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69"/>
  </p:handoutMasterIdLst>
  <p:sldIdLst>
    <p:sldId id="256" r:id="rId3"/>
    <p:sldId id="334" r:id="rId5"/>
    <p:sldId id="338" r:id="rId6"/>
    <p:sldId id="637" r:id="rId7"/>
    <p:sldId id="635" r:id="rId8"/>
    <p:sldId id="636" r:id="rId9"/>
    <p:sldId id="388" r:id="rId10"/>
    <p:sldId id="640" r:id="rId11"/>
    <p:sldId id="639" r:id="rId12"/>
    <p:sldId id="641" r:id="rId13"/>
    <p:sldId id="642" r:id="rId14"/>
    <p:sldId id="643" r:id="rId15"/>
    <p:sldId id="644" r:id="rId16"/>
    <p:sldId id="435" r:id="rId17"/>
    <p:sldId id="401" r:id="rId18"/>
    <p:sldId id="645" r:id="rId19"/>
    <p:sldId id="646" r:id="rId20"/>
    <p:sldId id="647" r:id="rId21"/>
    <p:sldId id="649" r:id="rId22"/>
    <p:sldId id="650" r:id="rId23"/>
    <p:sldId id="651" r:id="rId24"/>
    <p:sldId id="652" r:id="rId25"/>
    <p:sldId id="653" r:id="rId26"/>
    <p:sldId id="436" r:id="rId27"/>
    <p:sldId id="405" r:id="rId28"/>
    <p:sldId id="654" r:id="rId29"/>
    <p:sldId id="655" r:id="rId30"/>
    <p:sldId id="656" r:id="rId31"/>
    <p:sldId id="657" r:id="rId32"/>
    <p:sldId id="658" r:id="rId33"/>
    <p:sldId id="659" r:id="rId34"/>
    <p:sldId id="437" r:id="rId35"/>
    <p:sldId id="418" r:id="rId36"/>
    <p:sldId id="660" r:id="rId37"/>
    <p:sldId id="661" r:id="rId38"/>
    <p:sldId id="662" r:id="rId39"/>
    <p:sldId id="663" r:id="rId40"/>
    <p:sldId id="664" r:id="rId41"/>
    <p:sldId id="665" r:id="rId42"/>
    <p:sldId id="666" r:id="rId43"/>
    <p:sldId id="667" r:id="rId44"/>
    <p:sldId id="668" r:id="rId45"/>
    <p:sldId id="669" r:id="rId46"/>
    <p:sldId id="670" r:id="rId47"/>
    <p:sldId id="438" r:id="rId48"/>
    <p:sldId id="430" r:id="rId49"/>
    <p:sldId id="672" r:id="rId50"/>
    <p:sldId id="673" r:id="rId51"/>
    <p:sldId id="674" r:id="rId52"/>
    <p:sldId id="671" r:id="rId53"/>
    <p:sldId id="675" r:id="rId54"/>
    <p:sldId id="677" r:id="rId55"/>
    <p:sldId id="678" r:id="rId56"/>
    <p:sldId id="679" r:id="rId57"/>
    <p:sldId id="681" r:id="rId58"/>
    <p:sldId id="680" r:id="rId59"/>
    <p:sldId id="682" r:id="rId60"/>
    <p:sldId id="683" r:id="rId61"/>
    <p:sldId id="685" r:id="rId62"/>
    <p:sldId id="684" r:id="rId63"/>
    <p:sldId id="686" r:id="rId64"/>
    <p:sldId id="478" r:id="rId65"/>
    <p:sldId id="479" r:id="rId66"/>
    <p:sldId id="687" r:id="rId67"/>
    <p:sldId id="434" r:id="rId68"/>
  </p:sldIdLst>
  <p:sldSz cx="12186920" cy="6858000"/>
  <p:notesSz cx="6858000" cy="9144000"/>
  <p:custDataLst>
    <p:tags r:id="rId73"/>
  </p:custDataLst>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F81BD"/>
    <a:srgbClr val="0066FF"/>
    <a:srgbClr val="215968"/>
    <a:srgbClr val="0000CC"/>
    <a:srgbClr val="0000FF"/>
    <a:srgbClr val="E46C0A"/>
    <a:srgbClr val="B9BF41"/>
    <a:srgbClr val="3333FF"/>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60" autoAdjust="0"/>
    <p:restoredTop sz="92103" autoAdjust="0"/>
  </p:normalViewPr>
  <p:slideViewPr>
    <p:cSldViewPr showGuides="1">
      <p:cViewPr varScale="1">
        <p:scale>
          <a:sx n="156" d="100"/>
          <a:sy n="156" d="100"/>
        </p:scale>
        <p:origin x="-1002" y="-39"/>
      </p:cViewPr>
      <p:guideLst>
        <p:guide orient="horz" pos="2160"/>
        <p:guide pos="3838"/>
      </p:guideLst>
    </p:cSldViewPr>
  </p:slideViewPr>
  <p:notesTextViewPr>
    <p:cViewPr>
      <p:scale>
        <a:sx n="1" d="1"/>
        <a:sy n="1" d="1"/>
      </p:scale>
      <p:origin x="0" y="0"/>
    </p:cViewPr>
  </p:notesTextViewPr>
  <p:sorterViewPr>
    <p:cViewPr>
      <p:scale>
        <a:sx n="100" d="100"/>
        <a:sy n="100" d="100"/>
      </p:scale>
      <p:origin x="0" y="1836"/>
    </p:cViewPr>
  </p:sorterViewPr>
  <p:notesViewPr>
    <p:cSldViewPr>
      <p:cViewPr varScale="1">
        <p:scale>
          <a:sx n="127" d="100"/>
          <a:sy n="127" d="100"/>
        </p:scale>
        <p:origin x="-4884" y="-5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3" Type="http://schemas.openxmlformats.org/officeDocument/2006/relationships/tags" Target="tags/tag19.xml"/><Relationship Id="rId72" Type="http://schemas.openxmlformats.org/officeDocument/2006/relationships/tableStyles" Target="tableStyles.xml"/><Relationship Id="rId71" Type="http://schemas.openxmlformats.org/officeDocument/2006/relationships/viewProps" Target="viewProps.xml"/><Relationship Id="rId70" Type="http://schemas.openxmlformats.org/officeDocument/2006/relationships/presProps" Target="presProps.xml"/><Relationship Id="rId7" Type="http://schemas.openxmlformats.org/officeDocument/2006/relationships/slide" Target="slides/slide4.xml"/><Relationship Id="rId69" Type="http://schemas.openxmlformats.org/officeDocument/2006/relationships/handoutMaster" Target="handoutMasters/handoutMaster1.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5" Type="http://schemas.openxmlformats.org/officeDocument/2006/relationships/image" Target="../media/image10.wmf"/><Relationship Id="rId4" Type="http://schemas.openxmlformats.org/officeDocument/2006/relationships/image" Target="../media/image9.wmf"/><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9" Type="http://schemas.openxmlformats.org/officeDocument/2006/relationships/image" Target="../media/image62.wmf"/><Relationship Id="rId8" Type="http://schemas.openxmlformats.org/officeDocument/2006/relationships/image" Target="../media/image61.wmf"/><Relationship Id="rId7" Type="http://schemas.openxmlformats.org/officeDocument/2006/relationships/image" Target="../media/image60.wmf"/><Relationship Id="rId6" Type="http://schemas.openxmlformats.org/officeDocument/2006/relationships/image" Target="../media/image59.wmf"/><Relationship Id="rId5" Type="http://schemas.openxmlformats.org/officeDocument/2006/relationships/image" Target="../media/image58.wmf"/><Relationship Id="rId4" Type="http://schemas.openxmlformats.org/officeDocument/2006/relationships/image" Target="../media/image57.wmf"/><Relationship Id="rId3" Type="http://schemas.openxmlformats.org/officeDocument/2006/relationships/image" Target="../media/image56.wmf"/><Relationship Id="rId2" Type="http://schemas.openxmlformats.org/officeDocument/2006/relationships/image" Target="../media/image55.wmf"/><Relationship Id="rId11" Type="http://schemas.openxmlformats.org/officeDocument/2006/relationships/image" Target="../media/image64.wmf"/><Relationship Id="rId10" Type="http://schemas.openxmlformats.org/officeDocument/2006/relationships/image" Target="../media/image63.wmf"/><Relationship Id="rId1" Type="http://schemas.openxmlformats.org/officeDocument/2006/relationships/image" Target="../media/image54.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image" Target="../media/image65.wmf"/></Relationships>
</file>

<file path=ppt/drawings/_rels/vmlDrawing12.vml.rels><?xml version="1.0" encoding="UTF-8" standalone="yes"?>
<Relationships xmlns="http://schemas.openxmlformats.org/package/2006/relationships"><Relationship Id="rId5" Type="http://schemas.openxmlformats.org/officeDocument/2006/relationships/image" Target="../media/image72.wmf"/><Relationship Id="rId4" Type="http://schemas.openxmlformats.org/officeDocument/2006/relationships/image" Target="../media/image71.wmf"/><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68.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6.wmf"/></Relationships>
</file>

<file path=ppt/drawings/_rels/vmlDrawing15.vml.rels><?xml version="1.0" encoding="UTF-8" standalone="yes"?>
<Relationships xmlns="http://schemas.openxmlformats.org/package/2006/relationships"><Relationship Id="rId5" Type="http://schemas.openxmlformats.org/officeDocument/2006/relationships/image" Target="../media/image81.wmf"/><Relationship Id="rId4" Type="http://schemas.openxmlformats.org/officeDocument/2006/relationships/image" Target="../media/image80.wmf"/><Relationship Id="rId3" Type="http://schemas.openxmlformats.org/officeDocument/2006/relationships/image" Target="../media/image79.wmf"/><Relationship Id="rId2" Type="http://schemas.openxmlformats.org/officeDocument/2006/relationships/image" Target="../media/image74.wmf"/><Relationship Id="rId1" Type="http://schemas.openxmlformats.org/officeDocument/2006/relationships/image" Target="../media/image78.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82.wmf"/></Relationships>
</file>

<file path=ppt/drawings/_rels/vmlDrawing17.vml.rels><?xml version="1.0" encoding="UTF-8" standalone="yes"?>
<Relationships xmlns="http://schemas.openxmlformats.org/package/2006/relationships"><Relationship Id="rId6" Type="http://schemas.openxmlformats.org/officeDocument/2006/relationships/image" Target="../media/image87.wmf"/><Relationship Id="rId5" Type="http://schemas.openxmlformats.org/officeDocument/2006/relationships/image" Target="../media/image86.wmf"/><Relationship Id="rId4" Type="http://schemas.openxmlformats.org/officeDocument/2006/relationships/image" Target="../media/image85.wmf"/><Relationship Id="rId3" Type="http://schemas.openxmlformats.org/officeDocument/2006/relationships/image" Target="../media/image84.wmf"/><Relationship Id="rId2" Type="http://schemas.openxmlformats.org/officeDocument/2006/relationships/image" Target="../media/image83.wmf"/><Relationship Id="rId1" Type="http://schemas.openxmlformats.org/officeDocument/2006/relationships/image" Target="../media/image56.wmf"/></Relationships>
</file>

<file path=ppt/drawings/_rels/vmlDrawing18.vml.rels><?xml version="1.0" encoding="UTF-8" standalone="yes"?>
<Relationships xmlns="http://schemas.openxmlformats.org/package/2006/relationships"><Relationship Id="rId8" Type="http://schemas.openxmlformats.org/officeDocument/2006/relationships/image" Target="../media/image93.wmf"/><Relationship Id="rId7" Type="http://schemas.openxmlformats.org/officeDocument/2006/relationships/image" Target="../media/image92.wmf"/><Relationship Id="rId6" Type="http://schemas.openxmlformats.org/officeDocument/2006/relationships/image" Target="../media/image91.wmf"/><Relationship Id="rId5" Type="http://schemas.openxmlformats.org/officeDocument/2006/relationships/image" Target="../media/image90.wmf"/><Relationship Id="rId4" Type="http://schemas.openxmlformats.org/officeDocument/2006/relationships/image" Target="../media/image89.wmf"/><Relationship Id="rId3" Type="http://schemas.openxmlformats.org/officeDocument/2006/relationships/image" Target="../media/image88.wmf"/><Relationship Id="rId2" Type="http://schemas.openxmlformats.org/officeDocument/2006/relationships/image" Target="../media/image83.wmf"/><Relationship Id="rId1" Type="http://schemas.openxmlformats.org/officeDocument/2006/relationships/image" Target="../media/image56.wmf"/></Relationships>
</file>

<file path=ppt/drawings/_rels/vmlDrawing19.vml.rels><?xml version="1.0" encoding="UTF-8" standalone="yes"?>
<Relationships xmlns="http://schemas.openxmlformats.org/package/2006/relationships"><Relationship Id="rId4" Type="http://schemas.openxmlformats.org/officeDocument/2006/relationships/image" Target="../media/image97.wmf"/><Relationship Id="rId3" Type="http://schemas.openxmlformats.org/officeDocument/2006/relationships/image" Target="../media/image96.wmf"/><Relationship Id="rId2" Type="http://schemas.openxmlformats.org/officeDocument/2006/relationships/image" Target="../media/image95.wmf"/><Relationship Id="rId1" Type="http://schemas.openxmlformats.org/officeDocument/2006/relationships/image" Target="../media/image94.wmf"/></Relationships>
</file>

<file path=ppt/drawings/_rels/vmlDrawing2.vml.rels><?xml version="1.0" encoding="UTF-8" standalone="yes"?>
<Relationships xmlns="http://schemas.openxmlformats.org/package/2006/relationships"><Relationship Id="rId9" Type="http://schemas.openxmlformats.org/officeDocument/2006/relationships/image" Target="../media/image19.wmf"/><Relationship Id="rId8" Type="http://schemas.openxmlformats.org/officeDocument/2006/relationships/image" Target="../media/image18.wmf"/><Relationship Id="rId7" Type="http://schemas.openxmlformats.org/officeDocument/2006/relationships/image" Target="../media/image17.wmf"/><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20.vml.rels><?xml version="1.0" encoding="UTF-8" standalone="yes"?>
<Relationships xmlns="http://schemas.openxmlformats.org/package/2006/relationships"><Relationship Id="rId7" Type="http://schemas.openxmlformats.org/officeDocument/2006/relationships/image" Target="../media/image105.wmf"/><Relationship Id="rId6" Type="http://schemas.openxmlformats.org/officeDocument/2006/relationships/image" Target="../media/image104.wmf"/><Relationship Id="rId5" Type="http://schemas.openxmlformats.org/officeDocument/2006/relationships/image" Target="../media/image103.wmf"/><Relationship Id="rId4" Type="http://schemas.openxmlformats.org/officeDocument/2006/relationships/image" Target="../media/image102.wmf"/><Relationship Id="rId3" Type="http://schemas.openxmlformats.org/officeDocument/2006/relationships/image" Target="../media/image101.wmf"/><Relationship Id="rId2" Type="http://schemas.openxmlformats.org/officeDocument/2006/relationships/image" Target="../media/image100.wmf"/><Relationship Id="rId1" Type="http://schemas.openxmlformats.org/officeDocument/2006/relationships/image" Target="../media/image99.wmf"/></Relationships>
</file>

<file path=ppt/drawings/_rels/vmlDrawing21.vml.rels><?xml version="1.0" encoding="UTF-8" standalone="yes"?>
<Relationships xmlns="http://schemas.openxmlformats.org/package/2006/relationships"><Relationship Id="rId9" Type="http://schemas.openxmlformats.org/officeDocument/2006/relationships/image" Target="../media/image113.wmf"/><Relationship Id="rId8" Type="http://schemas.openxmlformats.org/officeDocument/2006/relationships/image" Target="../media/image112.wmf"/><Relationship Id="rId7" Type="http://schemas.openxmlformats.org/officeDocument/2006/relationships/image" Target="../media/image111.wmf"/><Relationship Id="rId6" Type="http://schemas.openxmlformats.org/officeDocument/2006/relationships/image" Target="../media/image110.wmf"/><Relationship Id="rId5" Type="http://schemas.openxmlformats.org/officeDocument/2006/relationships/image" Target="../media/image109.wmf"/><Relationship Id="rId4" Type="http://schemas.openxmlformats.org/officeDocument/2006/relationships/image" Target="../media/image108.wmf"/><Relationship Id="rId3" Type="http://schemas.openxmlformats.org/officeDocument/2006/relationships/image" Target="../media/image107.wmf"/><Relationship Id="rId2" Type="http://schemas.openxmlformats.org/officeDocument/2006/relationships/image" Target="../media/image106.wmf"/><Relationship Id="rId10" Type="http://schemas.openxmlformats.org/officeDocument/2006/relationships/image" Target="../media/image114.wmf"/><Relationship Id="rId1" Type="http://schemas.openxmlformats.org/officeDocument/2006/relationships/image" Target="../media/image99.wmf"/></Relationships>
</file>

<file path=ppt/drawings/_rels/vmlDrawing22.vml.rels><?xml version="1.0" encoding="UTF-8" standalone="yes"?>
<Relationships xmlns="http://schemas.openxmlformats.org/package/2006/relationships"><Relationship Id="rId9" Type="http://schemas.openxmlformats.org/officeDocument/2006/relationships/image" Target="../media/image123.wmf"/><Relationship Id="rId8" Type="http://schemas.openxmlformats.org/officeDocument/2006/relationships/image" Target="../media/image122.wmf"/><Relationship Id="rId7" Type="http://schemas.openxmlformats.org/officeDocument/2006/relationships/image" Target="../media/image121.wmf"/><Relationship Id="rId6" Type="http://schemas.openxmlformats.org/officeDocument/2006/relationships/image" Target="../media/image120.wmf"/><Relationship Id="rId5" Type="http://schemas.openxmlformats.org/officeDocument/2006/relationships/image" Target="../media/image119.wmf"/><Relationship Id="rId4" Type="http://schemas.openxmlformats.org/officeDocument/2006/relationships/image" Target="../media/image118.wmf"/><Relationship Id="rId3" Type="http://schemas.openxmlformats.org/officeDocument/2006/relationships/image" Target="../media/image117.wmf"/><Relationship Id="rId2" Type="http://schemas.openxmlformats.org/officeDocument/2006/relationships/image" Target="../media/image116.wmf"/><Relationship Id="rId17" Type="http://schemas.openxmlformats.org/officeDocument/2006/relationships/image" Target="../media/image131.wmf"/><Relationship Id="rId16" Type="http://schemas.openxmlformats.org/officeDocument/2006/relationships/image" Target="../media/image130.wmf"/><Relationship Id="rId15" Type="http://schemas.openxmlformats.org/officeDocument/2006/relationships/image" Target="../media/image129.wmf"/><Relationship Id="rId14" Type="http://schemas.openxmlformats.org/officeDocument/2006/relationships/image" Target="../media/image128.wmf"/><Relationship Id="rId13" Type="http://schemas.openxmlformats.org/officeDocument/2006/relationships/image" Target="../media/image127.wmf"/><Relationship Id="rId12" Type="http://schemas.openxmlformats.org/officeDocument/2006/relationships/image" Target="../media/image126.wmf"/><Relationship Id="rId11" Type="http://schemas.openxmlformats.org/officeDocument/2006/relationships/image" Target="../media/image125.wmf"/><Relationship Id="rId10" Type="http://schemas.openxmlformats.org/officeDocument/2006/relationships/image" Target="../media/image124.wmf"/><Relationship Id="rId1" Type="http://schemas.openxmlformats.org/officeDocument/2006/relationships/image" Target="../media/image115.wmf"/></Relationships>
</file>

<file path=ppt/drawings/_rels/vmlDrawing23.vml.rels><?xml version="1.0" encoding="UTF-8" standalone="yes"?>
<Relationships xmlns="http://schemas.openxmlformats.org/package/2006/relationships"><Relationship Id="rId9" Type="http://schemas.openxmlformats.org/officeDocument/2006/relationships/image" Target="../media/image139.wmf"/><Relationship Id="rId8" Type="http://schemas.openxmlformats.org/officeDocument/2006/relationships/image" Target="../media/image138.wmf"/><Relationship Id="rId7" Type="http://schemas.openxmlformats.org/officeDocument/2006/relationships/image" Target="../media/image137.wmf"/><Relationship Id="rId6" Type="http://schemas.openxmlformats.org/officeDocument/2006/relationships/image" Target="../media/image136.wmf"/><Relationship Id="rId5" Type="http://schemas.openxmlformats.org/officeDocument/2006/relationships/image" Target="../media/image135.wmf"/><Relationship Id="rId4" Type="http://schemas.openxmlformats.org/officeDocument/2006/relationships/image" Target="../media/image134.wmf"/><Relationship Id="rId3" Type="http://schemas.openxmlformats.org/officeDocument/2006/relationships/image" Target="../media/image133.wmf"/><Relationship Id="rId2" Type="http://schemas.openxmlformats.org/officeDocument/2006/relationships/image" Target="../media/image105.wmf"/><Relationship Id="rId14" Type="http://schemas.openxmlformats.org/officeDocument/2006/relationships/image" Target="../media/image144.wmf"/><Relationship Id="rId13" Type="http://schemas.openxmlformats.org/officeDocument/2006/relationships/image" Target="../media/image143.wmf"/><Relationship Id="rId12" Type="http://schemas.openxmlformats.org/officeDocument/2006/relationships/image" Target="../media/image142.wmf"/><Relationship Id="rId11" Type="http://schemas.openxmlformats.org/officeDocument/2006/relationships/image" Target="../media/image141.wmf"/><Relationship Id="rId10" Type="http://schemas.openxmlformats.org/officeDocument/2006/relationships/image" Target="../media/image140.wmf"/><Relationship Id="rId1" Type="http://schemas.openxmlformats.org/officeDocument/2006/relationships/image" Target="../media/image132.wmf"/></Relationships>
</file>

<file path=ppt/drawings/_rels/vmlDrawing24.vml.rels><?xml version="1.0" encoding="UTF-8" standalone="yes"?>
<Relationships xmlns="http://schemas.openxmlformats.org/package/2006/relationships"><Relationship Id="rId9" Type="http://schemas.openxmlformats.org/officeDocument/2006/relationships/image" Target="../media/image153.wmf"/><Relationship Id="rId8" Type="http://schemas.openxmlformats.org/officeDocument/2006/relationships/image" Target="../media/image152.wmf"/><Relationship Id="rId7" Type="http://schemas.openxmlformats.org/officeDocument/2006/relationships/image" Target="../media/image151.wmf"/><Relationship Id="rId6" Type="http://schemas.openxmlformats.org/officeDocument/2006/relationships/image" Target="../media/image150.wmf"/><Relationship Id="rId5" Type="http://schemas.openxmlformats.org/officeDocument/2006/relationships/image" Target="../media/image149.wmf"/><Relationship Id="rId4" Type="http://schemas.openxmlformats.org/officeDocument/2006/relationships/image" Target="../media/image148.wmf"/><Relationship Id="rId3" Type="http://schemas.openxmlformats.org/officeDocument/2006/relationships/image" Target="../media/image147.wmf"/><Relationship Id="rId2" Type="http://schemas.openxmlformats.org/officeDocument/2006/relationships/image" Target="../media/image146.wmf"/><Relationship Id="rId14" Type="http://schemas.openxmlformats.org/officeDocument/2006/relationships/image" Target="../media/image158.wmf"/><Relationship Id="rId13" Type="http://schemas.openxmlformats.org/officeDocument/2006/relationships/image" Target="../media/image157.wmf"/><Relationship Id="rId12" Type="http://schemas.openxmlformats.org/officeDocument/2006/relationships/image" Target="../media/image156.wmf"/><Relationship Id="rId11" Type="http://schemas.openxmlformats.org/officeDocument/2006/relationships/image" Target="../media/image155.wmf"/><Relationship Id="rId10" Type="http://schemas.openxmlformats.org/officeDocument/2006/relationships/image" Target="../media/image154.wmf"/><Relationship Id="rId1" Type="http://schemas.openxmlformats.org/officeDocument/2006/relationships/image" Target="../media/image145.wmf"/></Relationships>
</file>

<file path=ppt/drawings/_rels/vmlDrawing25.vml.rels><?xml version="1.0" encoding="UTF-8" standalone="yes"?>
<Relationships xmlns="http://schemas.openxmlformats.org/package/2006/relationships"><Relationship Id="rId8" Type="http://schemas.openxmlformats.org/officeDocument/2006/relationships/image" Target="../media/image166.wmf"/><Relationship Id="rId7" Type="http://schemas.openxmlformats.org/officeDocument/2006/relationships/image" Target="../media/image165.wmf"/><Relationship Id="rId6" Type="http://schemas.openxmlformats.org/officeDocument/2006/relationships/image" Target="../media/image164.wmf"/><Relationship Id="rId5" Type="http://schemas.openxmlformats.org/officeDocument/2006/relationships/image" Target="../media/image163.wmf"/><Relationship Id="rId4" Type="http://schemas.openxmlformats.org/officeDocument/2006/relationships/image" Target="../media/image162.wmf"/><Relationship Id="rId3" Type="http://schemas.openxmlformats.org/officeDocument/2006/relationships/image" Target="../media/image161.wmf"/><Relationship Id="rId2" Type="http://schemas.openxmlformats.org/officeDocument/2006/relationships/image" Target="../media/image160.wmf"/><Relationship Id="rId1" Type="http://schemas.openxmlformats.org/officeDocument/2006/relationships/image" Target="../media/image159.wmf"/></Relationships>
</file>

<file path=ppt/drawings/_rels/vmlDrawing26.vml.rels><?xml version="1.0" encoding="UTF-8" standalone="yes"?>
<Relationships xmlns="http://schemas.openxmlformats.org/package/2006/relationships"><Relationship Id="rId6" Type="http://schemas.openxmlformats.org/officeDocument/2006/relationships/image" Target="../media/image171.wmf"/><Relationship Id="rId5" Type="http://schemas.openxmlformats.org/officeDocument/2006/relationships/image" Target="../media/image170.wmf"/><Relationship Id="rId4" Type="http://schemas.openxmlformats.org/officeDocument/2006/relationships/image" Target="../media/image124.wmf"/><Relationship Id="rId3" Type="http://schemas.openxmlformats.org/officeDocument/2006/relationships/image" Target="../media/image169.wmf"/><Relationship Id="rId2" Type="http://schemas.openxmlformats.org/officeDocument/2006/relationships/image" Target="../media/image168.wmf"/><Relationship Id="rId1" Type="http://schemas.openxmlformats.org/officeDocument/2006/relationships/image" Target="../media/image167.wmf"/></Relationships>
</file>

<file path=ppt/drawings/_rels/vmlDrawing27.vml.rels><?xml version="1.0" encoding="UTF-8" standalone="yes"?>
<Relationships xmlns="http://schemas.openxmlformats.org/package/2006/relationships"><Relationship Id="rId9" Type="http://schemas.openxmlformats.org/officeDocument/2006/relationships/image" Target="../media/image174.wmf"/><Relationship Id="rId8" Type="http://schemas.openxmlformats.org/officeDocument/2006/relationships/image" Target="../media/image173.wmf"/><Relationship Id="rId7" Type="http://schemas.openxmlformats.org/officeDocument/2006/relationships/image" Target="../media/image172.wmf"/><Relationship Id="rId6" Type="http://schemas.openxmlformats.org/officeDocument/2006/relationships/image" Target="../media/image171.wmf"/><Relationship Id="rId5" Type="http://schemas.openxmlformats.org/officeDocument/2006/relationships/image" Target="../media/image170.wmf"/><Relationship Id="rId4" Type="http://schemas.openxmlformats.org/officeDocument/2006/relationships/image" Target="../media/image124.wmf"/><Relationship Id="rId3" Type="http://schemas.openxmlformats.org/officeDocument/2006/relationships/image" Target="../media/image169.wmf"/><Relationship Id="rId2" Type="http://schemas.openxmlformats.org/officeDocument/2006/relationships/image" Target="../media/image168.wmf"/><Relationship Id="rId1" Type="http://schemas.openxmlformats.org/officeDocument/2006/relationships/image" Target="../media/image167.wmf"/></Relationships>
</file>

<file path=ppt/drawings/_rels/vmlDrawing28.vml.rels><?xml version="1.0" encoding="UTF-8" standalone="yes"?>
<Relationships xmlns="http://schemas.openxmlformats.org/package/2006/relationships"><Relationship Id="rId9" Type="http://schemas.openxmlformats.org/officeDocument/2006/relationships/image" Target="../media/image175.wmf"/><Relationship Id="rId8" Type="http://schemas.openxmlformats.org/officeDocument/2006/relationships/image" Target="../media/image173.wmf"/><Relationship Id="rId7" Type="http://schemas.openxmlformats.org/officeDocument/2006/relationships/image" Target="../media/image172.wmf"/><Relationship Id="rId6" Type="http://schemas.openxmlformats.org/officeDocument/2006/relationships/image" Target="../media/image171.wmf"/><Relationship Id="rId5" Type="http://schemas.openxmlformats.org/officeDocument/2006/relationships/image" Target="../media/image170.wmf"/><Relationship Id="rId4" Type="http://schemas.openxmlformats.org/officeDocument/2006/relationships/image" Target="../media/image124.wmf"/><Relationship Id="rId3" Type="http://schemas.openxmlformats.org/officeDocument/2006/relationships/image" Target="../media/image169.wmf"/><Relationship Id="rId2" Type="http://schemas.openxmlformats.org/officeDocument/2006/relationships/image" Target="../media/image168.wmf"/><Relationship Id="rId1" Type="http://schemas.openxmlformats.org/officeDocument/2006/relationships/image" Target="../media/image167.wmf"/></Relationships>
</file>

<file path=ppt/drawings/_rels/vmlDrawing29.vml.rels><?xml version="1.0" encoding="UTF-8" standalone="yes"?>
<Relationships xmlns="http://schemas.openxmlformats.org/package/2006/relationships"><Relationship Id="rId9" Type="http://schemas.openxmlformats.org/officeDocument/2006/relationships/image" Target="../media/image185.wmf"/><Relationship Id="rId8" Type="http://schemas.openxmlformats.org/officeDocument/2006/relationships/image" Target="../media/image184.wmf"/><Relationship Id="rId7" Type="http://schemas.openxmlformats.org/officeDocument/2006/relationships/image" Target="../media/image183.wmf"/><Relationship Id="rId6" Type="http://schemas.openxmlformats.org/officeDocument/2006/relationships/image" Target="../media/image182.wmf"/><Relationship Id="rId5" Type="http://schemas.openxmlformats.org/officeDocument/2006/relationships/image" Target="../media/image181.wmf"/><Relationship Id="rId4" Type="http://schemas.openxmlformats.org/officeDocument/2006/relationships/image" Target="../media/image180.wmf"/><Relationship Id="rId3" Type="http://schemas.openxmlformats.org/officeDocument/2006/relationships/image" Target="../media/image179.wmf"/><Relationship Id="rId2" Type="http://schemas.openxmlformats.org/officeDocument/2006/relationships/image" Target="../media/image178.wmf"/><Relationship Id="rId1" Type="http://schemas.openxmlformats.org/officeDocument/2006/relationships/image" Target="../media/image17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drawings/_rels/vmlDrawing30.vml.rels><?xml version="1.0" encoding="UTF-8" standalone="yes"?>
<Relationships xmlns="http://schemas.openxmlformats.org/package/2006/relationships"><Relationship Id="rId9" Type="http://schemas.openxmlformats.org/officeDocument/2006/relationships/image" Target="../media/image194.wmf"/><Relationship Id="rId8" Type="http://schemas.openxmlformats.org/officeDocument/2006/relationships/image" Target="../media/image193.wmf"/><Relationship Id="rId7" Type="http://schemas.openxmlformats.org/officeDocument/2006/relationships/image" Target="../media/image192.wmf"/><Relationship Id="rId6" Type="http://schemas.openxmlformats.org/officeDocument/2006/relationships/image" Target="../media/image191.wmf"/><Relationship Id="rId5" Type="http://schemas.openxmlformats.org/officeDocument/2006/relationships/image" Target="../media/image190.wmf"/><Relationship Id="rId4" Type="http://schemas.openxmlformats.org/officeDocument/2006/relationships/image" Target="../media/image189.wmf"/><Relationship Id="rId3" Type="http://schemas.openxmlformats.org/officeDocument/2006/relationships/image" Target="../media/image188.wmf"/><Relationship Id="rId2" Type="http://schemas.openxmlformats.org/officeDocument/2006/relationships/image" Target="../media/image187.wmf"/><Relationship Id="rId1" Type="http://schemas.openxmlformats.org/officeDocument/2006/relationships/image" Target="../media/image186.wmf"/></Relationships>
</file>

<file path=ppt/drawings/_rels/vmlDrawing31.vml.rels><?xml version="1.0" encoding="UTF-8" standalone="yes"?>
<Relationships xmlns="http://schemas.openxmlformats.org/package/2006/relationships"><Relationship Id="rId9" Type="http://schemas.openxmlformats.org/officeDocument/2006/relationships/image" Target="../media/image203.wmf"/><Relationship Id="rId8" Type="http://schemas.openxmlformats.org/officeDocument/2006/relationships/image" Target="../media/image202.wmf"/><Relationship Id="rId7" Type="http://schemas.openxmlformats.org/officeDocument/2006/relationships/image" Target="../media/image201.wmf"/><Relationship Id="rId6" Type="http://schemas.openxmlformats.org/officeDocument/2006/relationships/image" Target="../media/image200.wmf"/><Relationship Id="rId5" Type="http://schemas.openxmlformats.org/officeDocument/2006/relationships/image" Target="../media/image199.wmf"/><Relationship Id="rId4" Type="http://schemas.openxmlformats.org/officeDocument/2006/relationships/image" Target="../media/image198.wmf"/><Relationship Id="rId3" Type="http://schemas.openxmlformats.org/officeDocument/2006/relationships/image" Target="../media/image197.wmf"/><Relationship Id="rId2" Type="http://schemas.openxmlformats.org/officeDocument/2006/relationships/image" Target="../media/image196.wmf"/><Relationship Id="rId11" Type="http://schemas.openxmlformats.org/officeDocument/2006/relationships/image" Target="../media/image205.wmf"/><Relationship Id="rId10" Type="http://schemas.openxmlformats.org/officeDocument/2006/relationships/image" Target="../media/image204.wmf"/><Relationship Id="rId1" Type="http://schemas.openxmlformats.org/officeDocument/2006/relationships/image" Target="../media/image195.wmf"/></Relationships>
</file>

<file path=ppt/drawings/_rels/vmlDrawing32.vml.rels><?xml version="1.0" encoding="UTF-8" standalone="yes"?>
<Relationships xmlns="http://schemas.openxmlformats.org/package/2006/relationships"><Relationship Id="rId9" Type="http://schemas.openxmlformats.org/officeDocument/2006/relationships/image" Target="../media/image215.wmf"/><Relationship Id="rId8" Type="http://schemas.openxmlformats.org/officeDocument/2006/relationships/image" Target="../media/image214.wmf"/><Relationship Id="rId7" Type="http://schemas.openxmlformats.org/officeDocument/2006/relationships/image" Target="../media/image213.wmf"/><Relationship Id="rId6" Type="http://schemas.openxmlformats.org/officeDocument/2006/relationships/image" Target="../media/image212.wmf"/><Relationship Id="rId5" Type="http://schemas.openxmlformats.org/officeDocument/2006/relationships/image" Target="../media/image211.wmf"/><Relationship Id="rId4" Type="http://schemas.openxmlformats.org/officeDocument/2006/relationships/image" Target="../media/image210.wmf"/><Relationship Id="rId3" Type="http://schemas.openxmlformats.org/officeDocument/2006/relationships/image" Target="../media/image209.wmf"/><Relationship Id="rId2" Type="http://schemas.openxmlformats.org/officeDocument/2006/relationships/image" Target="../media/image208.wmf"/><Relationship Id="rId12" Type="http://schemas.openxmlformats.org/officeDocument/2006/relationships/image" Target="../media/image218.wmf"/><Relationship Id="rId11" Type="http://schemas.openxmlformats.org/officeDocument/2006/relationships/image" Target="../media/image217.wmf"/><Relationship Id="rId10" Type="http://schemas.openxmlformats.org/officeDocument/2006/relationships/image" Target="../media/image216.wmf"/><Relationship Id="rId1" Type="http://schemas.openxmlformats.org/officeDocument/2006/relationships/image" Target="../media/image207.wmf"/></Relationships>
</file>

<file path=ppt/drawings/_rels/vmlDrawing33.vml.rels><?xml version="1.0" encoding="UTF-8" standalone="yes"?>
<Relationships xmlns="http://schemas.openxmlformats.org/package/2006/relationships"><Relationship Id="rId9" Type="http://schemas.openxmlformats.org/officeDocument/2006/relationships/image" Target="../media/image226.wmf"/><Relationship Id="rId8" Type="http://schemas.openxmlformats.org/officeDocument/2006/relationships/image" Target="../media/image225.wmf"/><Relationship Id="rId7" Type="http://schemas.openxmlformats.org/officeDocument/2006/relationships/image" Target="../media/image209.wmf"/><Relationship Id="rId6" Type="http://schemas.openxmlformats.org/officeDocument/2006/relationships/image" Target="../media/image224.wmf"/><Relationship Id="rId5" Type="http://schemas.openxmlformats.org/officeDocument/2006/relationships/image" Target="../media/image223.wmf"/><Relationship Id="rId4" Type="http://schemas.openxmlformats.org/officeDocument/2006/relationships/image" Target="../media/image222.wmf"/><Relationship Id="rId3" Type="http://schemas.openxmlformats.org/officeDocument/2006/relationships/image" Target="../media/image221.wmf"/><Relationship Id="rId2" Type="http://schemas.openxmlformats.org/officeDocument/2006/relationships/image" Target="../media/image220.wmf"/><Relationship Id="rId11" Type="http://schemas.openxmlformats.org/officeDocument/2006/relationships/image" Target="../media/image228.wmf"/><Relationship Id="rId10" Type="http://schemas.openxmlformats.org/officeDocument/2006/relationships/image" Target="../media/image227.wmf"/><Relationship Id="rId1" Type="http://schemas.openxmlformats.org/officeDocument/2006/relationships/image" Target="../media/image219.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30.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232.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34.wmf"/></Relationships>
</file>

<file path=ppt/drawings/_rels/vmlDrawing4.vml.rels><?xml version="1.0" encoding="UTF-8" standalone="yes"?>
<Relationships xmlns="http://schemas.openxmlformats.org/package/2006/relationships"><Relationship Id="rId5" Type="http://schemas.openxmlformats.org/officeDocument/2006/relationships/image" Target="../media/image27.wmf"/><Relationship Id="rId4" Type="http://schemas.openxmlformats.org/officeDocument/2006/relationships/image" Target="../media/image26.wmf"/><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s>
</file>

<file path=ppt/drawings/_rels/vmlDrawing7.vml.rels><?xml version="1.0" encoding="UTF-8" standalone="yes"?>
<Relationships xmlns="http://schemas.openxmlformats.org/package/2006/relationships"><Relationship Id="rId6" Type="http://schemas.openxmlformats.org/officeDocument/2006/relationships/image" Target="../media/image39.wmf"/><Relationship Id="rId5" Type="http://schemas.openxmlformats.org/officeDocument/2006/relationships/image" Target="../media/image38.wmf"/><Relationship Id="rId4" Type="http://schemas.openxmlformats.org/officeDocument/2006/relationships/image" Target="../media/image37.wmf"/><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9.vml.rels><?xml version="1.0" encoding="UTF-8" standalone="yes"?>
<Relationships xmlns="http://schemas.openxmlformats.org/package/2006/relationships"><Relationship Id="rId9" Type="http://schemas.openxmlformats.org/officeDocument/2006/relationships/image" Target="../media/image51.wmf"/><Relationship Id="rId8" Type="http://schemas.openxmlformats.org/officeDocument/2006/relationships/image" Target="../media/image50.wmf"/><Relationship Id="rId7" Type="http://schemas.openxmlformats.org/officeDocument/2006/relationships/image" Target="../media/image49.wmf"/><Relationship Id="rId6" Type="http://schemas.openxmlformats.org/officeDocument/2006/relationships/image" Target="../media/image48.wmf"/><Relationship Id="rId5" Type="http://schemas.openxmlformats.org/officeDocument/2006/relationships/image" Target="../media/image47.wmf"/><Relationship Id="rId4" Type="http://schemas.openxmlformats.org/officeDocument/2006/relationships/image" Target="../media/image46.wmf"/><Relationship Id="rId3" Type="http://schemas.openxmlformats.org/officeDocument/2006/relationships/image" Target="../media/image45.wmf"/><Relationship Id="rId2" Type="http://schemas.openxmlformats.org/officeDocument/2006/relationships/image" Target="../media/image44.wmf"/><Relationship Id="rId11" Type="http://schemas.openxmlformats.org/officeDocument/2006/relationships/image" Target="../media/image53.wmf"/><Relationship Id="rId10" Type="http://schemas.openxmlformats.org/officeDocument/2006/relationships/image" Target="../media/image52.wmf"/><Relationship Id="rId1" Type="http://schemas.openxmlformats.org/officeDocument/2006/relationships/image" Target="../media/image4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panose="020B0604020202020204" pitchFamily="34" charset="0"/>
                <a:ea typeface="宋体" panose="02010600030101010101" pitchFamily="2" charset="-122"/>
              </a:defRPr>
            </a:lvl1pPr>
          </a:lstStyle>
          <a:p>
            <a:pPr>
              <a:defRPr/>
            </a:pPr>
            <a:fld id="{5C9BBA8F-0133-4E87-B046-A2FDEDCF47AD}" type="datetimeFigureOut">
              <a:rPr lang="zh-CN" altLang="en-US"/>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1CD81BE3-8160-4299-B6B9-8A4475FAB90D}" type="slidenum">
              <a:rPr lang="zh-CN" altLang="en-US"/>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latin typeface="Arial" panose="020B0604020202020204" pitchFamily="34" charset="0"/>
                <a:ea typeface="宋体" panose="02010600030101010101" pitchFamily="2" charset="-122"/>
              </a:defRPr>
            </a:lvl1pPr>
          </a:lstStyle>
          <a:p>
            <a:pPr>
              <a:defRPr/>
            </a:pPr>
            <a:fld id="{3B1F3953-5F16-47C0-B42C-DF3778086CEE}" type="datetimeFigureOut">
              <a:rPr lang="zh-CN" altLang="en-US"/>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fld id="{17F12B51-38F5-440D-987E-EA5538A19096}"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等线" panose="02010600030101010101" pitchFamily="2" charset="-122"/>
                <a:ea typeface="等线" panose="02010600030101010101" pitchFamily="2" charset="-122"/>
              </a:defRPr>
            </a:lvl1pPr>
            <a:lvl2pPr marL="742950" indent="-285750">
              <a:defRPr sz="1200">
                <a:solidFill>
                  <a:schemeClr val="tx1"/>
                </a:solidFill>
                <a:latin typeface="等线" panose="02010600030101010101" pitchFamily="2" charset="-122"/>
                <a:ea typeface="等线" panose="02010600030101010101" pitchFamily="2" charset="-122"/>
              </a:defRPr>
            </a:lvl2pPr>
            <a:lvl3pPr marL="1143000" indent="-228600">
              <a:defRPr sz="1200">
                <a:solidFill>
                  <a:schemeClr val="tx1"/>
                </a:solidFill>
                <a:latin typeface="等线" panose="02010600030101010101" pitchFamily="2" charset="-122"/>
                <a:ea typeface="等线" panose="02010600030101010101" pitchFamily="2" charset="-122"/>
              </a:defRPr>
            </a:lvl3pPr>
            <a:lvl4pPr marL="1600200" indent="-228600">
              <a:defRPr sz="1200">
                <a:solidFill>
                  <a:schemeClr val="tx1"/>
                </a:solidFill>
                <a:latin typeface="等线" panose="02010600030101010101" pitchFamily="2" charset="-122"/>
                <a:ea typeface="等线" panose="02010600030101010101" pitchFamily="2" charset="-122"/>
              </a:defRPr>
            </a:lvl4pPr>
            <a:lvl5pPr marL="2057400" indent="-228600">
              <a:defRPr sz="1200">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9pPr>
          </a:lstStyle>
          <a:p>
            <a:fld id="{64954A28-3DC3-401C-8871-6F2DB6073328}" type="slidenum">
              <a:rPr lang="zh-CN" altLang="en-US">
                <a:latin typeface="Arial" panose="020B0604020202020204" pitchFamily="34" charset="0"/>
                <a:ea typeface="宋体" panose="02010600030101010101" pitchFamily="2" charset="-122"/>
              </a:rPr>
            </a:fld>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043" y="2130427"/>
            <a:ext cx="10359153"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087" y="3886200"/>
            <a:ext cx="85310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5" name="日期占位符 3"/>
          <p:cNvSpPr>
            <a:spLocks noGrp="1"/>
          </p:cNvSpPr>
          <p:nvPr>
            <p:ph type="dt" sz="half" idx="10"/>
          </p:nvPr>
        </p:nvSpPr>
        <p:spPr/>
        <p:txBody>
          <a:bodyPr/>
          <a:lstStyle>
            <a:lvl1pPr>
              <a:defRPr/>
            </a:lvl1pPr>
          </a:lstStyle>
          <a:p>
            <a:pPr>
              <a:defRPr/>
            </a:pPr>
            <a:fld id="{9D6FB868-AC17-4892-8E55-097DF144418B}"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E5D0D58C-8F2E-47FF-AA3A-3DD216554D88}" type="slidenum">
              <a:rPr lang="zh-CN" altLang="en-US"/>
            </a:fld>
            <a:endParaRPr lang="zh-CN" altLang="en-US"/>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矩形 4"/>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6" name="矩形 5"/>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椭圆 6"/>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3A1086AB-FA55-458F-B4C3-6E6DAC987516}" type="slidenum">
              <a:rPr lang="zh-CN" altLang="en-US" sz="1100">
                <a:solidFill>
                  <a:srgbClr val="31859C"/>
                </a:solidFill>
              </a:rPr>
            </a:fld>
            <a:endParaRPr lang="zh-CN" altLang="en-US">
              <a:solidFill>
                <a:srgbClr val="31859C"/>
              </a:solidFill>
            </a:endParaRPr>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2" name="标题 1"/>
          <p:cNvSpPr>
            <a:spLocks noGrp="1"/>
          </p:cNvSpPr>
          <p:nvPr>
            <p:ph type="title"/>
          </p:nvPr>
        </p:nvSpPr>
        <p:spPr>
          <a:xfrm>
            <a:off x="2388784" y="4800600"/>
            <a:ext cx="7312343"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8784" y="612775"/>
            <a:ext cx="731234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8784" y="5367338"/>
            <a:ext cx="73123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10" name="日期占位符 4"/>
          <p:cNvSpPr>
            <a:spLocks noGrp="1"/>
          </p:cNvSpPr>
          <p:nvPr>
            <p:ph type="dt" sz="half" idx="10"/>
          </p:nvPr>
        </p:nvSpPr>
        <p:spPr/>
        <p:txBody>
          <a:bodyPr/>
          <a:lstStyle>
            <a:lvl1pPr>
              <a:defRPr/>
            </a:lvl1pPr>
          </a:lstStyle>
          <a:p>
            <a:pPr>
              <a:defRPr/>
            </a:pPr>
            <a:fld id="{7C8F8991-131F-4495-B060-CCDCC085ED61}" type="datetimeFigureOut">
              <a:rPr lang="zh-CN" altLang="en-US"/>
            </a:fld>
            <a:endParaRPr lang="zh-CN" altLang="en-US"/>
          </a:p>
        </p:txBody>
      </p:sp>
      <p:sp>
        <p:nvSpPr>
          <p:cNvPr id="11" name="页脚占位符 5"/>
          <p:cNvSpPr>
            <a:spLocks noGrp="1"/>
          </p:cNvSpPr>
          <p:nvPr>
            <p:ph type="ftr" sz="quarter" idx="11"/>
          </p:nvPr>
        </p:nvSpPr>
        <p:spPr/>
        <p:txBody>
          <a:bodyPr/>
          <a:lstStyle>
            <a:lvl1pPr>
              <a:defRPr/>
            </a:lvl1pPr>
          </a:lstStyle>
          <a:p>
            <a:pPr>
              <a:defRPr/>
            </a:pPr>
            <a:endParaRPr lang="zh-CN" altLang="en-US"/>
          </a:p>
        </p:txBody>
      </p:sp>
      <p:sp>
        <p:nvSpPr>
          <p:cNvPr id="12" name="灯片编号占位符 6"/>
          <p:cNvSpPr>
            <a:spLocks noGrp="1"/>
          </p:cNvSpPr>
          <p:nvPr>
            <p:ph type="sldNum" sz="quarter" idx="12"/>
          </p:nvPr>
        </p:nvSpPr>
        <p:spPr/>
        <p:txBody>
          <a:bodyPr/>
          <a:lstStyle>
            <a:lvl1pPr>
              <a:defRPr/>
            </a:lvl1pPr>
          </a:lstStyle>
          <a:p>
            <a:fld id="{2A4307EB-7D08-4BE7-87B1-DFAC274E573D}" type="slidenum">
              <a:rPr lang="zh-CN" altLang="en-US"/>
            </a:fld>
            <a:endParaRPr lang="zh-CN" altLang="en-US"/>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0"/>
            <a:ext cx="12187238" cy="6858000"/>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1845147" y="2405712"/>
            <a:ext cx="1639613" cy="1023288"/>
          </a:xfrm>
          <a:prstGeom prst="rect">
            <a:avLst/>
          </a:prstGeom>
          <a:noFill/>
        </p:spPr>
      </p:pic>
      <p:pic>
        <p:nvPicPr>
          <p:cNvPr id="4" name="图片 8" descr="图片包含 背景, 钟表, 黑暗, 监控&#10;&#10;描述已自动生成"/>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22613" y="-100013"/>
            <a:ext cx="53625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descr="徽标&#10;&#10;描述已自动生成"/>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58463" y="5157788"/>
            <a:ext cx="11572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3"/>
          <p:cNvSpPr>
            <a:spLocks noGrp="1"/>
          </p:cNvSpPr>
          <p:nvPr>
            <p:ph type="dt" sz="half" idx="10"/>
          </p:nvPr>
        </p:nvSpPr>
        <p:spPr/>
        <p:txBody>
          <a:bodyPr/>
          <a:lstStyle>
            <a:lvl1pPr>
              <a:defRPr/>
            </a:lvl1pPr>
          </a:lstStyle>
          <a:p>
            <a:pPr>
              <a:defRPr/>
            </a:pPr>
            <a:fld id="{524EE924-02C8-47EB-9B6C-361B37314DD6}" type="datetimeFigureOut">
              <a:rPr lang="zh-CN" altLang="en-US"/>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fld id="{0E18118D-F5A2-41D9-93F0-92FF9794C981}" type="slidenum">
              <a:rPr lang="zh-CN" altLang="en-US"/>
            </a:fld>
            <a:endParaRPr lang="zh-CN" altLang="en-US"/>
          </a:p>
        </p:txBody>
      </p:sp>
    </p:spTree>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8" name="内容占位符 7"/>
          <p:cNvSpPr>
            <a:spLocks noGrp="1"/>
          </p:cNvSpPr>
          <p:nvPr>
            <p:ph sz="quarter" idx="1"/>
          </p:nvPr>
        </p:nvSpPr>
        <p:spPr>
          <a:xfrm>
            <a:off x="609362" y="1600200"/>
            <a:ext cx="9952911" cy="4873752"/>
          </a:xfrm>
        </p:spPr>
        <p:txBody>
          <a:bodyPr/>
          <a:lstStyle/>
          <a:p>
            <a:pPr lvl="0" eaLnBrk="1" latinLnBrk="0" hangingPunct="1"/>
            <a:r>
              <a:rPr lang="zh-CN" altLang="en-US"/>
              <a:t>单击此处编辑母版文本样式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fld>
            <a:endParaRPr lang="zh-CN" altLang="en-US"/>
          </a:p>
        </p:txBody>
      </p:sp>
      <p:sp>
        <p:nvSpPr>
          <p:cNvPr id="10" name="页脚占位符 9"/>
          <p:cNvSpPr>
            <a:spLocks noGrp="1"/>
          </p:cNvSpPr>
          <p:nvPr>
            <p:ph type="ftr" sz="quarter" idx="16"/>
          </p:nvPr>
        </p:nvSpPr>
        <p:spPr/>
        <p:txBody>
          <a:bodyPr rtlCol="0"/>
          <a:lstStyle/>
          <a:p>
            <a:endParaRPr lang="zh-CN" altLang="en-US"/>
          </a:p>
        </p:txBody>
      </p:sp>
      <p:sp>
        <p:nvSpPr>
          <p:cNvPr id="11" name="矩形 10"/>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14" name="矩形 13"/>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 name="组合 8"/>
          <p:cNvGrpSpPr/>
          <p:nvPr userDrawn="1"/>
        </p:nvGrpSpPr>
        <p:grpSpPr bwMode="auto">
          <a:xfrm>
            <a:off x="4868863" y="2046288"/>
            <a:ext cx="2449512" cy="2447925"/>
            <a:chOff x="6897738" y="2060848"/>
            <a:chExt cx="2448272" cy="2448272"/>
          </a:xfrm>
        </p:grpSpPr>
        <p:sp>
          <p:nvSpPr>
            <p:cNvPr id="4" name="空心弧 3"/>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5" name="空心弧 4"/>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6" name="TextBox 5"/>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 name="图片 16"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8" name="日期占位符 3"/>
          <p:cNvSpPr>
            <a:spLocks noGrp="1"/>
          </p:cNvSpPr>
          <p:nvPr>
            <p:ph type="dt" sz="half" idx="10"/>
          </p:nvPr>
        </p:nvSpPr>
        <p:spPr/>
        <p:txBody>
          <a:bodyPr/>
          <a:lstStyle>
            <a:lvl1pPr>
              <a:defRPr/>
            </a:lvl1pPr>
          </a:lstStyle>
          <a:p>
            <a:pPr>
              <a:defRPr/>
            </a:pPr>
            <a:fld id="{6D7AB130-94D4-4090-BCD1-A9B407B85054}" type="datetimeFigureOut">
              <a:rPr lang="zh-CN" altLang="en-US"/>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7DA045BE-1F7A-45F9-A8EE-EADC55ABCF3F}" type="slidenum">
              <a:rPr lang="zh-CN" altLang="en-US"/>
            </a:fld>
            <a:endParaRPr lang="zh-CN" altLang="en-US"/>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46537F44-FBCF-4F23-B675-87FB8E3761FE}" type="slidenum">
              <a:rPr lang="zh-CN" altLang="en-US" sz="1100">
                <a:solidFill>
                  <a:srgbClr val="31859C"/>
                </a:solidFill>
              </a:rPr>
            </a:fld>
            <a:endParaRPr lang="zh-CN" altLang="en-US">
              <a:solidFill>
                <a:srgbClr val="31859C"/>
              </a:solidFill>
            </a:endParaRPr>
          </a:p>
        </p:txBody>
      </p:sp>
      <p:cxnSp>
        <p:nvCxnSpPr>
          <p:cNvPr id="7" name="直接连接符 6"/>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62708" y="4406902"/>
            <a:ext cx="10359153"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2708" y="2906713"/>
            <a:ext cx="1035915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8" name="日期占位符 3"/>
          <p:cNvSpPr>
            <a:spLocks noGrp="1"/>
          </p:cNvSpPr>
          <p:nvPr>
            <p:ph type="dt" sz="half" idx="10"/>
          </p:nvPr>
        </p:nvSpPr>
        <p:spPr/>
        <p:txBody>
          <a:bodyPr/>
          <a:lstStyle>
            <a:lvl1pPr>
              <a:defRPr/>
            </a:lvl1pPr>
          </a:lstStyle>
          <a:p>
            <a:pPr>
              <a:defRPr/>
            </a:pPr>
            <a:fld id="{734B5DB1-4E4C-4AD5-AD20-320D7CE2C00A}" type="datetimeFigureOut">
              <a:rPr lang="zh-CN" altLang="en-US"/>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25A715B0-738C-41C2-8410-2B847574FA6E}" type="slidenum">
              <a:rPr lang="zh-CN" altLang="en-US"/>
            </a:fld>
            <a:endParaRPr lang="zh-CN" altLang="en-US"/>
          </a:p>
        </p:txBody>
      </p:sp>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7299648"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2" name="日期占位符 4"/>
          <p:cNvSpPr>
            <a:spLocks noGrp="1"/>
          </p:cNvSpPr>
          <p:nvPr>
            <p:ph type="dt" sz="half" idx="10"/>
          </p:nvPr>
        </p:nvSpPr>
        <p:spPr/>
        <p:txBody>
          <a:bodyPr/>
          <a:lstStyle>
            <a:lvl1pPr>
              <a:defRPr/>
            </a:lvl1pPr>
          </a:lstStyle>
          <a:p>
            <a:pPr>
              <a:defRPr/>
            </a:pPr>
            <a:fld id="{3E6F1283-CCE5-4695-9394-BE2002B35C36}" type="datetimeFigureOut">
              <a:rPr lang="zh-CN" altLang="en-US"/>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A180CCA-1712-4585-BA53-15C38A1B49F5}" type="slidenum">
              <a:rPr lang="zh-CN" altLang="en-US"/>
            </a:fld>
            <a:endParaRPr lang="zh-CN" altLang="en-US"/>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8" name="矩形 7"/>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21010D48-3B53-42CB-A0EF-1A6E78801D5E}" type="slidenum">
              <a:rPr lang="zh-CN" altLang="en-US" sz="1100">
                <a:solidFill>
                  <a:srgbClr val="31859C"/>
                </a:solidFill>
              </a:rPr>
            </a:fld>
            <a:endParaRPr lang="zh-CN" altLang="en-US">
              <a:solidFill>
                <a:srgbClr val="31859C"/>
              </a:solidFill>
            </a:endParaRPr>
          </a:p>
        </p:txBody>
      </p:sp>
      <p:cxnSp>
        <p:nvCxnSpPr>
          <p:cNvPr id="10" name="直接连接符 9"/>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标题 1"/>
          <p:cNvSpPr txBox="1"/>
          <p:nvPr userDrawn="1"/>
        </p:nvSpPr>
        <p:spPr bwMode="auto">
          <a:xfrm>
            <a:off x="188913" y="20638"/>
            <a:ext cx="7416800" cy="600075"/>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kumimoji="1" lang="zh-CN" altLang="en-US" sz="4400">
                <a:latin typeface="Calibri" panose="020F0502020204030204" pitchFamily="34" charset="0"/>
              </a:rPr>
              <a:t>单击此处编辑母版标题样式</a:t>
            </a:r>
            <a:endParaRPr kumimoji="1" lang="zh-CN" altLang="en-US" sz="4400">
              <a:latin typeface="Calibri" panose="020F0502020204030204" pitchFamily="34" charset="0"/>
            </a:endParaRPr>
          </a:p>
        </p:txBody>
      </p:sp>
      <p:sp>
        <p:nvSpPr>
          <p:cNvPr id="2" name="标题 1"/>
          <p:cNvSpPr>
            <a:spLocks noGrp="1"/>
          </p:cNvSpPr>
          <p:nvPr>
            <p:ph type="title"/>
          </p:nvPr>
        </p:nvSpPr>
        <p:spPr>
          <a:xfrm>
            <a:off x="609363" y="274638"/>
            <a:ext cx="10968514" cy="11430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363" y="1535113"/>
            <a:ext cx="53848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363" y="2174875"/>
            <a:ext cx="53848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0948" y="1535113"/>
            <a:ext cx="53869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0948" y="2174875"/>
            <a:ext cx="53869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4" name="日期占位符 6"/>
          <p:cNvSpPr>
            <a:spLocks noGrp="1"/>
          </p:cNvSpPr>
          <p:nvPr>
            <p:ph type="dt" sz="half" idx="10"/>
          </p:nvPr>
        </p:nvSpPr>
        <p:spPr/>
        <p:txBody>
          <a:bodyPr/>
          <a:lstStyle>
            <a:lvl1pPr>
              <a:defRPr/>
            </a:lvl1pPr>
          </a:lstStyle>
          <a:p>
            <a:pPr>
              <a:defRPr/>
            </a:pPr>
            <a:fld id="{B9FA2B3E-2F24-4F07-8F8C-775B3BDC4663}" type="datetimeFigureOut">
              <a:rPr lang="zh-CN" altLang="en-US"/>
            </a:fld>
            <a:endParaRPr lang="zh-CN" altLang="en-US"/>
          </a:p>
        </p:txBody>
      </p:sp>
      <p:sp>
        <p:nvSpPr>
          <p:cNvPr id="15" name="页脚占位符 7"/>
          <p:cNvSpPr>
            <a:spLocks noGrp="1"/>
          </p:cNvSpPr>
          <p:nvPr>
            <p:ph type="ftr" sz="quarter" idx="11"/>
          </p:nvPr>
        </p:nvSpPr>
        <p:spPr/>
        <p:txBody>
          <a:bodyPr/>
          <a:lstStyle>
            <a:lvl1pPr>
              <a:defRPr/>
            </a:lvl1pPr>
          </a:lstStyle>
          <a:p>
            <a:pPr>
              <a:defRPr/>
            </a:pPr>
            <a:endParaRPr lang="zh-CN" altLang="en-US"/>
          </a:p>
        </p:txBody>
      </p:sp>
      <p:sp>
        <p:nvSpPr>
          <p:cNvPr id="16" name="灯片编号占位符 8"/>
          <p:cNvSpPr>
            <a:spLocks noGrp="1"/>
          </p:cNvSpPr>
          <p:nvPr>
            <p:ph type="sldNum" sz="quarter" idx="12"/>
          </p:nvPr>
        </p:nvSpPr>
        <p:spPr/>
        <p:txBody>
          <a:bodyPr/>
          <a:lstStyle>
            <a:lvl1pPr>
              <a:defRPr/>
            </a:lvl1pPr>
          </a:lstStyle>
          <a:p>
            <a:fld id="{E91EB392-A98E-44C4-A23D-70366F4F0792}" type="slidenum">
              <a:rPr lang="zh-CN" altLang="en-US"/>
            </a:fld>
            <a:endParaRPr lang="zh-CN" altLang="en-US"/>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4" name="矩形 3"/>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 name="组合 8"/>
          <p:cNvGrpSpPr/>
          <p:nvPr userDrawn="1"/>
        </p:nvGrpSpPr>
        <p:grpSpPr bwMode="auto">
          <a:xfrm>
            <a:off x="4868863" y="2046288"/>
            <a:ext cx="2449512" cy="2447925"/>
            <a:chOff x="6897738" y="2060848"/>
            <a:chExt cx="2448272" cy="2448272"/>
          </a:xfrm>
        </p:grpSpPr>
        <p:sp>
          <p:nvSpPr>
            <p:cNvPr id="6" name="空心弧 5"/>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7" name="空心弧 6"/>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8" name="TextBox 7"/>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TextBox 8"/>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10" name="日期占位符 2"/>
          <p:cNvSpPr>
            <a:spLocks noGrp="1"/>
          </p:cNvSpPr>
          <p:nvPr>
            <p:ph type="dt" sz="half" idx="10"/>
          </p:nvPr>
        </p:nvSpPr>
        <p:spPr/>
        <p:txBody>
          <a:bodyPr/>
          <a:lstStyle>
            <a:lvl1pPr>
              <a:defRPr/>
            </a:lvl1pPr>
          </a:lstStyle>
          <a:p>
            <a:pPr>
              <a:defRPr/>
            </a:pPr>
            <a:fld id="{0A75B769-02EA-42D7-8061-617DE2C7DD6F}" type="datetimeFigureOut">
              <a:rPr lang="zh-CN" altLang="en-US"/>
            </a:fld>
            <a:endParaRPr lang="zh-CN" altLang="en-US"/>
          </a:p>
        </p:txBody>
      </p:sp>
      <p:sp>
        <p:nvSpPr>
          <p:cNvPr id="11" name="页脚占位符 3"/>
          <p:cNvSpPr>
            <a:spLocks noGrp="1"/>
          </p:cNvSpPr>
          <p:nvPr>
            <p:ph type="ftr" sz="quarter" idx="11"/>
          </p:nvPr>
        </p:nvSpPr>
        <p:spPr/>
        <p:txBody>
          <a:bodyPr/>
          <a:lstStyle>
            <a:lvl1pPr>
              <a:defRPr/>
            </a:lvl1pPr>
          </a:lstStyle>
          <a:p>
            <a:pPr>
              <a:defRPr/>
            </a:pPr>
            <a:endParaRPr lang="zh-CN" altLang="en-US"/>
          </a:p>
        </p:txBody>
      </p:sp>
      <p:sp>
        <p:nvSpPr>
          <p:cNvPr id="12" name="灯片编号占位符 4"/>
          <p:cNvSpPr>
            <a:spLocks noGrp="1"/>
          </p:cNvSpPr>
          <p:nvPr>
            <p:ph type="sldNum" sz="quarter" idx="12"/>
          </p:nvPr>
        </p:nvSpPr>
        <p:spPr/>
        <p:txBody>
          <a:bodyPr/>
          <a:lstStyle>
            <a:lvl1pPr>
              <a:defRPr/>
            </a:lvl1pPr>
          </a:lstStyle>
          <a:p>
            <a:fld id="{5330785D-0D93-4520-B4F2-FCB37B80F3AD}" type="slidenum">
              <a:rPr lang="zh-CN" altLang="en-US"/>
            </a:fld>
            <a:endParaRPr lang="zh-CN" altLang="en-US"/>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8E08760C-0088-4E38-A3A9-0838AB9536BD}" type="slidenum">
              <a:rPr lang="zh-CN" altLang="en-US" sz="1100">
                <a:solidFill>
                  <a:srgbClr val="31859C"/>
                </a:solidFill>
              </a:rPr>
            </a:fld>
            <a:endParaRPr lang="zh-CN" altLang="en-US">
              <a:solidFill>
                <a:srgbClr val="31859C"/>
              </a:solidFill>
            </a:endParaRPr>
          </a:p>
        </p:txBody>
      </p:sp>
      <p:sp>
        <p:nvSpPr>
          <p:cNvPr id="7"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1"/>
          <p:cNvSpPr>
            <a:spLocks noGrp="1"/>
          </p:cNvSpPr>
          <p:nvPr>
            <p:ph type="title"/>
          </p:nvPr>
        </p:nvSpPr>
        <p:spPr>
          <a:xfrm>
            <a:off x="188964" y="20638"/>
            <a:ext cx="7416824" cy="600075"/>
          </a:xfrm>
        </p:spPr>
        <p:txBody>
          <a:bodyPr/>
          <a:lstStyle/>
          <a:p>
            <a:r>
              <a:rPr lang="zh-CN" altLang="en-US" dirty="0"/>
              <a:t>单击此处编辑母版标题样式</a:t>
            </a:r>
            <a:endParaRPr lang="zh-CN" altLang="en-US" dirty="0"/>
          </a:p>
        </p:txBody>
      </p:sp>
      <p:sp>
        <p:nvSpPr>
          <p:cNvPr id="16"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9" name="日期占位符 1"/>
          <p:cNvSpPr>
            <a:spLocks noGrp="1"/>
          </p:cNvSpPr>
          <p:nvPr>
            <p:ph type="dt" sz="half" idx="10"/>
          </p:nvPr>
        </p:nvSpPr>
        <p:spPr/>
        <p:txBody>
          <a:bodyPr/>
          <a:lstStyle>
            <a:lvl1pPr>
              <a:defRPr/>
            </a:lvl1pPr>
          </a:lstStyle>
          <a:p>
            <a:pPr>
              <a:defRPr/>
            </a:pPr>
            <a:fld id="{CDC6D247-FFE1-4021-BC8B-C93BF7F2DDB0}" type="datetimeFigureOut">
              <a:rPr lang="zh-CN" altLang="en-US"/>
            </a:fld>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86649C0E-681B-4033-B023-DE2E157EF217}" type="slidenum">
              <a:rPr lang="zh-CN" altLang="en-US"/>
            </a:fld>
            <a:endParaRPr lang="zh-CN" altLang="en-US"/>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6</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endParaRPr lang="zh-CN" altLang="en-US"/>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endParaRPr lang="zh-CN" altLang="en-US" dirty="0"/>
          </a:p>
        </p:txBody>
      </p:sp>
      <p:sp>
        <p:nvSpPr>
          <p:cNvPr id="12" name="日期占位符 4"/>
          <p:cNvSpPr>
            <a:spLocks noGrp="1"/>
          </p:cNvSpPr>
          <p:nvPr>
            <p:ph type="dt" sz="half" idx="10"/>
          </p:nvPr>
        </p:nvSpPr>
        <p:spPr/>
        <p:txBody>
          <a:bodyPr/>
          <a:lstStyle>
            <a:lvl1pPr>
              <a:defRPr/>
            </a:lvl1pPr>
          </a:lstStyle>
          <a:p>
            <a:pPr>
              <a:defRPr/>
            </a:pPr>
            <a:fld id="{9C903290-4841-42F7-91F1-09FA35BC9C00}" type="datetimeFigureOut">
              <a:rPr lang="zh-CN" altLang="en-US"/>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462A93CB-EA50-4404-AC0B-4A313DBDF13E}" type="slidenum">
              <a:rPr lang="zh-CN" altLang="en-US"/>
            </a:fld>
            <a:endParaRPr lang="zh-CN" altLang="en-US"/>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5</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endParaRPr lang="zh-CN" altLang="en-US"/>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endParaRPr lang="zh-CN" altLang="en-US" dirty="0"/>
          </a:p>
        </p:txBody>
      </p:sp>
      <p:sp>
        <p:nvSpPr>
          <p:cNvPr id="12" name="日期占位符 4"/>
          <p:cNvSpPr>
            <a:spLocks noGrp="1"/>
          </p:cNvSpPr>
          <p:nvPr>
            <p:ph type="dt" sz="half" idx="10"/>
          </p:nvPr>
        </p:nvSpPr>
        <p:spPr/>
        <p:txBody>
          <a:bodyPr/>
          <a:lstStyle>
            <a:lvl1pPr>
              <a:defRPr/>
            </a:lvl1pPr>
          </a:lstStyle>
          <a:p>
            <a:pPr>
              <a:defRPr/>
            </a:pPr>
            <a:fld id="{65A337C9-F7C4-4C7D-A897-6B17CC4766C3}" type="datetimeFigureOut">
              <a:rPr lang="zh-CN" altLang="en-US"/>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BF89F15-F08D-4DD9-BE64-803B16BAE451}" type="slidenum">
              <a:rPr lang="zh-CN" altLang="en-US"/>
            </a:fld>
            <a:endParaRPr lang="zh-CN" altLang="en-US"/>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6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7" name="文本占位符 2"/>
          <p:cNvSpPr>
            <a:spLocks noGrp="1"/>
          </p:cNvSpPr>
          <p:nvPr>
            <p:ph type="body" idx="1"/>
          </p:nvPr>
        </p:nvSpPr>
        <p:spPr bwMode="auto">
          <a:xfrm>
            <a:off x="609600" y="1600200"/>
            <a:ext cx="109680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0" y="6356350"/>
            <a:ext cx="2843213" cy="365125"/>
          </a:xfrm>
          <a:prstGeom prst="rect">
            <a:avLst/>
          </a:prstGeom>
        </p:spPr>
        <p:txBody>
          <a:bodyPr vert="horz" wrap="square" lIns="91440" tIns="45720" rIns="91440" bIns="45720" numCol="1" anchor="ctr" anchorCtr="0" compatLnSpc="1"/>
          <a:lstStyle>
            <a:lvl1pPr eaLnBrk="1" hangingPunct="1">
              <a:defRPr sz="1200">
                <a:solidFill>
                  <a:srgbClr val="898989"/>
                </a:solidFill>
                <a:latin typeface="Calibri" panose="020F0502020204030204" pitchFamily="34" charset="0"/>
                <a:ea typeface="宋体" panose="02010600030101010101" pitchFamily="2" charset="-122"/>
              </a:defRPr>
            </a:lvl1pPr>
          </a:lstStyle>
          <a:p>
            <a:pPr>
              <a:defRPr/>
            </a:pPr>
            <a:fld id="{996E10C5-FB75-481A-B6E0-84A34293BD80}" type="datetimeFigureOut">
              <a:rPr lang="zh-CN" altLang="en-US"/>
            </a:fld>
            <a:endParaRPr lang="zh-CN" altLang="en-US"/>
          </a:p>
        </p:txBody>
      </p:sp>
      <p:sp>
        <p:nvSpPr>
          <p:cNvPr id="5" name="页脚占位符 4"/>
          <p:cNvSpPr>
            <a:spLocks noGrp="1"/>
          </p:cNvSpPr>
          <p:nvPr>
            <p:ph type="ftr" sz="quarter" idx="3"/>
          </p:nvPr>
        </p:nvSpPr>
        <p:spPr>
          <a:xfrm>
            <a:off x="4164013" y="6356350"/>
            <a:ext cx="3859212"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734425" y="6356350"/>
            <a:ext cx="2843213"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latin typeface="Calibri" panose="020F0502020204030204" pitchFamily="34" charset="0"/>
              </a:defRPr>
            </a:lvl1pPr>
          </a:lstStyle>
          <a:p>
            <a:fld id="{26CD09E8-74C0-4594-AB1A-81A9916E392F}"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wipe/>
  </p:transition>
  <p:txStyles>
    <p:title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宋体" panose="02010600030101010101" pitchFamily="2" charset="-122"/>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8" Type="http://schemas.openxmlformats.org/officeDocument/2006/relationships/vmlDrawing" Target="../drawings/vmlDrawing6.vml"/><Relationship Id="rId7" Type="http://schemas.openxmlformats.org/officeDocument/2006/relationships/slideLayout" Target="../slideLayouts/slideLayout10.xml"/><Relationship Id="rId6" Type="http://schemas.openxmlformats.org/officeDocument/2006/relationships/image" Target="../media/image33.wmf"/><Relationship Id="rId5" Type="http://schemas.openxmlformats.org/officeDocument/2006/relationships/oleObject" Target="../embeddings/oleObject32.bin"/><Relationship Id="rId4" Type="http://schemas.openxmlformats.org/officeDocument/2006/relationships/image" Target="../media/image32.wmf"/><Relationship Id="rId3" Type="http://schemas.openxmlformats.org/officeDocument/2006/relationships/oleObject" Target="../embeddings/oleObject31.bin"/><Relationship Id="rId2" Type="http://schemas.openxmlformats.org/officeDocument/2006/relationships/image" Target="../media/image31.wmf"/><Relationship Id="rId1" Type="http://schemas.openxmlformats.org/officeDocument/2006/relationships/oleObject" Target="../embeddings/oleObject30.bin"/></Relationships>
</file>

<file path=ppt/slides/_rels/slide11.xml.rels><?xml version="1.0" encoding="UTF-8" standalone="yes"?>
<Relationships xmlns="http://schemas.openxmlformats.org/package/2006/relationships"><Relationship Id="rId9" Type="http://schemas.openxmlformats.org/officeDocument/2006/relationships/oleObject" Target="../embeddings/oleObject37.bin"/><Relationship Id="rId8" Type="http://schemas.openxmlformats.org/officeDocument/2006/relationships/image" Target="../media/image37.wmf"/><Relationship Id="rId7" Type="http://schemas.openxmlformats.org/officeDocument/2006/relationships/oleObject" Target="../embeddings/oleObject36.bin"/><Relationship Id="rId6" Type="http://schemas.openxmlformats.org/officeDocument/2006/relationships/image" Target="../media/image36.wmf"/><Relationship Id="rId5" Type="http://schemas.openxmlformats.org/officeDocument/2006/relationships/oleObject" Target="../embeddings/oleObject35.bin"/><Relationship Id="rId4" Type="http://schemas.openxmlformats.org/officeDocument/2006/relationships/image" Target="../media/image35.wmf"/><Relationship Id="rId3" Type="http://schemas.openxmlformats.org/officeDocument/2006/relationships/oleObject" Target="../embeddings/oleObject34.bin"/><Relationship Id="rId2" Type="http://schemas.openxmlformats.org/officeDocument/2006/relationships/image" Target="../media/image34.wmf"/><Relationship Id="rId14" Type="http://schemas.openxmlformats.org/officeDocument/2006/relationships/vmlDrawing" Target="../drawings/vmlDrawing7.vml"/><Relationship Id="rId13" Type="http://schemas.openxmlformats.org/officeDocument/2006/relationships/slideLayout" Target="../slideLayouts/slideLayout10.xml"/><Relationship Id="rId12" Type="http://schemas.openxmlformats.org/officeDocument/2006/relationships/image" Target="../media/image39.wmf"/><Relationship Id="rId11" Type="http://schemas.openxmlformats.org/officeDocument/2006/relationships/oleObject" Target="../embeddings/oleObject38.bin"/><Relationship Id="rId10" Type="http://schemas.openxmlformats.org/officeDocument/2006/relationships/image" Target="../media/image38.wmf"/><Relationship Id="rId1" Type="http://schemas.openxmlformats.org/officeDocument/2006/relationships/oleObject" Target="../embeddings/oleObject33.bin"/></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40.png"/></Relationships>
</file>

<file path=ppt/slides/_rels/slide13.xml.rels><?xml version="1.0" encoding="UTF-8" standalone="yes"?>
<Relationships xmlns="http://schemas.openxmlformats.org/package/2006/relationships"><Relationship Id="rId5" Type="http://schemas.openxmlformats.org/officeDocument/2006/relationships/vmlDrawing" Target="../drawings/vmlDrawing8.vml"/><Relationship Id="rId4" Type="http://schemas.openxmlformats.org/officeDocument/2006/relationships/slideLayout" Target="../slideLayouts/slideLayout10.xml"/><Relationship Id="rId3" Type="http://schemas.openxmlformats.org/officeDocument/2006/relationships/image" Target="../media/image42.png"/><Relationship Id="rId2" Type="http://schemas.openxmlformats.org/officeDocument/2006/relationships/image" Target="../media/image41.wmf"/><Relationship Id="rId1" Type="http://schemas.openxmlformats.org/officeDocument/2006/relationships/oleObject" Target="../embeddings/oleObject39.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9" Type="http://schemas.openxmlformats.org/officeDocument/2006/relationships/oleObject" Target="../embeddings/oleObject44.bin"/><Relationship Id="rId8" Type="http://schemas.openxmlformats.org/officeDocument/2006/relationships/image" Target="../media/image46.wmf"/><Relationship Id="rId7" Type="http://schemas.openxmlformats.org/officeDocument/2006/relationships/oleObject" Target="../embeddings/oleObject43.bin"/><Relationship Id="rId6" Type="http://schemas.openxmlformats.org/officeDocument/2006/relationships/image" Target="../media/image45.wmf"/><Relationship Id="rId5" Type="http://schemas.openxmlformats.org/officeDocument/2006/relationships/oleObject" Target="../embeddings/oleObject42.bin"/><Relationship Id="rId4" Type="http://schemas.openxmlformats.org/officeDocument/2006/relationships/image" Target="../media/image44.wmf"/><Relationship Id="rId3" Type="http://schemas.openxmlformats.org/officeDocument/2006/relationships/oleObject" Target="../embeddings/oleObject41.bin"/><Relationship Id="rId24" Type="http://schemas.openxmlformats.org/officeDocument/2006/relationships/vmlDrawing" Target="../drawings/vmlDrawing9.vml"/><Relationship Id="rId23" Type="http://schemas.openxmlformats.org/officeDocument/2006/relationships/slideLayout" Target="../slideLayouts/slideLayout12.xml"/><Relationship Id="rId22" Type="http://schemas.openxmlformats.org/officeDocument/2006/relationships/image" Target="../media/image53.wmf"/><Relationship Id="rId21" Type="http://schemas.openxmlformats.org/officeDocument/2006/relationships/oleObject" Target="../embeddings/oleObject50.bin"/><Relationship Id="rId20" Type="http://schemas.openxmlformats.org/officeDocument/2006/relationships/image" Target="../media/image52.wmf"/><Relationship Id="rId2" Type="http://schemas.openxmlformats.org/officeDocument/2006/relationships/image" Target="../media/image43.wmf"/><Relationship Id="rId19" Type="http://schemas.openxmlformats.org/officeDocument/2006/relationships/oleObject" Target="../embeddings/oleObject49.bin"/><Relationship Id="rId18" Type="http://schemas.openxmlformats.org/officeDocument/2006/relationships/image" Target="../media/image51.wmf"/><Relationship Id="rId17" Type="http://schemas.openxmlformats.org/officeDocument/2006/relationships/oleObject" Target="../embeddings/oleObject48.bin"/><Relationship Id="rId16" Type="http://schemas.openxmlformats.org/officeDocument/2006/relationships/image" Target="../media/image50.wmf"/><Relationship Id="rId15" Type="http://schemas.openxmlformats.org/officeDocument/2006/relationships/oleObject" Target="../embeddings/oleObject47.bin"/><Relationship Id="rId14" Type="http://schemas.openxmlformats.org/officeDocument/2006/relationships/image" Target="../media/image49.wmf"/><Relationship Id="rId13" Type="http://schemas.openxmlformats.org/officeDocument/2006/relationships/oleObject" Target="../embeddings/oleObject46.bin"/><Relationship Id="rId12" Type="http://schemas.openxmlformats.org/officeDocument/2006/relationships/image" Target="../media/image48.wmf"/><Relationship Id="rId11" Type="http://schemas.openxmlformats.org/officeDocument/2006/relationships/oleObject" Target="../embeddings/oleObject45.bin"/><Relationship Id="rId10" Type="http://schemas.openxmlformats.org/officeDocument/2006/relationships/image" Target="../media/image47.wmf"/><Relationship Id="rId1" Type="http://schemas.openxmlformats.org/officeDocument/2006/relationships/oleObject" Target="../embeddings/oleObject40.bin"/></Relationships>
</file>

<file path=ppt/slides/_rels/slide17.xml.rels><?xml version="1.0" encoding="UTF-8" standalone="yes"?>
<Relationships xmlns="http://schemas.openxmlformats.org/package/2006/relationships"><Relationship Id="rId9" Type="http://schemas.openxmlformats.org/officeDocument/2006/relationships/oleObject" Target="../embeddings/oleObject55.bin"/><Relationship Id="rId8" Type="http://schemas.openxmlformats.org/officeDocument/2006/relationships/image" Target="../media/image57.wmf"/><Relationship Id="rId7" Type="http://schemas.openxmlformats.org/officeDocument/2006/relationships/oleObject" Target="../embeddings/oleObject54.bin"/><Relationship Id="rId6" Type="http://schemas.openxmlformats.org/officeDocument/2006/relationships/image" Target="../media/image56.wmf"/><Relationship Id="rId5" Type="http://schemas.openxmlformats.org/officeDocument/2006/relationships/oleObject" Target="../embeddings/oleObject53.bin"/><Relationship Id="rId4" Type="http://schemas.openxmlformats.org/officeDocument/2006/relationships/image" Target="../media/image55.wmf"/><Relationship Id="rId3" Type="http://schemas.openxmlformats.org/officeDocument/2006/relationships/oleObject" Target="../embeddings/oleObject52.bin"/><Relationship Id="rId24" Type="http://schemas.openxmlformats.org/officeDocument/2006/relationships/vmlDrawing" Target="../drawings/vmlDrawing10.vml"/><Relationship Id="rId23" Type="http://schemas.openxmlformats.org/officeDocument/2006/relationships/slideLayout" Target="../slideLayouts/slideLayout12.xml"/><Relationship Id="rId22" Type="http://schemas.openxmlformats.org/officeDocument/2006/relationships/image" Target="../media/image64.wmf"/><Relationship Id="rId21" Type="http://schemas.openxmlformats.org/officeDocument/2006/relationships/oleObject" Target="../embeddings/oleObject61.bin"/><Relationship Id="rId20" Type="http://schemas.openxmlformats.org/officeDocument/2006/relationships/image" Target="../media/image63.wmf"/><Relationship Id="rId2" Type="http://schemas.openxmlformats.org/officeDocument/2006/relationships/image" Target="../media/image54.wmf"/><Relationship Id="rId19" Type="http://schemas.openxmlformats.org/officeDocument/2006/relationships/oleObject" Target="../embeddings/oleObject60.bin"/><Relationship Id="rId18" Type="http://schemas.openxmlformats.org/officeDocument/2006/relationships/image" Target="../media/image62.wmf"/><Relationship Id="rId17" Type="http://schemas.openxmlformats.org/officeDocument/2006/relationships/oleObject" Target="../embeddings/oleObject59.bin"/><Relationship Id="rId16" Type="http://schemas.openxmlformats.org/officeDocument/2006/relationships/image" Target="../media/image61.wmf"/><Relationship Id="rId15" Type="http://schemas.openxmlformats.org/officeDocument/2006/relationships/oleObject" Target="../embeddings/oleObject58.bin"/><Relationship Id="rId14" Type="http://schemas.openxmlformats.org/officeDocument/2006/relationships/image" Target="../media/image60.wmf"/><Relationship Id="rId13" Type="http://schemas.openxmlformats.org/officeDocument/2006/relationships/oleObject" Target="../embeddings/oleObject57.bin"/><Relationship Id="rId12" Type="http://schemas.openxmlformats.org/officeDocument/2006/relationships/image" Target="../media/image59.wmf"/><Relationship Id="rId11" Type="http://schemas.openxmlformats.org/officeDocument/2006/relationships/oleObject" Target="../embeddings/oleObject56.bin"/><Relationship Id="rId10" Type="http://schemas.openxmlformats.org/officeDocument/2006/relationships/image" Target="../media/image58.wmf"/><Relationship Id="rId1" Type="http://schemas.openxmlformats.org/officeDocument/2006/relationships/oleObject" Target="../embeddings/oleObject51.bin"/></Relationships>
</file>

<file path=ppt/slides/_rels/slide18.xml.rels><?xml version="1.0" encoding="UTF-8" standalone="yes"?>
<Relationships xmlns="http://schemas.openxmlformats.org/package/2006/relationships"><Relationship Id="rId8" Type="http://schemas.openxmlformats.org/officeDocument/2006/relationships/vmlDrawing" Target="../drawings/vmlDrawing11.vml"/><Relationship Id="rId7" Type="http://schemas.openxmlformats.org/officeDocument/2006/relationships/slideLayout" Target="../slideLayouts/slideLayout12.xml"/><Relationship Id="rId6" Type="http://schemas.openxmlformats.org/officeDocument/2006/relationships/image" Target="../media/image67.wmf"/><Relationship Id="rId5" Type="http://schemas.openxmlformats.org/officeDocument/2006/relationships/oleObject" Target="../embeddings/oleObject64.bin"/><Relationship Id="rId4" Type="http://schemas.openxmlformats.org/officeDocument/2006/relationships/image" Target="../media/image66.wmf"/><Relationship Id="rId3" Type="http://schemas.openxmlformats.org/officeDocument/2006/relationships/oleObject" Target="../embeddings/oleObject63.bin"/><Relationship Id="rId2" Type="http://schemas.openxmlformats.org/officeDocument/2006/relationships/image" Target="../media/image65.wmf"/><Relationship Id="rId1" Type="http://schemas.openxmlformats.org/officeDocument/2006/relationships/oleObject" Target="../embeddings/oleObject62.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image" Target="../media/image3.png"/><Relationship Id="rId3" Type="http://schemas.openxmlformats.org/officeDocument/2006/relationships/tags" Target="../tags/tag5.xml"/><Relationship Id="rId2" Type="http://schemas.openxmlformats.org/officeDocument/2006/relationships/tags" Target="../tags/tag4.xml"/><Relationship Id="rId18" Type="http://schemas.openxmlformats.org/officeDocument/2006/relationships/slideLayout" Target="../slideLayouts/slideLayout2.xml"/><Relationship Id="rId17" Type="http://schemas.openxmlformats.org/officeDocument/2006/relationships/tags" Target="../tags/tag18.xml"/><Relationship Id="rId16" Type="http://schemas.openxmlformats.org/officeDocument/2006/relationships/tags" Target="../tags/tag17.xml"/><Relationship Id="rId15" Type="http://schemas.openxmlformats.org/officeDocument/2006/relationships/tags" Target="../tags/tag16.xml"/><Relationship Id="rId14" Type="http://schemas.openxmlformats.org/officeDocument/2006/relationships/tags" Target="../tags/tag15.xml"/><Relationship Id="rId13" Type="http://schemas.openxmlformats.org/officeDocument/2006/relationships/tags" Target="../tags/tag14.xml"/><Relationship Id="rId12" Type="http://schemas.openxmlformats.org/officeDocument/2006/relationships/tags" Target="../tags/tag13.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9" Type="http://schemas.openxmlformats.org/officeDocument/2006/relationships/oleObject" Target="../embeddings/oleObject69.bin"/><Relationship Id="rId8" Type="http://schemas.openxmlformats.org/officeDocument/2006/relationships/image" Target="../media/image71.wmf"/><Relationship Id="rId7" Type="http://schemas.openxmlformats.org/officeDocument/2006/relationships/oleObject" Target="../embeddings/oleObject68.bin"/><Relationship Id="rId6" Type="http://schemas.openxmlformats.org/officeDocument/2006/relationships/image" Target="../media/image70.wmf"/><Relationship Id="rId5" Type="http://schemas.openxmlformats.org/officeDocument/2006/relationships/oleObject" Target="../embeddings/oleObject67.bin"/><Relationship Id="rId4" Type="http://schemas.openxmlformats.org/officeDocument/2006/relationships/image" Target="../media/image69.wmf"/><Relationship Id="rId3" Type="http://schemas.openxmlformats.org/officeDocument/2006/relationships/oleObject" Target="../embeddings/oleObject66.bin"/><Relationship Id="rId2" Type="http://schemas.openxmlformats.org/officeDocument/2006/relationships/image" Target="../media/image68.wmf"/><Relationship Id="rId12" Type="http://schemas.openxmlformats.org/officeDocument/2006/relationships/vmlDrawing" Target="../drawings/vmlDrawing12.vml"/><Relationship Id="rId11" Type="http://schemas.openxmlformats.org/officeDocument/2006/relationships/slideLayout" Target="../slideLayouts/slideLayout12.xml"/><Relationship Id="rId10" Type="http://schemas.openxmlformats.org/officeDocument/2006/relationships/image" Target="../media/image72.wmf"/><Relationship Id="rId1" Type="http://schemas.openxmlformats.org/officeDocument/2006/relationships/oleObject" Target="../embeddings/oleObject65.bin"/></Relationships>
</file>

<file path=ppt/slides/_rels/slide22.xml.rels><?xml version="1.0" encoding="UTF-8" standalone="yes"?>
<Relationships xmlns="http://schemas.openxmlformats.org/package/2006/relationships"><Relationship Id="rId8" Type="http://schemas.openxmlformats.org/officeDocument/2006/relationships/vmlDrawing" Target="../drawings/vmlDrawing13.vml"/><Relationship Id="rId7" Type="http://schemas.openxmlformats.org/officeDocument/2006/relationships/slideLayout" Target="../slideLayouts/slideLayout12.xml"/><Relationship Id="rId6" Type="http://schemas.openxmlformats.org/officeDocument/2006/relationships/image" Target="../media/image75.wmf"/><Relationship Id="rId5" Type="http://schemas.openxmlformats.org/officeDocument/2006/relationships/oleObject" Target="../embeddings/oleObject72.bin"/><Relationship Id="rId4" Type="http://schemas.openxmlformats.org/officeDocument/2006/relationships/image" Target="../media/image74.wmf"/><Relationship Id="rId3" Type="http://schemas.openxmlformats.org/officeDocument/2006/relationships/oleObject" Target="../embeddings/oleObject71.bin"/><Relationship Id="rId2" Type="http://schemas.openxmlformats.org/officeDocument/2006/relationships/image" Target="../media/image73.wmf"/><Relationship Id="rId1" Type="http://schemas.openxmlformats.org/officeDocument/2006/relationships/oleObject" Target="../embeddings/oleObject70.bin"/></Relationships>
</file>

<file path=ppt/slides/_rels/slide23.xml.rels><?xml version="1.0" encoding="UTF-8" standalone="yes"?>
<Relationships xmlns="http://schemas.openxmlformats.org/package/2006/relationships"><Relationship Id="rId5" Type="http://schemas.openxmlformats.org/officeDocument/2006/relationships/vmlDrawing" Target="../drawings/vmlDrawing14.vml"/><Relationship Id="rId4" Type="http://schemas.openxmlformats.org/officeDocument/2006/relationships/slideLayout" Target="../slideLayouts/slideLayout12.xml"/><Relationship Id="rId3" Type="http://schemas.openxmlformats.org/officeDocument/2006/relationships/image" Target="../media/image77.png"/><Relationship Id="rId2" Type="http://schemas.openxmlformats.org/officeDocument/2006/relationships/image" Target="../media/image76.wmf"/><Relationship Id="rId1" Type="http://schemas.openxmlformats.org/officeDocument/2006/relationships/oleObject" Target="../embeddings/oleObject73.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9" Type="http://schemas.openxmlformats.org/officeDocument/2006/relationships/oleObject" Target="../embeddings/oleObject78.bin"/><Relationship Id="rId8" Type="http://schemas.openxmlformats.org/officeDocument/2006/relationships/image" Target="../media/image80.wmf"/><Relationship Id="rId7" Type="http://schemas.openxmlformats.org/officeDocument/2006/relationships/oleObject" Target="../embeddings/oleObject77.bin"/><Relationship Id="rId6" Type="http://schemas.openxmlformats.org/officeDocument/2006/relationships/image" Target="../media/image79.wmf"/><Relationship Id="rId5" Type="http://schemas.openxmlformats.org/officeDocument/2006/relationships/oleObject" Target="../embeddings/oleObject76.bin"/><Relationship Id="rId4" Type="http://schemas.openxmlformats.org/officeDocument/2006/relationships/image" Target="../media/image74.wmf"/><Relationship Id="rId3" Type="http://schemas.openxmlformats.org/officeDocument/2006/relationships/oleObject" Target="../embeddings/oleObject75.bin"/><Relationship Id="rId2" Type="http://schemas.openxmlformats.org/officeDocument/2006/relationships/image" Target="../media/image78.wmf"/><Relationship Id="rId12" Type="http://schemas.openxmlformats.org/officeDocument/2006/relationships/vmlDrawing" Target="../drawings/vmlDrawing15.vml"/><Relationship Id="rId11" Type="http://schemas.openxmlformats.org/officeDocument/2006/relationships/slideLayout" Target="../slideLayouts/slideLayout12.xml"/><Relationship Id="rId10" Type="http://schemas.openxmlformats.org/officeDocument/2006/relationships/image" Target="../media/image81.wmf"/><Relationship Id="rId1" Type="http://schemas.openxmlformats.org/officeDocument/2006/relationships/oleObject" Target="../embeddings/oleObject74.bin"/></Relationships>
</file>

<file path=ppt/slides/_rels/slide27.xml.rels><?xml version="1.0" encoding="UTF-8" standalone="yes"?>
<Relationships xmlns="http://schemas.openxmlformats.org/package/2006/relationships"><Relationship Id="rId4" Type="http://schemas.openxmlformats.org/officeDocument/2006/relationships/vmlDrawing" Target="../drawings/vmlDrawing16.vml"/><Relationship Id="rId3" Type="http://schemas.openxmlformats.org/officeDocument/2006/relationships/slideLayout" Target="../slideLayouts/slideLayout12.xml"/><Relationship Id="rId2" Type="http://schemas.openxmlformats.org/officeDocument/2006/relationships/image" Target="../media/image82.wmf"/><Relationship Id="rId1" Type="http://schemas.openxmlformats.org/officeDocument/2006/relationships/oleObject" Target="../embeddings/oleObject79.bin"/></Relationships>
</file>

<file path=ppt/slides/_rels/slide28.xml.rels><?xml version="1.0" encoding="UTF-8" standalone="yes"?>
<Relationships xmlns="http://schemas.openxmlformats.org/package/2006/relationships"><Relationship Id="rId9" Type="http://schemas.openxmlformats.org/officeDocument/2006/relationships/oleObject" Target="../embeddings/oleObject84.bin"/><Relationship Id="rId8" Type="http://schemas.openxmlformats.org/officeDocument/2006/relationships/image" Target="../media/image85.wmf"/><Relationship Id="rId7" Type="http://schemas.openxmlformats.org/officeDocument/2006/relationships/oleObject" Target="../embeddings/oleObject83.bin"/><Relationship Id="rId6" Type="http://schemas.openxmlformats.org/officeDocument/2006/relationships/image" Target="../media/image84.wmf"/><Relationship Id="rId5" Type="http://schemas.openxmlformats.org/officeDocument/2006/relationships/oleObject" Target="../embeddings/oleObject82.bin"/><Relationship Id="rId4" Type="http://schemas.openxmlformats.org/officeDocument/2006/relationships/image" Target="../media/image83.wmf"/><Relationship Id="rId3" Type="http://schemas.openxmlformats.org/officeDocument/2006/relationships/oleObject" Target="../embeddings/oleObject81.bin"/><Relationship Id="rId2" Type="http://schemas.openxmlformats.org/officeDocument/2006/relationships/image" Target="../media/image56.wmf"/><Relationship Id="rId14" Type="http://schemas.openxmlformats.org/officeDocument/2006/relationships/vmlDrawing" Target="../drawings/vmlDrawing17.vml"/><Relationship Id="rId13" Type="http://schemas.openxmlformats.org/officeDocument/2006/relationships/slideLayout" Target="../slideLayouts/slideLayout12.xml"/><Relationship Id="rId12" Type="http://schemas.openxmlformats.org/officeDocument/2006/relationships/image" Target="../media/image87.wmf"/><Relationship Id="rId11" Type="http://schemas.openxmlformats.org/officeDocument/2006/relationships/oleObject" Target="../embeddings/oleObject85.bin"/><Relationship Id="rId10" Type="http://schemas.openxmlformats.org/officeDocument/2006/relationships/image" Target="../media/image86.wmf"/><Relationship Id="rId1" Type="http://schemas.openxmlformats.org/officeDocument/2006/relationships/oleObject" Target="../embeddings/oleObject80.bin"/></Relationships>
</file>

<file path=ppt/slides/_rels/slide29.xml.rels><?xml version="1.0" encoding="UTF-8" standalone="yes"?>
<Relationships xmlns="http://schemas.openxmlformats.org/package/2006/relationships"><Relationship Id="rId9" Type="http://schemas.openxmlformats.org/officeDocument/2006/relationships/oleObject" Target="../embeddings/oleObject90.bin"/><Relationship Id="rId8" Type="http://schemas.openxmlformats.org/officeDocument/2006/relationships/image" Target="../media/image89.wmf"/><Relationship Id="rId7" Type="http://schemas.openxmlformats.org/officeDocument/2006/relationships/oleObject" Target="../embeddings/oleObject89.bin"/><Relationship Id="rId6" Type="http://schemas.openxmlformats.org/officeDocument/2006/relationships/image" Target="../media/image88.wmf"/><Relationship Id="rId5" Type="http://schemas.openxmlformats.org/officeDocument/2006/relationships/oleObject" Target="../embeddings/oleObject88.bin"/><Relationship Id="rId4" Type="http://schemas.openxmlformats.org/officeDocument/2006/relationships/image" Target="../media/image83.wmf"/><Relationship Id="rId3" Type="http://schemas.openxmlformats.org/officeDocument/2006/relationships/oleObject" Target="../embeddings/oleObject87.bin"/><Relationship Id="rId2" Type="http://schemas.openxmlformats.org/officeDocument/2006/relationships/image" Target="../media/image56.wmf"/><Relationship Id="rId18" Type="http://schemas.openxmlformats.org/officeDocument/2006/relationships/vmlDrawing" Target="../drawings/vmlDrawing18.vml"/><Relationship Id="rId17" Type="http://schemas.openxmlformats.org/officeDocument/2006/relationships/slideLayout" Target="../slideLayouts/slideLayout12.xml"/><Relationship Id="rId16" Type="http://schemas.openxmlformats.org/officeDocument/2006/relationships/image" Target="../media/image93.wmf"/><Relationship Id="rId15" Type="http://schemas.openxmlformats.org/officeDocument/2006/relationships/oleObject" Target="../embeddings/oleObject93.bin"/><Relationship Id="rId14" Type="http://schemas.openxmlformats.org/officeDocument/2006/relationships/image" Target="../media/image92.wmf"/><Relationship Id="rId13" Type="http://schemas.openxmlformats.org/officeDocument/2006/relationships/oleObject" Target="../embeddings/oleObject92.bin"/><Relationship Id="rId12" Type="http://schemas.openxmlformats.org/officeDocument/2006/relationships/image" Target="../media/image91.wmf"/><Relationship Id="rId11" Type="http://schemas.openxmlformats.org/officeDocument/2006/relationships/oleObject" Target="../embeddings/oleObject91.bin"/><Relationship Id="rId10" Type="http://schemas.openxmlformats.org/officeDocument/2006/relationships/image" Target="../media/image90.wmf"/><Relationship Id="rId1" Type="http://schemas.openxmlformats.org/officeDocument/2006/relationships/oleObject" Target="../embeddings/oleObject86.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97.wmf"/><Relationship Id="rId7" Type="http://schemas.openxmlformats.org/officeDocument/2006/relationships/oleObject" Target="../embeddings/oleObject97.bin"/><Relationship Id="rId6" Type="http://schemas.openxmlformats.org/officeDocument/2006/relationships/image" Target="../media/image96.wmf"/><Relationship Id="rId5" Type="http://schemas.openxmlformats.org/officeDocument/2006/relationships/oleObject" Target="../embeddings/oleObject96.bin"/><Relationship Id="rId4" Type="http://schemas.openxmlformats.org/officeDocument/2006/relationships/image" Target="../media/image95.wmf"/><Relationship Id="rId3" Type="http://schemas.openxmlformats.org/officeDocument/2006/relationships/oleObject" Target="../embeddings/oleObject95.bin"/><Relationship Id="rId2" Type="http://schemas.openxmlformats.org/officeDocument/2006/relationships/image" Target="../media/image94.wmf"/><Relationship Id="rId10" Type="http://schemas.openxmlformats.org/officeDocument/2006/relationships/vmlDrawing" Target="../drawings/vmlDrawing19.vml"/><Relationship Id="rId1" Type="http://schemas.openxmlformats.org/officeDocument/2006/relationships/oleObject" Target="../embeddings/oleObject94.bin"/></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9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9" Type="http://schemas.openxmlformats.org/officeDocument/2006/relationships/oleObject" Target="../embeddings/oleObject102.bin"/><Relationship Id="rId8" Type="http://schemas.openxmlformats.org/officeDocument/2006/relationships/image" Target="../media/image102.wmf"/><Relationship Id="rId7" Type="http://schemas.openxmlformats.org/officeDocument/2006/relationships/oleObject" Target="../embeddings/oleObject101.bin"/><Relationship Id="rId6" Type="http://schemas.openxmlformats.org/officeDocument/2006/relationships/image" Target="../media/image101.wmf"/><Relationship Id="rId5" Type="http://schemas.openxmlformats.org/officeDocument/2006/relationships/oleObject" Target="../embeddings/oleObject100.bin"/><Relationship Id="rId4" Type="http://schemas.openxmlformats.org/officeDocument/2006/relationships/image" Target="../media/image100.wmf"/><Relationship Id="rId3" Type="http://schemas.openxmlformats.org/officeDocument/2006/relationships/oleObject" Target="../embeddings/oleObject99.bin"/><Relationship Id="rId2" Type="http://schemas.openxmlformats.org/officeDocument/2006/relationships/image" Target="../media/image99.wmf"/><Relationship Id="rId16" Type="http://schemas.openxmlformats.org/officeDocument/2006/relationships/vmlDrawing" Target="../drawings/vmlDrawing20.vml"/><Relationship Id="rId15" Type="http://schemas.openxmlformats.org/officeDocument/2006/relationships/slideLayout" Target="../slideLayouts/slideLayout12.xml"/><Relationship Id="rId14" Type="http://schemas.openxmlformats.org/officeDocument/2006/relationships/image" Target="../media/image105.wmf"/><Relationship Id="rId13" Type="http://schemas.openxmlformats.org/officeDocument/2006/relationships/oleObject" Target="../embeddings/oleObject104.bin"/><Relationship Id="rId12" Type="http://schemas.openxmlformats.org/officeDocument/2006/relationships/image" Target="../media/image104.wmf"/><Relationship Id="rId11" Type="http://schemas.openxmlformats.org/officeDocument/2006/relationships/oleObject" Target="../embeddings/oleObject103.bin"/><Relationship Id="rId10" Type="http://schemas.openxmlformats.org/officeDocument/2006/relationships/image" Target="../media/image103.wmf"/><Relationship Id="rId1" Type="http://schemas.openxmlformats.org/officeDocument/2006/relationships/oleObject" Target="../embeddings/oleObject98.bin"/></Relationships>
</file>

<file path=ppt/slides/_rels/slide35.xml.rels><?xml version="1.0" encoding="UTF-8" standalone="yes"?>
<Relationships xmlns="http://schemas.openxmlformats.org/package/2006/relationships"><Relationship Id="rId9" Type="http://schemas.openxmlformats.org/officeDocument/2006/relationships/image" Target="../media/image108.wmf"/><Relationship Id="rId8" Type="http://schemas.openxmlformats.org/officeDocument/2006/relationships/oleObject" Target="../embeddings/oleObject109.bin"/><Relationship Id="rId7" Type="http://schemas.openxmlformats.org/officeDocument/2006/relationships/oleObject" Target="../embeddings/oleObject108.bin"/><Relationship Id="rId6" Type="http://schemas.openxmlformats.org/officeDocument/2006/relationships/image" Target="../media/image107.wmf"/><Relationship Id="rId5" Type="http://schemas.openxmlformats.org/officeDocument/2006/relationships/oleObject" Target="../embeddings/oleObject107.bin"/><Relationship Id="rId4" Type="http://schemas.openxmlformats.org/officeDocument/2006/relationships/image" Target="../media/image106.wmf"/><Relationship Id="rId3" Type="http://schemas.openxmlformats.org/officeDocument/2006/relationships/oleObject" Target="../embeddings/oleObject106.bin"/><Relationship Id="rId26" Type="http://schemas.openxmlformats.org/officeDocument/2006/relationships/vmlDrawing" Target="../drawings/vmlDrawing21.vml"/><Relationship Id="rId25" Type="http://schemas.openxmlformats.org/officeDocument/2006/relationships/slideLayout" Target="../slideLayouts/slideLayout12.xml"/><Relationship Id="rId24" Type="http://schemas.openxmlformats.org/officeDocument/2006/relationships/oleObject" Target="../embeddings/oleObject118.bin"/><Relationship Id="rId23" Type="http://schemas.openxmlformats.org/officeDocument/2006/relationships/image" Target="../media/image114.wmf"/><Relationship Id="rId22" Type="http://schemas.openxmlformats.org/officeDocument/2006/relationships/oleObject" Target="../embeddings/oleObject117.bin"/><Relationship Id="rId21" Type="http://schemas.openxmlformats.org/officeDocument/2006/relationships/image" Target="../media/image113.wmf"/><Relationship Id="rId20" Type="http://schemas.openxmlformats.org/officeDocument/2006/relationships/oleObject" Target="../embeddings/oleObject116.bin"/><Relationship Id="rId2" Type="http://schemas.openxmlformats.org/officeDocument/2006/relationships/image" Target="../media/image99.wmf"/><Relationship Id="rId19" Type="http://schemas.openxmlformats.org/officeDocument/2006/relationships/image" Target="../media/image112.wmf"/><Relationship Id="rId18" Type="http://schemas.openxmlformats.org/officeDocument/2006/relationships/oleObject" Target="../embeddings/oleObject115.bin"/><Relationship Id="rId17" Type="http://schemas.openxmlformats.org/officeDocument/2006/relationships/image" Target="../media/image111.wmf"/><Relationship Id="rId16" Type="http://schemas.openxmlformats.org/officeDocument/2006/relationships/oleObject" Target="../embeddings/oleObject114.bin"/><Relationship Id="rId15" Type="http://schemas.openxmlformats.org/officeDocument/2006/relationships/oleObject" Target="../embeddings/oleObject113.bin"/><Relationship Id="rId14" Type="http://schemas.openxmlformats.org/officeDocument/2006/relationships/oleObject" Target="../embeddings/oleObject112.bin"/><Relationship Id="rId13" Type="http://schemas.openxmlformats.org/officeDocument/2006/relationships/image" Target="../media/image110.wmf"/><Relationship Id="rId12" Type="http://schemas.openxmlformats.org/officeDocument/2006/relationships/oleObject" Target="../embeddings/oleObject111.bin"/><Relationship Id="rId11" Type="http://schemas.openxmlformats.org/officeDocument/2006/relationships/image" Target="../media/image109.wmf"/><Relationship Id="rId10" Type="http://schemas.openxmlformats.org/officeDocument/2006/relationships/oleObject" Target="../embeddings/oleObject110.bin"/><Relationship Id="rId1" Type="http://schemas.openxmlformats.org/officeDocument/2006/relationships/oleObject" Target="../embeddings/oleObject105.bin"/></Relationships>
</file>

<file path=ppt/slides/_rels/slide36.xml.rels><?xml version="1.0" encoding="UTF-8" standalone="yes"?>
<Relationships xmlns="http://schemas.openxmlformats.org/package/2006/relationships"><Relationship Id="rId9" Type="http://schemas.openxmlformats.org/officeDocument/2006/relationships/oleObject" Target="../embeddings/oleObject123.bin"/><Relationship Id="rId8" Type="http://schemas.openxmlformats.org/officeDocument/2006/relationships/image" Target="../media/image118.wmf"/><Relationship Id="rId7" Type="http://schemas.openxmlformats.org/officeDocument/2006/relationships/oleObject" Target="../embeddings/oleObject122.bin"/><Relationship Id="rId6" Type="http://schemas.openxmlformats.org/officeDocument/2006/relationships/image" Target="../media/image117.wmf"/><Relationship Id="rId5" Type="http://schemas.openxmlformats.org/officeDocument/2006/relationships/oleObject" Target="../embeddings/oleObject121.bin"/><Relationship Id="rId4" Type="http://schemas.openxmlformats.org/officeDocument/2006/relationships/image" Target="../media/image116.wmf"/><Relationship Id="rId37" Type="http://schemas.openxmlformats.org/officeDocument/2006/relationships/vmlDrawing" Target="../drawings/vmlDrawing22.vml"/><Relationship Id="rId36" Type="http://schemas.openxmlformats.org/officeDocument/2006/relationships/slideLayout" Target="../slideLayouts/slideLayout12.xml"/><Relationship Id="rId35" Type="http://schemas.openxmlformats.org/officeDocument/2006/relationships/image" Target="../media/image131.wmf"/><Relationship Id="rId34" Type="http://schemas.openxmlformats.org/officeDocument/2006/relationships/oleObject" Target="../embeddings/oleObject136.bin"/><Relationship Id="rId33" Type="http://schemas.openxmlformats.org/officeDocument/2006/relationships/image" Target="../media/image130.wmf"/><Relationship Id="rId32" Type="http://schemas.openxmlformats.org/officeDocument/2006/relationships/oleObject" Target="../embeddings/oleObject135.bin"/><Relationship Id="rId31" Type="http://schemas.openxmlformats.org/officeDocument/2006/relationships/image" Target="../media/image129.wmf"/><Relationship Id="rId30" Type="http://schemas.openxmlformats.org/officeDocument/2006/relationships/oleObject" Target="../embeddings/oleObject134.bin"/><Relationship Id="rId3" Type="http://schemas.openxmlformats.org/officeDocument/2006/relationships/oleObject" Target="../embeddings/oleObject120.bin"/><Relationship Id="rId29" Type="http://schemas.openxmlformats.org/officeDocument/2006/relationships/image" Target="../media/image128.wmf"/><Relationship Id="rId28" Type="http://schemas.openxmlformats.org/officeDocument/2006/relationships/oleObject" Target="../embeddings/oleObject133.bin"/><Relationship Id="rId27" Type="http://schemas.openxmlformats.org/officeDocument/2006/relationships/image" Target="../media/image127.wmf"/><Relationship Id="rId26" Type="http://schemas.openxmlformats.org/officeDocument/2006/relationships/oleObject" Target="../embeddings/oleObject132.bin"/><Relationship Id="rId25" Type="http://schemas.openxmlformats.org/officeDocument/2006/relationships/oleObject" Target="../embeddings/oleObject131.bin"/><Relationship Id="rId24" Type="http://schemas.openxmlformats.org/officeDocument/2006/relationships/image" Target="../media/image126.wmf"/><Relationship Id="rId23" Type="http://schemas.openxmlformats.org/officeDocument/2006/relationships/oleObject" Target="../embeddings/oleObject130.bin"/><Relationship Id="rId22" Type="http://schemas.openxmlformats.org/officeDocument/2006/relationships/image" Target="../media/image125.wmf"/><Relationship Id="rId21" Type="http://schemas.openxmlformats.org/officeDocument/2006/relationships/oleObject" Target="../embeddings/oleObject129.bin"/><Relationship Id="rId20" Type="http://schemas.openxmlformats.org/officeDocument/2006/relationships/image" Target="../media/image124.wmf"/><Relationship Id="rId2" Type="http://schemas.openxmlformats.org/officeDocument/2006/relationships/image" Target="../media/image115.wmf"/><Relationship Id="rId19" Type="http://schemas.openxmlformats.org/officeDocument/2006/relationships/oleObject" Target="../embeddings/oleObject128.bin"/><Relationship Id="rId18" Type="http://schemas.openxmlformats.org/officeDocument/2006/relationships/image" Target="../media/image123.wmf"/><Relationship Id="rId17" Type="http://schemas.openxmlformats.org/officeDocument/2006/relationships/oleObject" Target="../embeddings/oleObject127.bin"/><Relationship Id="rId16" Type="http://schemas.openxmlformats.org/officeDocument/2006/relationships/image" Target="../media/image122.wmf"/><Relationship Id="rId15" Type="http://schemas.openxmlformats.org/officeDocument/2006/relationships/oleObject" Target="../embeddings/oleObject126.bin"/><Relationship Id="rId14" Type="http://schemas.openxmlformats.org/officeDocument/2006/relationships/image" Target="../media/image121.wmf"/><Relationship Id="rId13" Type="http://schemas.openxmlformats.org/officeDocument/2006/relationships/oleObject" Target="../embeddings/oleObject125.bin"/><Relationship Id="rId12" Type="http://schemas.openxmlformats.org/officeDocument/2006/relationships/image" Target="../media/image120.wmf"/><Relationship Id="rId11" Type="http://schemas.openxmlformats.org/officeDocument/2006/relationships/oleObject" Target="../embeddings/oleObject124.bin"/><Relationship Id="rId10" Type="http://schemas.openxmlformats.org/officeDocument/2006/relationships/image" Target="../media/image119.wmf"/><Relationship Id="rId1" Type="http://schemas.openxmlformats.org/officeDocument/2006/relationships/oleObject" Target="../embeddings/oleObject119.bin"/></Relationships>
</file>

<file path=ppt/slides/_rels/slide37.xml.rels><?xml version="1.0" encoding="UTF-8" standalone="yes"?>
<Relationships xmlns="http://schemas.openxmlformats.org/package/2006/relationships"><Relationship Id="rId9" Type="http://schemas.openxmlformats.org/officeDocument/2006/relationships/oleObject" Target="../embeddings/oleObject141.bin"/><Relationship Id="rId8" Type="http://schemas.openxmlformats.org/officeDocument/2006/relationships/image" Target="../media/image134.wmf"/><Relationship Id="rId7" Type="http://schemas.openxmlformats.org/officeDocument/2006/relationships/oleObject" Target="../embeddings/oleObject140.bin"/><Relationship Id="rId6" Type="http://schemas.openxmlformats.org/officeDocument/2006/relationships/image" Target="../media/image133.wmf"/><Relationship Id="rId5" Type="http://schemas.openxmlformats.org/officeDocument/2006/relationships/oleObject" Target="../embeddings/oleObject139.bin"/><Relationship Id="rId4" Type="http://schemas.openxmlformats.org/officeDocument/2006/relationships/image" Target="../media/image105.wmf"/><Relationship Id="rId30" Type="http://schemas.openxmlformats.org/officeDocument/2006/relationships/vmlDrawing" Target="../drawings/vmlDrawing23.vml"/><Relationship Id="rId3" Type="http://schemas.openxmlformats.org/officeDocument/2006/relationships/oleObject" Target="../embeddings/oleObject138.bin"/><Relationship Id="rId29" Type="http://schemas.openxmlformats.org/officeDocument/2006/relationships/slideLayout" Target="../slideLayouts/slideLayout12.xml"/><Relationship Id="rId28" Type="http://schemas.openxmlformats.org/officeDocument/2006/relationships/image" Target="../media/image144.wmf"/><Relationship Id="rId27" Type="http://schemas.openxmlformats.org/officeDocument/2006/relationships/oleObject" Target="../embeddings/oleObject150.bin"/><Relationship Id="rId26" Type="http://schemas.openxmlformats.org/officeDocument/2006/relationships/image" Target="../media/image143.wmf"/><Relationship Id="rId25" Type="http://schemas.openxmlformats.org/officeDocument/2006/relationships/oleObject" Target="../embeddings/oleObject149.bin"/><Relationship Id="rId24" Type="http://schemas.openxmlformats.org/officeDocument/2006/relationships/image" Target="../media/image142.wmf"/><Relationship Id="rId23" Type="http://schemas.openxmlformats.org/officeDocument/2006/relationships/oleObject" Target="../embeddings/oleObject148.bin"/><Relationship Id="rId22" Type="http://schemas.openxmlformats.org/officeDocument/2006/relationships/image" Target="../media/image141.wmf"/><Relationship Id="rId21" Type="http://schemas.openxmlformats.org/officeDocument/2006/relationships/oleObject" Target="../embeddings/oleObject147.bin"/><Relationship Id="rId20" Type="http://schemas.openxmlformats.org/officeDocument/2006/relationships/image" Target="../media/image140.wmf"/><Relationship Id="rId2" Type="http://schemas.openxmlformats.org/officeDocument/2006/relationships/image" Target="../media/image132.wmf"/><Relationship Id="rId19" Type="http://schemas.openxmlformats.org/officeDocument/2006/relationships/oleObject" Target="../embeddings/oleObject146.bin"/><Relationship Id="rId18" Type="http://schemas.openxmlformats.org/officeDocument/2006/relationships/image" Target="../media/image139.wmf"/><Relationship Id="rId17" Type="http://schemas.openxmlformats.org/officeDocument/2006/relationships/oleObject" Target="../embeddings/oleObject145.bin"/><Relationship Id="rId16" Type="http://schemas.openxmlformats.org/officeDocument/2006/relationships/image" Target="../media/image138.wmf"/><Relationship Id="rId15" Type="http://schemas.openxmlformats.org/officeDocument/2006/relationships/oleObject" Target="../embeddings/oleObject144.bin"/><Relationship Id="rId14" Type="http://schemas.openxmlformats.org/officeDocument/2006/relationships/image" Target="../media/image137.wmf"/><Relationship Id="rId13" Type="http://schemas.openxmlformats.org/officeDocument/2006/relationships/oleObject" Target="../embeddings/oleObject143.bin"/><Relationship Id="rId12" Type="http://schemas.openxmlformats.org/officeDocument/2006/relationships/image" Target="../media/image136.wmf"/><Relationship Id="rId11" Type="http://schemas.openxmlformats.org/officeDocument/2006/relationships/oleObject" Target="../embeddings/oleObject142.bin"/><Relationship Id="rId10" Type="http://schemas.openxmlformats.org/officeDocument/2006/relationships/image" Target="../media/image135.wmf"/><Relationship Id="rId1" Type="http://schemas.openxmlformats.org/officeDocument/2006/relationships/oleObject" Target="../embeddings/oleObject137.bin"/></Relationships>
</file>

<file path=ppt/slides/_rels/slide38.xml.rels><?xml version="1.0" encoding="UTF-8" standalone="yes"?>
<Relationships xmlns="http://schemas.openxmlformats.org/package/2006/relationships"><Relationship Id="rId9" Type="http://schemas.openxmlformats.org/officeDocument/2006/relationships/oleObject" Target="../embeddings/oleObject155.bin"/><Relationship Id="rId8" Type="http://schemas.openxmlformats.org/officeDocument/2006/relationships/image" Target="../media/image148.wmf"/><Relationship Id="rId7" Type="http://schemas.openxmlformats.org/officeDocument/2006/relationships/oleObject" Target="../embeddings/oleObject154.bin"/><Relationship Id="rId6" Type="http://schemas.openxmlformats.org/officeDocument/2006/relationships/image" Target="../media/image147.wmf"/><Relationship Id="rId5" Type="http://schemas.openxmlformats.org/officeDocument/2006/relationships/oleObject" Target="../embeddings/oleObject153.bin"/><Relationship Id="rId4" Type="http://schemas.openxmlformats.org/officeDocument/2006/relationships/image" Target="../media/image146.wmf"/><Relationship Id="rId32" Type="http://schemas.openxmlformats.org/officeDocument/2006/relationships/vmlDrawing" Target="../drawings/vmlDrawing24.vml"/><Relationship Id="rId31" Type="http://schemas.openxmlformats.org/officeDocument/2006/relationships/slideLayout" Target="../slideLayouts/slideLayout12.xml"/><Relationship Id="rId30" Type="http://schemas.openxmlformats.org/officeDocument/2006/relationships/image" Target="../media/image158.wmf"/><Relationship Id="rId3" Type="http://schemas.openxmlformats.org/officeDocument/2006/relationships/oleObject" Target="../embeddings/oleObject152.bin"/><Relationship Id="rId29" Type="http://schemas.openxmlformats.org/officeDocument/2006/relationships/oleObject" Target="../embeddings/oleObject166.bin"/><Relationship Id="rId28" Type="http://schemas.openxmlformats.org/officeDocument/2006/relationships/image" Target="../media/image157.wmf"/><Relationship Id="rId27" Type="http://schemas.openxmlformats.org/officeDocument/2006/relationships/oleObject" Target="../embeddings/oleObject165.bin"/><Relationship Id="rId26" Type="http://schemas.openxmlformats.org/officeDocument/2006/relationships/image" Target="../media/image156.wmf"/><Relationship Id="rId25" Type="http://schemas.openxmlformats.org/officeDocument/2006/relationships/oleObject" Target="../embeddings/oleObject164.bin"/><Relationship Id="rId24" Type="http://schemas.openxmlformats.org/officeDocument/2006/relationships/image" Target="../media/image155.wmf"/><Relationship Id="rId23" Type="http://schemas.openxmlformats.org/officeDocument/2006/relationships/oleObject" Target="../embeddings/oleObject163.bin"/><Relationship Id="rId22" Type="http://schemas.openxmlformats.org/officeDocument/2006/relationships/image" Target="../media/image154.wmf"/><Relationship Id="rId21" Type="http://schemas.openxmlformats.org/officeDocument/2006/relationships/oleObject" Target="../embeddings/oleObject162.bin"/><Relationship Id="rId20" Type="http://schemas.openxmlformats.org/officeDocument/2006/relationships/image" Target="../media/image153.wmf"/><Relationship Id="rId2" Type="http://schemas.openxmlformats.org/officeDocument/2006/relationships/image" Target="../media/image145.wmf"/><Relationship Id="rId19" Type="http://schemas.openxmlformats.org/officeDocument/2006/relationships/oleObject" Target="../embeddings/oleObject161.bin"/><Relationship Id="rId18" Type="http://schemas.openxmlformats.org/officeDocument/2006/relationships/image" Target="../media/image152.wmf"/><Relationship Id="rId17" Type="http://schemas.openxmlformats.org/officeDocument/2006/relationships/oleObject" Target="../embeddings/oleObject160.bin"/><Relationship Id="rId16" Type="http://schemas.openxmlformats.org/officeDocument/2006/relationships/image" Target="../media/image151.wmf"/><Relationship Id="rId15" Type="http://schemas.openxmlformats.org/officeDocument/2006/relationships/oleObject" Target="../embeddings/oleObject159.bin"/><Relationship Id="rId14" Type="http://schemas.openxmlformats.org/officeDocument/2006/relationships/oleObject" Target="../embeddings/oleObject158.bin"/><Relationship Id="rId13" Type="http://schemas.openxmlformats.org/officeDocument/2006/relationships/image" Target="../media/image150.wmf"/><Relationship Id="rId12" Type="http://schemas.openxmlformats.org/officeDocument/2006/relationships/oleObject" Target="../embeddings/oleObject157.bin"/><Relationship Id="rId11" Type="http://schemas.openxmlformats.org/officeDocument/2006/relationships/oleObject" Target="../embeddings/oleObject156.bin"/><Relationship Id="rId10" Type="http://schemas.openxmlformats.org/officeDocument/2006/relationships/image" Target="../media/image149.wmf"/><Relationship Id="rId1" Type="http://schemas.openxmlformats.org/officeDocument/2006/relationships/oleObject" Target="../embeddings/oleObject151.bin"/></Relationships>
</file>

<file path=ppt/slides/_rels/slide39.xml.rels><?xml version="1.0" encoding="UTF-8" standalone="yes"?>
<Relationships xmlns="http://schemas.openxmlformats.org/package/2006/relationships"><Relationship Id="rId9" Type="http://schemas.openxmlformats.org/officeDocument/2006/relationships/oleObject" Target="../embeddings/oleObject171.bin"/><Relationship Id="rId8" Type="http://schemas.openxmlformats.org/officeDocument/2006/relationships/image" Target="../media/image162.wmf"/><Relationship Id="rId7" Type="http://schemas.openxmlformats.org/officeDocument/2006/relationships/oleObject" Target="../embeddings/oleObject170.bin"/><Relationship Id="rId6" Type="http://schemas.openxmlformats.org/officeDocument/2006/relationships/image" Target="../media/image161.wmf"/><Relationship Id="rId5" Type="http://schemas.openxmlformats.org/officeDocument/2006/relationships/oleObject" Target="../embeddings/oleObject169.bin"/><Relationship Id="rId4" Type="http://schemas.openxmlformats.org/officeDocument/2006/relationships/image" Target="../media/image160.wmf"/><Relationship Id="rId3" Type="http://schemas.openxmlformats.org/officeDocument/2006/relationships/oleObject" Target="../embeddings/oleObject168.bin"/><Relationship Id="rId2" Type="http://schemas.openxmlformats.org/officeDocument/2006/relationships/image" Target="../media/image159.wmf"/><Relationship Id="rId19" Type="http://schemas.openxmlformats.org/officeDocument/2006/relationships/notesSlide" Target="../notesSlides/notesSlide2.xml"/><Relationship Id="rId18" Type="http://schemas.openxmlformats.org/officeDocument/2006/relationships/vmlDrawing" Target="../drawings/vmlDrawing25.vml"/><Relationship Id="rId17" Type="http://schemas.openxmlformats.org/officeDocument/2006/relationships/slideLayout" Target="../slideLayouts/slideLayout12.xml"/><Relationship Id="rId16" Type="http://schemas.openxmlformats.org/officeDocument/2006/relationships/image" Target="../media/image166.wmf"/><Relationship Id="rId15" Type="http://schemas.openxmlformats.org/officeDocument/2006/relationships/oleObject" Target="../embeddings/oleObject174.bin"/><Relationship Id="rId14" Type="http://schemas.openxmlformats.org/officeDocument/2006/relationships/image" Target="../media/image165.wmf"/><Relationship Id="rId13" Type="http://schemas.openxmlformats.org/officeDocument/2006/relationships/oleObject" Target="../embeddings/oleObject173.bin"/><Relationship Id="rId12" Type="http://schemas.openxmlformats.org/officeDocument/2006/relationships/image" Target="../media/image164.wmf"/><Relationship Id="rId11" Type="http://schemas.openxmlformats.org/officeDocument/2006/relationships/oleObject" Target="../embeddings/oleObject172.bin"/><Relationship Id="rId10" Type="http://schemas.openxmlformats.org/officeDocument/2006/relationships/image" Target="../media/image163.wmf"/><Relationship Id="rId1" Type="http://schemas.openxmlformats.org/officeDocument/2006/relationships/oleObject" Target="../embeddings/oleObject167.bin"/></Relationships>
</file>

<file path=ppt/slides/_rels/slide4.xml.rels><?xml version="1.0" encoding="UTF-8" standalone="yes"?>
<Relationships xmlns="http://schemas.openxmlformats.org/package/2006/relationships"><Relationship Id="rId9" Type="http://schemas.openxmlformats.org/officeDocument/2006/relationships/oleObject" Target="../embeddings/oleObject5.bin"/><Relationship Id="rId8" Type="http://schemas.openxmlformats.org/officeDocument/2006/relationships/image" Target="../media/image9.wmf"/><Relationship Id="rId7" Type="http://schemas.openxmlformats.org/officeDocument/2006/relationships/oleObject" Target="../embeddings/oleObject4.bin"/><Relationship Id="rId6" Type="http://schemas.openxmlformats.org/officeDocument/2006/relationships/image" Target="../media/image8.wmf"/><Relationship Id="rId5" Type="http://schemas.openxmlformats.org/officeDocument/2006/relationships/oleObject" Target="../embeddings/oleObject3.bin"/><Relationship Id="rId4" Type="http://schemas.openxmlformats.org/officeDocument/2006/relationships/image" Target="../media/image7.wmf"/><Relationship Id="rId3" Type="http://schemas.openxmlformats.org/officeDocument/2006/relationships/oleObject" Target="../embeddings/oleObject2.bin"/><Relationship Id="rId2" Type="http://schemas.openxmlformats.org/officeDocument/2006/relationships/image" Target="../media/image6.wmf"/><Relationship Id="rId12" Type="http://schemas.openxmlformats.org/officeDocument/2006/relationships/vmlDrawing" Target="../drawings/vmlDrawing1.vml"/><Relationship Id="rId11" Type="http://schemas.openxmlformats.org/officeDocument/2006/relationships/slideLayout" Target="../slideLayouts/slideLayout10.xml"/><Relationship Id="rId10" Type="http://schemas.openxmlformats.org/officeDocument/2006/relationships/image" Target="../media/image10.wmf"/><Relationship Id="rId1"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9" Type="http://schemas.openxmlformats.org/officeDocument/2006/relationships/oleObject" Target="../embeddings/oleObject179.bin"/><Relationship Id="rId8" Type="http://schemas.openxmlformats.org/officeDocument/2006/relationships/image" Target="../media/image124.wmf"/><Relationship Id="rId7" Type="http://schemas.openxmlformats.org/officeDocument/2006/relationships/oleObject" Target="../embeddings/oleObject178.bin"/><Relationship Id="rId6" Type="http://schemas.openxmlformats.org/officeDocument/2006/relationships/image" Target="../media/image169.wmf"/><Relationship Id="rId5" Type="http://schemas.openxmlformats.org/officeDocument/2006/relationships/oleObject" Target="../embeddings/oleObject177.bin"/><Relationship Id="rId4" Type="http://schemas.openxmlformats.org/officeDocument/2006/relationships/image" Target="../media/image168.wmf"/><Relationship Id="rId3" Type="http://schemas.openxmlformats.org/officeDocument/2006/relationships/oleObject" Target="../embeddings/oleObject176.bin"/><Relationship Id="rId2" Type="http://schemas.openxmlformats.org/officeDocument/2006/relationships/image" Target="../media/image167.wmf"/><Relationship Id="rId14" Type="http://schemas.openxmlformats.org/officeDocument/2006/relationships/vmlDrawing" Target="../drawings/vmlDrawing26.vml"/><Relationship Id="rId13" Type="http://schemas.openxmlformats.org/officeDocument/2006/relationships/slideLayout" Target="../slideLayouts/slideLayout12.xml"/><Relationship Id="rId12" Type="http://schemas.openxmlformats.org/officeDocument/2006/relationships/image" Target="../media/image171.wmf"/><Relationship Id="rId11" Type="http://schemas.openxmlformats.org/officeDocument/2006/relationships/oleObject" Target="../embeddings/oleObject180.bin"/><Relationship Id="rId10" Type="http://schemas.openxmlformats.org/officeDocument/2006/relationships/image" Target="../media/image170.wmf"/><Relationship Id="rId1" Type="http://schemas.openxmlformats.org/officeDocument/2006/relationships/oleObject" Target="../embeddings/oleObject175.bin"/></Relationships>
</file>

<file path=ppt/slides/_rels/slide42.xml.rels><?xml version="1.0" encoding="UTF-8" standalone="yes"?>
<Relationships xmlns="http://schemas.openxmlformats.org/package/2006/relationships"><Relationship Id="rId9" Type="http://schemas.openxmlformats.org/officeDocument/2006/relationships/oleObject" Target="../embeddings/oleObject185.bin"/><Relationship Id="rId8" Type="http://schemas.openxmlformats.org/officeDocument/2006/relationships/image" Target="../media/image124.wmf"/><Relationship Id="rId7" Type="http://schemas.openxmlformats.org/officeDocument/2006/relationships/oleObject" Target="../embeddings/oleObject184.bin"/><Relationship Id="rId6" Type="http://schemas.openxmlformats.org/officeDocument/2006/relationships/image" Target="../media/image169.wmf"/><Relationship Id="rId5" Type="http://schemas.openxmlformats.org/officeDocument/2006/relationships/oleObject" Target="../embeddings/oleObject183.bin"/><Relationship Id="rId4" Type="http://schemas.openxmlformats.org/officeDocument/2006/relationships/image" Target="../media/image168.wmf"/><Relationship Id="rId3" Type="http://schemas.openxmlformats.org/officeDocument/2006/relationships/oleObject" Target="../embeddings/oleObject182.bin"/><Relationship Id="rId28" Type="http://schemas.openxmlformats.org/officeDocument/2006/relationships/notesSlide" Target="../notesSlides/notesSlide3.xml"/><Relationship Id="rId27" Type="http://schemas.openxmlformats.org/officeDocument/2006/relationships/vmlDrawing" Target="../drawings/vmlDrawing27.vml"/><Relationship Id="rId26" Type="http://schemas.openxmlformats.org/officeDocument/2006/relationships/slideLayout" Target="../slideLayouts/slideLayout12.xml"/><Relationship Id="rId25" Type="http://schemas.openxmlformats.org/officeDocument/2006/relationships/image" Target="../media/image174.wmf"/><Relationship Id="rId24" Type="http://schemas.openxmlformats.org/officeDocument/2006/relationships/oleObject" Target="../embeddings/oleObject196.bin"/><Relationship Id="rId23" Type="http://schemas.openxmlformats.org/officeDocument/2006/relationships/image" Target="../media/image173.wmf"/><Relationship Id="rId22" Type="http://schemas.openxmlformats.org/officeDocument/2006/relationships/oleObject" Target="../embeddings/oleObject195.bin"/><Relationship Id="rId21" Type="http://schemas.openxmlformats.org/officeDocument/2006/relationships/oleObject" Target="../embeddings/oleObject194.bin"/><Relationship Id="rId20" Type="http://schemas.openxmlformats.org/officeDocument/2006/relationships/oleObject" Target="../embeddings/oleObject193.bin"/><Relationship Id="rId2" Type="http://schemas.openxmlformats.org/officeDocument/2006/relationships/image" Target="../media/image167.wmf"/><Relationship Id="rId19" Type="http://schemas.openxmlformats.org/officeDocument/2006/relationships/oleObject" Target="../embeddings/oleObject192.bin"/><Relationship Id="rId18" Type="http://schemas.openxmlformats.org/officeDocument/2006/relationships/oleObject" Target="../embeddings/oleObject191.bin"/><Relationship Id="rId17" Type="http://schemas.openxmlformats.org/officeDocument/2006/relationships/oleObject" Target="../embeddings/oleObject190.bin"/><Relationship Id="rId16" Type="http://schemas.openxmlformats.org/officeDocument/2006/relationships/oleObject" Target="../embeddings/oleObject189.bin"/><Relationship Id="rId15" Type="http://schemas.openxmlformats.org/officeDocument/2006/relationships/oleObject" Target="../embeddings/oleObject188.bin"/><Relationship Id="rId14" Type="http://schemas.openxmlformats.org/officeDocument/2006/relationships/image" Target="../media/image172.wmf"/><Relationship Id="rId13" Type="http://schemas.openxmlformats.org/officeDocument/2006/relationships/oleObject" Target="../embeddings/oleObject187.bin"/><Relationship Id="rId12" Type="http://schemas.openxmlformats.org/officeDocument/2006/relationships/image" Target="../media/image171.wmf"/><Relationship Id="rId11" Type="http://schemas.openxmlformats.org/officeDocument/2006/relationships/oleObject" Target="../embeddings/oleObject186.bin"/><Relationship Id="rId10" Type="http://schemas.openxmlformats.org/officeDocument/2006/relationships/image" Target="../media/image170.wmf"/><Relationship Id="rId1" Type="http://schemas.openxmlformats.org/officeDocument/2006/relationships/oleObject" Target="../embeddings/oleObject181.bin"/></Relationships>
</file>

<file path=ppt/slides/_rels/slide43.xml.rels><?xml version="1.0" encoding="UTF-8" standalone="yes"?>
<Relationships xmlns="http://schemas.openxmlformats.org/package/2006/relationships"><Relationship Id="rId9" Type="http://schemas.openxmlformats.org/officeDocument/2006/relationships/oleObject" Target="../embeddings/oleObject201.bin"/><Relationship Id="rId8" Type="http://schemas.openxmlformats.org/officeDocument/2006/relationships/image" Target="../media/image124.wmf"/><Relationship Id="rId7" Type="http://schemas.openxmlformats.org/officeDocument/2006/relationships/oleObject" Target="../embeddings/oleObject200.bin"/><Relationship Id="rId6" Type="http://schemas.openxmlformats.org/officeDocument/2006/relationships/image" Target="../media/image169.wmf"/><Relationship Id="rId5" Type="http://schemas.openxmlformats.org/officeDocument/2006/relationships/oleObject" Target="../embeddings/oleObject199.bin"/><Relationship Id="rId4" Type="http://schemas.openxmlformats.org/officeDocument/2006/relationships/image" Target="../media/image168.wmf"/><Relationship Id="rId3" Type="http://schemas.openxmlformats.org/officeDocument/2006/relationships/oleObject" Target="../embeddings/oleObject198.bin"/><Relationship Id="rId21" Type="http://schemas.openxmlformats.org/officeDocument/2006/relationships/notesSlide" Target="../notesSlides/notesSlide4.xml"/><Relationship Id="rId20" Type="http://schemas.openxmlformats.org/officeDocument/2006/relationships/vmlDrawing" Target="../drawings/vmlDrawing28.vml"/><Relationship Id="rId2" Type="http://schemas.openxmlformats.org/officeDocument/2006/relationships/image" Target="../media/image167.wmf"/><Relationship Id="rId19" Type="http://schemas.openxmlformats.org/officeDocument/2006/relationships/slideLayout" Target="../slideLayouts/slideLayout12.xml"/><Relationship Id="rId18" Type="http://schemas.openxmlformats.org/officeDocument/2006/relationships/image" Target="../media/image175.wmf"/><Relationship Id="rId17" Type="http://schemas.openxmlformats.org/officeDocument/2006/relationships/oleObject" Target="../embeddings/oleObject205.bin"/><Relationship Id="rId16" Type="http://schemas.openxmlformats.org/officeDocument/2006/relationships/image" Target="../media/image173.wmf"/><Relationship Id="rId15" Type="http://schemas.openxmlformats.org/officeDocument/2006/relationships/oleObject" Target="../embeddings/oleObject204.bin"/><Relationship Id="rId14" Type="http://schemas.openxmlformats.org/officeDocument/2006/relationships/image" Target="../media/image172.wmf"/><Relationship Id="rId13" Type="http://schemas.openxmlformats.org/officeDocument/2006/relationships/oleObject" Target="../embeddings/oleObject203.bin"/><Relationship Id="rId12" Type="http://schemas.openxmlformats.org/officeDocument/2006/relationships/image" Target="../media/image171.wmf"/><Relationship Id="rId11" Type="http://schemas.openxmlformats.org/officeDocument/2006/relationships/oleObject" Target="../embeddings/oleObject202.bin"/><Relationship Id="rId10" Type="http://schemas.openxmlformats.org/officeDocument/2006/relationships/image" Target="../media/image170.wmf"/><Relationship Id="rId1" Type="http://schemas.openxmlformats.org/officeDocument/2006/relationships/oleObject" Target="../embeddings/oleObject197.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image" Target="../media/image176.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9" Type="http://schemas.openxmlformats.org/officeDocument/2006/relationships/oleObject" Target="../embeddings/oleObject210.bin"/><Relationship Id="rId8" Type="http://schemas.openxmlformats.org/officeDocument/2006/relationships/image" Target="../media/image180.wmf"/><Relationship Id="rId7" Type="http://schemas.openxmlformats.org/officeDocument/2006/relationships/oleObject" Target="../embeddings/oleObject209.bin"/><Relationship Id="rId6" Type="http://schemas.openxmlformats.org/officeDocument/2006/relationships/image" Target="../media/image179.wmf"/><Relationship Id="rId5" Type="http://schemas.openxmlformats.org/officeDocument/2006/relationships/oleObject" Target="../embeddings/oleObject208.bin"/><Relationship Id="rId4" Type="http://schemas.openxmlformats.org/officeDocument/2006/relationships/image" Target="../media/image178.wmf"/><Relationship Id="rId3" Type="http://schemas.openxmlformats.org/officeDocument/2006/relationships/oleObject" Target="../embeddings/oleObject207.bin"/><Relationship Id="rId20" Type="http://schemas.openxmlformats.org/officeDocument/2006/relationships/vmlDrawing" Target="../drawings/vmlDrawing29.vml"/><Relationship Id="rId2" Type="http://schemas.openxmlformats.org/officeDocument/2006/relationships/image" Target="../media/image177.wmf"/><Relationship Id="rId19" Type="http://schemas.openxmlformats.org/officeDocument/2006/relationships/slideLayout" Target="../slideLayouts/slideLayout12.xml"/><Relationship Id="rId18" Type="http://schemas.openxmlformats.org/officeDocument/2006/relationships/image" Target="../media/image185.wmf"/><Relationship Id="rId17" Type="http://schemas.openxmlformats.org/officeDocument/2006/relationships/oleObject" Target="../embeddings/oleObject214.bin"/><Relationship Id="rId16" Type="http://schemas.openxmlformats.org/officeDocument/2006/relationships/image" Target="../media/image184.wmf"/><Relationship Id="rId15" Type="http://schemas.openxmlformats.org/officeDocument/2006/relationships/oleObject" Target="../embeddings/oleObject213.bin"/><Relationship Id="rId14" Type="http://schemas.openxmlformats.org/officeDocument/2006/relationships/image" Target="../media/image183.wmf"/><Relationship Id="rId13" Type="http://schemas.openxmlformats.org/officeDocument/2006/relationships/oleObject" Target="../embeddings/oleObject212.bin"/><Relationship Id="rId12" Type="http://schemas.openxmlformats.org/officeDocument/2006/relationships/image" Target="../media/image182.wmf"/><Relationship Id="rId11" Type="http://schemas.openxmlformats.org/officeDocument/2006/relationships/oleObject" Target="../embeddings/oleObject211.bin"/><Relationship Id="rId10" Type="http://schemas.openxmlformats.org/officeDocument/2006/relationships/image" Target="../media/image181.wmf"/><Relationship Id="rId1" Type="http://schemas.openxmlformats.org/officeDocument/2006/relationships/oleObject" Target="../embeddings/oleObject206.bin"/></Relationships>
</file>

<file path=ppt/slides/_rels/slide48.xml.rels><?xml version="1.0" encoding="UTF-8" standalone="yes"?>
<Relationships xmlns="http://schemas.openxmlformats.org/package/2006/relationships"><Relationship Id="rId9" Type="http://schemas.openxmlformats.org/officeDocument/2006/relationships/oleObject" Target="../embeddings/oleObject219.bin"/><Relationship Id="rId8" Type="http://schemas.openxmlformats.org/officeDocument/2006/relationships/image" Target="../media/image189.wmf"/><Relationship Id="rId7" Type="http://schemas.openxmlformats.org/officeDocument/2006/relationships/oleObject" Target="../embeddings/oleObject218.bin"/><Relationship Id="rId6" Type="http://schemas.openxmlformats.org/officeDocument/2006/relationships/image" Target="../media/image188.wmf"/><Relationship Id="rId5" Type="http://schemas.openxmlformats.org/officeDocument/2006/relationships/oleObject" Target="../embeddings/oleObject217.bin"/><Relationship Id="rId4" Type="http://schemas.openxmlformats.org/officeDocument/2006/relationships/image" Target="../media/image187.wmf"/><Relationship Id="rId3" Type="http://schemas.openxmlformats.org/officeDocument/2006/relationships/oleObject" Target="../embeddings/oleObject216.bin"/><Relationship Id="rId20" Type="http://schemas.openxmlformats.org/officeDocument/2006/relationships/vmlDrawing" Target="../drawings/vmlDrawing30.vml"/><Relationship Id="rId2" Type="http://schemas.openxmlformats.org/officeDocument/2006/relationships/image" Target="../media/image186.wmf"/><Relationship Id="rId19" Type="http://schemas.openxmlformats.org/officeDocument/2006/relationships/slideLayout" Target="../slideLayouts/slideLayout12.xml"/><Relationship Id="rId18" Type="http://schemas.openxmlformats.org/officeDocument/2006/relationships/image" Target="../media/image194.wmf"/><Relationship Id="rId17" Type="http://schemas.openxmlformats.org/officeDocument/2006/relationships/oleObject" Target="../embeddings/oleObject223.bin"/><Relationship Id="rId16" Type="http://schemas.openxmlformats.org/officeDocument/2006/relationships/image" Target="../media/image193.wmf"/><Relationship Id="rId15" Type="http://schemas.openxmlformats.org/officeDocument/2006/relationships/oleObject" Target="../embeddings/oleObject222.bin"/><Relationship Id="rId14" Type="http://schemas.openxmlformats.org/officeDocument/2006/relationships/image" Target="../media/image192.wmf"/><Relationship Id="rId13" Type="http://schemas.openxmlformats.org/officeDocument/2006/relationships/oleObject" Target="../embeddings/oleObject221.bin"/><Relationship Id="rId12" Type="http://schemas.openxmlformats.org/officeDocument/2006/relationships/image" Target="../media/image191.wmf"/><Relationship Id="rId11" Type="http://schemas.openxmlformats.org/officeDocument/2006/relationships/oleObject" Target="../embeddings/oleObject220.bin"/><Relationship Id="rId10" Type="http://schemas.openxmlformats.org/officeDocument/2006/relationships/image" Target="../media/image190.wmf"/><Relationship Id="rId1" Type="http://schemas.openxmlformats.org/officeDocument/2006/relationships/oleObject" Target="../embeddings/oleObject215.bin"/></Relationships>
</file>

<file path=ppt/slides/_rels/slide49.xml.rels><?xml version="1.0" encoding="UTF-8" standalone="yes"?>
<Relationships xmlns="http://schemas.openxmlformats.org/package/2006/relationships"><Relationship Id="rId9" Type="http://schemas.openxmlformats.org/officeDocument/2006/relationships/oleObject" Target="../embeddings/oleObject228.bin"/><Relationship Id="rId8" Type="http://schemas.openxmlformats.org/officeDocument/2006/relationships/image" Target="../media/image198.wmf"/><Relationship Id="rId7" Type="http://schemas.openxmlformats.org/officeDocument/2006/relationships/oleObject" Target="../embeddings/oleObject227.bin"/><Relationship Id="rId6" Type="http://schemas.openxmlformats.org/officeDocument/2006/relationships/image" Target="../media/image197.wmf"/><Relationship Id="rId5" Type="http://schemas.openxmlformats.org/officeDocument/2006/relationships/oleObject" Target="../embeddings/oleObject226.bin"/><Relationship Id="rId4" Type="http://schemas.openxmlformats.org/officeDocument/2006/relationships/image" Target="../media/image196.wmf"/><Relationship Id="rId34" Type="http://schemas.openxmlformats.org/officeDocument/2006/relationships/vmlDrawing" Target="../drawings/vmlDrawing31.vml"/><Relationship Id="rId33" Type="http://schemas.openxmlformats.org/officeDocument/2006/relationships/slideLayout" Target="../slideLayouts/slideLayout12.xml"/><Relationship Id="rId32" Type="http://schemas.openxmlformats.org/officeDocument/2006/relationships/oleObject" Target="../embeddings/oleObject244.bin"/><Relationship Id="rId31" Type="http://schemas.openxmlformats.org/officeDocument/2006/relationships/oleObject" Target="../embeddings/oleObject243.bin"/><Relationship Id="rId30" Type="http://schemas.openxmlformats.org/officeDocument/2006/relationships/oleObject" Target="../embeddings/oleObject242.bin"/><Relationship Id="rId3" Type="http://schemas.openxmlformats.org/officeDocument/2006/relationships/oleObject" Target="../embeddings/oleObject225.bin"/><Relationship Id="rId29" Type="http://schemas.openxmlformats.org/officeDocument/2006/relationships/oleObject" Target="../embeddings/oleObject241.bin"/><Relationship Id="rId28" Type="http://schemas.openxmlformats.org/officeDocument/2006/relationships/image" Target="../media/image205.wmf"/><Relationship Id="rId27" Type="http://schemas.openxmlformats.org/officeDocument/2006/relationships/oleObject" Target="../embeddings/oleObject240.bin"/><Relationship Id="rId26" Type="http://schemas.openxmlformats.org/officeDocument/2006/relationships/image" Target="../media/image204.wmf"/><Relationship Id="rId25" Type="http://schemas.openxmlformats.org/officeDocument/2006/relationships/oleObject" Target="../embeddings/oleObject239.bin"/><Relationship Id="rId24" Type="http://schemas.openxmlformats.org/officeDocument/2006/relationships/image" Target="../media/image203.wmf"/><Relationship Id="rId23" Type="http://schemas.openxmlformats.org/officeDocument/2006/relationships/oleObject" Target="../embeddings/oleObject238.bin"/><Relationship Id="rId22" Type="http://schemas.openxmlformats.org/officeDocument/2006/relationships/oleObject" Target="../embeddings/oleObject237.bin"/><Relationship Id="rId21" Type="http://schemas.openxmlformats.org/officeDocument/2006/relationships/oleObject" Target="../embeddings/oleObject236.bin"/><Relationship Id="rId20" Type="http://schemas.openxmlformats.org/officeDocument/2006/relationships/oleObject" Target="../embeddings/oleObject235.bin"/><Relationship Id="rId2" Type="http://schemas.openxmlformats.org/officeDocument/2006/relationships/image" Target="../media/image195.wmf"/><Relationship Id="rId19" Type="http://schemas.openxmlformats.org/officeDocument/2006/relationships/oleObject" Target="../embeddings/oleObject234.bin"/><Relationship Id="rId18" Type="http://schemas.openxmlformats.org/officeDocument/2006/relationships/image" Target="../media/image202.wmf"/><Relationship Id="rId17" Type="http://schemas.openxmlformats.org/officeDocument/2006/relationships/oleObject" Target="../embeddings/oleObject233.bin"/><Relationship Id="rId16" Type="http://schemas.openxmlformats.org/officeDocument/2006/relationships/image" Target="../media/image201.wmf"/><Relationship Id="rId15" Type="http://schemas.openxmlformats.org/officeDocument/2006/relationships/oleObject" Target="../embeddings/oleObject232.bin"/><Relationship Id="rId14" Type="http://schemas.openxmlformats.org/officeDocument/2006/relationships/oleObject" Target="../embeddings/oleObject231.bin"/><Relationship Id="rId13" Type="http://schemas.openxmlformats.org/officeDocument/2006/relationships/oleObject" Target="../embeddings/oleObject230.bin"/><Relationship Id="rId12" Type="http://schemas.openxmlformats.org/officeDocument/2006/relationships/image" Target="../media/image200.wmf"/><Relationship Id="rId11" Type="http://schemas.openxmlformats.org/officeDocument/2006/relationships/oleObject" Target="../embeddings/oleObject229.bin"/><Relationship Id="rId10" Type="http://schemas.openxmlformats.org/officeDocument/2006/relationships/image" Target="../media/image199.wmf"/><Relationship Id="rId1" Type="http://schemas.openxmlformats.org/officeDocument/2006/relationships/oleObject" Target="../embeddings/oleObject224.bin"/></Relationships>
</file>

<file path=ppt/slides/_rels/slide5.xml.rels><?xml version="1.0" encoding="UTF-8" standalone="yes"?>
<Relationships xmlns="http://schemas.openxmlformats.org/package/2006/relationships"><Relationship Id="rId9" Type="http://schemas.openxmlformats.org/officeDocument/2006/relationships/oleObject" Target="../embeddings/oleObject10.bin"/><Relationship Id="rId8" Type="http://schemas.openxmlformats.org/officeDocument/2006/relationships/image" Target="../media/image14.wmf"/><Relationship Id="rId7" Type="http://schemas.openxmlformats.org/officeDocument/2006/relationships/oleObject" Target="../embeddings/oleObject9.bin"/><Relationship Id="rId6" Type="http://schemas.openxmlformats.org/officeDocument/2006/relationships/image" Target="../media/image13.wmf"/><Relationship Id="rId5" Type="http://schemas.openxmlformats.org/officeDocument/2006/relationships/oleObject" Target="../embeddings/oleObject8.bin"/><Relationship Id="rId4" Type="http://schemas.openxmlformats.org/officeDocument/2006/relationships/image" Target="../media/image12.wmf"/><Relationship Id="rId3" Type="http://schemas.openxmlformats.org/officeDocument/2006/relationships/oleObject" Target="../embeddings/oleObject7.bin"/><Relationship Id="rId21" Type="http://schemas.openxmlformats.org/officeDocument/2006/relationships/vmlDrawing" Target="../drawings/vmlDrawing2.vml"/><Relationship Id="rId20" Type="http://schemas.openxmlformats.org/officeDocument/2006/relationships/slideLayout" Target="../slideLayouts/slideLayout10.xml"/><Relationship Id="rId2" Type="http://schemas.openxmlformats.org/officeDocument/2006/relationships/image" Target="../media/image11.wmf"/><Relationship Id="rId19" Type="http://schemas.openxmlformats.org/officeDocument/2006/relationships/oleObject" Target="../embeddings/oleObject15.bin"/><Relationship Id="rId18" Type="http://schemas.openxmlformats.org/officeDocument/2006/relationships/image" Target="../media/image19.wmf"/><Relationship Id="rId17" Type="http://schemas.openxmlformats.org/officeDocument/2006/relationships/oleObject" Target="../embeddings/oleObject14.bin"/><Relationship Id="rId16" Type="http://schemas.openxmlformats.org/officeDocument/2006/relationships/image" Target="../media/image18.wmf"/><Relationship Id="rId15" Type="http://schemas.openxmlformats.org/officeDocument/2006/relationships/oleObject" Target="../embeddings/oleObject13.bin"/><Relationship Id="rId14" Type="http://schemas.openxmlformats.org/officeDocument/2006/relationships/image" Target="../media/image17.wmf"/><Relationship Id="rId13" Type="http://schemas.openxmlformats.org/officeDocument/2006/relationships/oleObject" Target="../embeddings/oleObject12.bin"/><Relationship Id="rId12" Type="http://schemas.openxmlformats.org/officeDocument/2006/relationships/image" Target="../media/image16.wmf"/><Relationship Id="rId11" Type="http://schemas.openxmlformats.org/officeDocument/2006/relationships/oleObject" Target="../embeddings/oleObject11.bin"/><Relationship Id="rId10" Type="http://schemas.openxmlformats.org/officeDocument/2006/relationships/image" Target="../media/image15.wmf"/><Relationship Id="rId1" Type="http://schemas.openxmlformats.org/officeDocument/2006/relationships/oleObject" Target="../embeddings/oleObject6.bin"/></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06.e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9" Type="http://schemas.openxmlformats.org/officeDocument/2006/relationships/oleObject" Target="../embeddings/oleObject249.bin"/><Relationship Id="rId8" Type="http://schemas.openxmlformats.org/officeDocument/2006/relationships/image" Target="../media/image210.wmf"/><Relationship Id="rId7" Type="http://schemas.openxmlformats.org/officeDocument/2006/relationships/oleObject" Target="../embeddings/oleObject248.bin"/><Relationship Id="rId6" Type="http://schemas.openxmlformats.org/officeDocument/2006/relationships/image" Target="../media/image209.wmf"/><Relationship Id="rId5" Type="http://schemas.openxmlformats.org/officeDocument/2006/relationships/oleObject" Target="../embeddings/oleObject247.bin"/><Relationship Id="rId4" Type="http://schemas.openxmlformats.org/officeDocument/2006/relationships/image" Target="../media/image208.wmf"/><Relationship Id="rId3" Type="http://schemas.openxmlformats.org/officeDocument/2006/relationships/oleObject" Target="../embeddings/oleObject246.bin"/><Relationship Id="rId29" Type="http://schemas.openxmlformats.org/officeDocument/2006/relationships/vmlDrawing" Target="../drawings/vmlDrawing32.vml"/><Relationship Id="rId28" Type="http://schemas.openxmlformats.org/officeDocument/2006/relationships/slideLayout" Target="../slideLayouts/slideLayout12.xml"/><Relationship Id="rId27" Type="http://schemas.openxmlformats.org/officeDocument/2006/relationships/oleObject" Target="../embeddings/oleObject259.bin"/><Relationship Id="rId26" Type="http://schemas.openxmlformats.org/officeDocument/2006/relationships/image" Target="../media/image218.wmf"/><Relationship Id="rId25" Type="http://schemas.openxmlformats.org/officeDocument/2006/relationships/oleObject" Target="../embeddings/oleObject258.bin"/><Relationship Id="rId24" Type="http://schemas.openxmlformats.org/officeDocument/2006/relationships/image" Target="../media/image217.wmf"/><Relationship Id="rId23" Type="http://schemas.openxmlformats.org/officeDocument/2006/relationships/oleObject" Target="../embeddings/oleObject257.bin"/><Relationship Id="rId22" Type="http://schemas.openxmlformats.org/officeDocument/2006/relationships/image" Target="../media/image216.wmf"/><Relationship Id="rId21" Type="http://schemas.openxmlformats.org/officeDocument/2006/relationships/oleObject" Target="../embeddings/oleObject256.bin"/><Relationship Id="rId20" Type="http://schemas.openxmlformats.org/officeDocument/2006/relationships/oleObject" Target="../embeddings/oleObject255.bin"/><Relationship Id="rId2" Type="http://schemas.openxmlformats.org/officeDocument/2006/relationships/image" Target="../media/image207.wmf"/><Relationship Id="rId19" Type="http://schemas.openxmlformats.org/officeDocument/2006/relationships/oleObject" Target="../embeddings/oleObject254.bin"/><Relationship Id="rId18" Type="http://schemas.openxmlformats.org/officeDocument/2006/relationships/image" Target="../media/image215.wmf"/><Relationship Id="rId17" Type="http://schemas.openxmlformats.org/officeDocument/2006/relationships/oleObject" Target="../embeddings/oleObject253.bin"/><Relationship Id="rId16" Type="http://schemas.openxmlformats.org/officeDocument/2006/relationships/image" Target="../media/image214.wmf"/><Relationship Id="rId15" Type="http://schemas.openxmlformats.org/officeDocument/2006/relationships/oleObject" Target="../embeddings/oleObject252.bin"/><Relationship Id="rId14" Type="http://schemas.openxmlformats.org/officeDocument/2006/relationships/image" Target="../media/image213.wmf"/><Relationship Id="rId13" Type="http://schemas.openxmlformats.org/officeDocument/2006/relationships/oleObject" Target="../embeddings/oleObject251.bin"/><Relationship Id="rId12" Type="http://schemas.openxmlformats.org/officeDocument/2006/relationships/image" Target="../media/image212.wmf"/><Relationship Id="rId11" Type="http://schemas.openxmlformats.org/officeDocument/2006/relationships/oleObject" Target="../embeddings/oleObject250.bin"/><Relationship Id="rId10" Type="http://schemas.openxmlformats.org/officeDocument/2006/relationships/image" Target="../media/image211.wmf"/><Relationship Id="rId1" Type="http://schemas.openxmlformats.org/officeDocument/2006/relationships/oleObject" Target="../embeddings/oleObject245.bin"/></Relationships>
</file>

<file path=ppt/slides/_rels/slide57.xml.rels><?xml version="1.0" encoding="UTF-8" standalone="yes"?>
<Relationships xmlns="http://schemas.openxmlformats.org/package/2006/relationships"><Relationship Id="rId9" Type="http://schemas.openxmlformats.org/officeDocument/2006/relationships/oleObject" Target="../embeddings/oleObject264.bin"/><Relationship Id="rId8" Type="http://schemas.openxmlformats.org/officeDocument/2006/relationships/image" Target="../media/image222.wmf"/><Relationship Id="rId7" Type="http://schemas.openxmlformats.org/officeDocument/2006/relationships/oleObject" Target="../embeddings/oleObject263.bin"/><Relationship Id="rId6" Type="http://schemas.openxmlformats.org/officeDocument/2006/relationships/image" Target="../media/image221.wmf"/><Relationship Id="rId5" Type="http://schemas.openxmlformats.org/officeDocument/2006/relationships/oleObject" Target="../embeddings/oleObject262.bin"/><Relationship Id="rId4" Type="http://schemas.openxmlformats.org/officeDocument/2006/relationships/image" Target="../media/image220.wmf"/><Relationship Id="rId3" Type="http://schemas.openxmlformats.org/officeDocument/2006/relationships/oleObject" Target="../embeddings/oleObject261.bin"/><Relationship Id="rId26" Type="http://schemas.openxmlformats.org/officeDocument/2006/relationships/vmlDrawing" Target="../drawings/vmlDrawing33.vml"/><Relationship Id="rId25" Type="http://schemas.openxmlformats.org/officeDocument/2006/relationships/slideLayout" Target="../slideLayouts/slideLayout12.xml"/><Relationship Id="rId24" Type="http://schemas.openxmlformats.org/officeDocument/2006/relationships/oleObject" Target="../embeddings/oleObject272.bin"/><Relationship Id="rId23" Type="http://schemas.openxmlformats.org/officeDocument/2006/relationships/oleObject" Target="../embeddings/oleObject271.bin"/><Relationship Id="rId22" Type="http://schemas.openxmlformats.org/officeDocument/2006/relationships/image" Target="../media/image228.wmf"/><Relationship Id="rId21" Type="http://schemas.openxmlformats.org/officeDocument/2006/relationships/oleObject" Target="../embeddings/oleObject270.bin"/><Relationship Id="rId20" Type="http://schemas.openxmlformats.org/officeDocument/2006/relationships/image" Target="../media/image227.wmf"/><Relationship Id="rId2" Type="http://schemas.openxmlformats.org/officeDocument/2006/relationships/image" Target="../media/image219.wmf"/><Relationship Id="rId19" Type="http://schemas.openxmlformats.org/officeDocument/2006/relationships/oleObject" Target="../embeddings/oleObject269.bin"/><Relationship Id="rId18" Type="http://schemas.openxmlformats.org/officeDocument/2006/relationships/image" Target="../media/image226.wmf"/><Relationship Id="rId17" Type="http://schemas.openxmlformats.org/officeDocument/2006/relationships/oleObject" Target="../embeddings/oleObject268.bin"/><Relationship Id="rId16" Type="http://schemas.openxmlformats.org/officeDocument/2006/relationships/image" Target="../media/image225.wmf"/><Relationship Id="rId15" Type="http://schemas.openxmlformats.org/officeDocument/2006/relationships/oleObject" Target="../embeddings/oleObject267.bin"/><Relationship Id="rId14" Type="http://schemas.openxmlformats.org/officeDocument/2006/relationships/image" Target="../media/image209.wmf"/><Relationship Id="rId13" Type="http://schemas.openxmlformats.org/officeDocument/2006/relationships/oleObject" Target="../embeddings/oleObject266.bin"/><Relationship Id="rId12" Type="http://schemas.openxmlformats.org/officeDocument/2006/relationships/image" Target="../media/image224.wmf"/><Relationship Id="rId11" Type="http://schemas.openxmlformats.org/officeDocument/2006/relationships/oleObject" Target="../embeddings/oleObject265.bin"/><Relationship Id="rId10" Type="http://schemas.openxmlformats.org/officeDocument/2006/relationships/image" Target="../media/image223.wmf"/><Relationship Id="rId1" Type="http://schemas.openxmlformats.org/officeDocument/2006/relationships/oleObject" Target="../embeddings/oleObject260.bin"/></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2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5" Type="http://schemas.openxmlformats.org/officeDocument/2006/relationships/vmlDrawing" Target="../drawings/vmlDrawing34.vml"/><Relationship Id="rId4" Type="http://schemas.openxmlformats.org/officeDocument/2006/relationships/slideLayout" Target="../slideLayouts/slideLayout12.xml"/><Relationship Id="rId3" Type="http://schemas.openxmlformats.org/officeDocument/2006/relationships/image" Target="../media/image231.png"/><Relationship Id="rId2" Type="http://schemas.openxmlformats.org/officeDocument/2006/relationships/image" Target="../media/image230.wmf"/><Relationship Id="rId1" Type="http://schemas.openxmlformats.org/officeDocument/2006/relationships/oleObject" Target="../embeddings/oleObject273.bin"/></Relationships>
</file>

<file path=ppt/slides/_rels/slide61.xml.rels><?xml version="1.0" encoding="UTF-8" standalone="yes"?>
<Relationships xmlns="http://schemas.openxmlformats.org/package/2006/relationships"><Relationship Id="rId5" Type="http://schemas.openxmlformats.org/officeDocument/2006/relationships/vmlDrawing" Target="../drawings/vmlDrawing35.vml"/><Relationship Id="rId4" Type="http://schemas.openxmlformats.org/officeDocument/2006/relationships/slideLayout" Target="../slideLayouts/slideLayout12.xml"/><Relationship Id="rId3" Type="http://schemas.openxmlformats.org/officeDocument/2006/relationships/image" Target="../media/image233.emf"/><Relationship Id="rId2" Type="http://schemas.openxmlformats.org/officeDocument/2006/relationships/image" Target="../media/image232.wmf"/><Relationship Id="rId1" Type="http://schemas.openxmlformats.org/officeDocument/2006/relationships/oleObject" Target="../embeddings/oleObject274.bin"/></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4" Type="http://schemas.openxmlformats.org/officeDocument/2006/relationships/vmlDrawing" Target="../drawings/vmlDrawing36.vml"/><Relationship Id="rId3" Type="http://schemas.openxmlformats.org/officeDocument/2006/relationships/slideLayout" Target="../slideLayouts/slideLayout12.xml"/><Relationship Id="rId2" Type="http://schemas.openxmlformats.org/officeDocument/2006/relationships/image" Target="../media/image234.wmf"/><Relationship Id="rId1" Type="http://schemas.openxmlformats.org/officeDocument/2006/relationships/oleObject" Target="../embeddings/oleObject275.bin"/></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10.xml"/><Relationship Id="rId8" Type="http://schemas.openxmlformats.org/officeDocument/2006/relationships/image" Target="../media/image22.wmf"/><Relationship Id="rId7" Type="http://schemas.openxmlformats.org/officeDocument/2006/relationships/oleObject" Target="../embeddings/oleObject20.bin"/><Relationship Id="rId6" Type="http://schemas.openxmlformats.org/officeDocument/2006/relationships/oleObject" Target="../embeddings/oleObject19.bin"/><Relationship Id="rId5" Type="http://schemas.openxmlformats.org/officeDocument/2006/relationships/oleObject" Target="../embeddings/oleObject18.bin"/><Relationship Id="rId4" Type="http://schemas.openxmlformats.org/officeDocument/2006/relationships/image" Target="../media/image21.wmf"/><Relationship Id="rId3" Type="http://schemas.openxmlformats.org/officeDocument/2006/relationships/oleObject" Target="../embeddings/oleObject17.bin"/><Relationship Id="rId2" Type="http://schemas.openxmlformats.org/officeDocument/2006/relationships/image" Target="../media/image20.wmf"/><Relationship Id="rId10" Type="http://schemas.openxmlformats.org/officeDocument/2006/relationships/vmlDrawing" Target="../drawings/vmlDrawing3.vml"/><Relationship Id="rId1" Type="http://schemas.openxmlformats.org/officeDocument/2006/relationships/oleObject" Target="../embeddings/oleObject16.bin"/></Relationships>
</file>

<file path=ppt/slides/_rels/slide8.xml.rels><?xml version="1.0" encoding="UTF-8" standalone="yes"?>
<Relationships xmlns="http://schemas.openxmlformats.org/package/2006/relationships"><Relationship Id="rId9" Type="http://schemas.openxmlformats.org/officeDocument/2006/relationships/image" Target="../media/image26.wmf"/><Relationship Id="rId8" Type="http://schemas.openxmlformats.org/officeDocument/2006/relationships/oleObject" Target="../embeddings/oleObject25.bin"/><Relationship Id="rId7" Type="http://schemas.openxmlformats.org/officeDocument/2006/relationships/image" Target="../media/image25.wmf"/><Relationship Id="rId6" Type="http://schemas.openxmlformats.org/officeDocument/2006/relationships/oleObject" Target="../embeddings/oleObject24.bin"/><Relationship Id="rId5" Type="http://schemas.openxmlformats.org/officeDocument/2006/relationships/image" Target="../media/image24.wmf"/><Relationship Id="rId4" Type="http://schemas.openxmlformats.org/officeDocument/2006/relationships/oleObject" Target="../embeddings/oleObject23.bin"/><Relationship Id="rId3" Type="http://schemas.openxmlformats.org/officeDocument/2006/relationships/oleObject" Target="../embeddings/oleObject22.bin"/><Relationship Id="rId2" Type="http://schemas.openxmlformats.org/officeDocument/2006/relationships/image" Target="../media/image23.wmf"/><Relationship Id="rId13" Type="http://schemas.openxmlformats.org/officeDocument/2006/relationships/vmlDrawing" Target="../drawings/vmlDrawing4.vml"/><Relationship Id="rId12" Type="http://schemas.openxmlformats.org/officeDocument/2006/relationships/slideLayout" Target="../slideLayouts/slideLayout10.xml"/><Relationship Id="rId11" Type="http://schemas.openxmlformats.org/officeDocument/2006/relationships/image" Target="../media/image27.wmf"/><Relationship Id="rId10" Type="http://schemas.openxmlformats.org/officeDocument/2006/relationships/oleObject" Target="../embeddings/oleObject26.bin"/><Relationship Id="rId1" Type="http://schemas.openxmlformats.org/officeDocument/2006/relationships/oleObject" Target="../embeddings/oleObject21.bin"/></Relationships>
</file>

<file path=ppt/slides/_rels/slide9.xml.rels><?xml version="1.0" encoding="UTF-8" standalone="yes"?>
<Relationships xmlns="http://schemas.openxmlformats.org/package/2006/relationships"><Relationship Id="rId8" Type="http://schemas.openxmlformats.org/officeDocument/2006/relationships/vmlDrawing" Target="../drawings/vmlDrawing5.vml"/><Relationship Id="rId7" Type="http://schemas.openxmlformats.org/officeDocument/2006/relationships/slideLayout" Target="../slideLayouts/slideLayout10.xml"/><Relationship Id="rId6" Type="http://schemas.openxmlformats.org/officeDocument/2006/relationships/image" Target="../media/image30.wmf"/><Relationship Id="rId5" Type="http://schemas.openxmlformats.org/officeDocument/2006/relationships/oleObject" Target="../embeddings/oleObject29.bin"/><Relationship Id="rId4" Type="http://schemas.openxmlformats.org/officeDocument/2006/relationships/image" Target="../media/image29.wmf"/><Relationship Id="rId3" Type="http://schemas.openxmlformats.org/officeDocument/2006/relationships/oleObject" Target="../embeddings/oleObject28.bin"/><Relationship Id="rId2" Type="http://schemas.openxmlformats.org/officeDocument/2006/relationships/image" Target="../media/image28.wmf"/><Relationship Id="rId1" Type="http://schemas.openxmlformats.org/officeDocument/2006/relationships/oleObject" Target="../embeddings/oleObject2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custDataLst>
              <p:tags r:id="rId1"/>
            </p:custDataLst>
          </p:nvPr>
        </p:nvSpPr>
        <p:spPr bwMode="auto">
          <a:xfrm>
            <a:off x="6381750" y="706438"/>
            <a:ext cx="5805488" cy="201612"/>
          </a:xfrm>
          <a:prstGeom prst="rect">
            <a:avLst/>
          </a:prstGeom>
          <a:solidFill>
            <a:srgbClr val="001C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20204" pitchFamily="34" charset="0"/>
              <a:buNone/>
            </a:pPr>
            <a:endParaRPr lang="zh-CN" altLang="en-US" sz="2000">
              <a:solidFill>
                <a:schemeClr val="accent2"/>
              </a:solidFill>
              <a:latin typeface="Times New Roman" panose="02020603050405020304" pitchFamily="18" charset="0"/>
              <a:ea typeface="FangSong_GB2312" pitchFamily="49" charset="-122"/>
            </a:endParaRPr>
          </a:p>
        </p:txBody>
      </p:sp>
      <p:sp>
        <p:nvSpPr>
          <p:cNvPr id="15363" name="Rectangle 7"/>
          <p:cNvSpPr>
            <a:spLocks noChangeArrowheads="1"/>
          </p:cNvSpPr>
          <p:nvPr>
            <p:custDataLst>
              <p:tags r:id="rId2"/>
            </p:custDataLst>
          </p:nvPr>
        </p:nvSpPr>
        <p:spPr bwMode="auto">
          <a:xfrm>
            <a:off x="1692275" y="6530975"/>
            <a:ext cx="1736725" cy="138113"/>
          </a:xfrm>
          <a:prstGeom prst="rect">
            <a:avLst/>
          </a:prstGeom>
          <a:solidFill>
            <a:srgbClr val="0848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20204" pitchFamily="34" charset="0"/>
              <a:buNone/>
            </a:pPr>
            <a:endParaRPr lang="zh-CN" altLang="en-US" sz="2000">
              <a:solidFill>
                <a:schemeClr val="accent2"/>
              </a:solidFill>
              <a:latin typeface="Times New Roman" panose="02020603050405020304" pitchFamily="18" charset="0"/>
              <a:ea typeface="FangSong_GB2312" pitchFamily="49" charset="-122"/>
            </a:endParaRPr>
          </a:p>
        </p:txBody>
      </p:sp>
      <p:pic>
        <p:nvPicPr>
          <p:cNvPr id="15364" name="Picture 32" descr="1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2"/>
          <p:cNvSpPr txBox="1">
            <a:spLocks noChangeArrowheads="1"/>
          </p:cNvSpPr>
          <p:nvPr/>
        </p:nvSpPr>
        <p:spPr bwMode="gray">
          <a:xfrm>
            <a:off x="1311249" y="1628800"/>
            <a:ext cx="9329737"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nchor="ctr"/>
          <a:lstStyle>
            <a:lvl1pPr>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kumimoji="0" lang="zh-CN" altLang="en-US" sz="6600" b="1" dirty="0">
                <a:latin typeface="黑体" panose="02010609060101010101" pitchFamily="49" charset="-122"/>
                <a:ea typeface="黑体" panose="02010609060101010101" pitchFamily="49" charset="-122"/>
              </a:rPr>
              <a:t>第三章</a:t>
            </a:r>
            <a:r>
              <a:rPr kumimoji="0" lang="zh-CN" altLang="zh-CN" sz="6600" b="1" dirty="0">
                <a:latin typeface="黑体" panose="02010609060101010101" pitchFamily="49" charset="-122"/>
                <a:ea typeface="黑体" panose="02010609060101010101" pitchFamily="49" charset="-122"/>
              </a:rPr>
              <a:t> </a:t>
            </a:r>
            <a:r>
              <a:rPr kumimoji="0" lang="zh-CN" altLang="en-US" sz="6600" b="1" dirty="0">
                <a:latin typeface="黑体" panose="02010609060101010101" pitchFamily="49" charset="-122"/>
                <a:ea typeface="黑体" panose="02010609060101010101" pitchFamily="49" charset="-122"/>
              </a:rPr>
              <a:t>波动率方程建模：条件异方差模型</a:t>
            </a:r>
            <a:endParaRPr kumimoji="0" lang="zh-CN" altLang="en-US" sz="6600" b="1" dirty="0">
              <a:latin typeface="黑体" panose="02010609060101010101" pitchFamily="49" charset="-122"/>
              <a:ea typeface="黑体" panose="02010609060101010101" pitchFamily="49" charset="-122"/>
            </a:endParaRPr>
          </a:p>
        </p:txBody>
      </p:sp>
      <p:sp>
        <p:nvSpPr>
          <p:cNvPr id="15366" name="Text Box 38"/>
          <p:cNvSpPr txBox="1">
            <a:spLocks noChangeArrowheads="1"/>
          </p:cNvSpPr>
          <p:nvPr/>
        </p:nvSpPr>
        <p:spPr bwMode="gray">
          <a:xfrm>
            <a:off x="293029" y="4358109"/>
            <a:ext cx="11760200" cy="705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48" tIns="40824" rIns="81648" bIns="40824">
            <a:spAutoFit/>
          </a:bodyPr>
          <a:lstStyle>
            <a:lvl1pPr defTabSz="685800">
              <a:defRPr kumimoji="1" sz="3200">
                <a:solidFill>
                  <a:schemeClr val="tx1"/>
                </a:solidFill>
                <a:latin typeface="Calibri" panose="020F0502020204030204" pitchFamily="34" charset="0"/>
                <a:ea typeface="宋体" panose="02010600030101010101" pitchFamily="2" charset="-122"/>
              </a:defRPr>
            </a:lvl1pPr>
            <a:lvl2pPr defTabSz="685800">
              <a:defRPr kumimoji="1" sz="2800">
                <a:solidFill>
                  <a:schemeClr val="tx1"/>
                </a:solidFill>
                <a:latin typeface="Calibri" panose="020F0502020204030204" pitchFamily="34" charset="0"/>
                <a:ea typeface="宋体" panose="02010600030101010101" pitchFamily="2" charset="-122"/>
              </a:defRPr>
            </a:lvl2pPr>
            <a:lvl3pPr defTabSz="685800">
              <a:defRPr kumimoji="1" sz="2400">
                <a:solidFill>
                  <a:schemeClr val="tx1"/>
                </a:solidFill>
                <a:latin typeface="Calibri" panose="020F0502020204030204" pitchFamily="34" charset="0"/>
                <a:ea typeface="宋体" panose="02010600030101010101" pitchFamily="2" charset="-122"/>
              </a:defRPr>
            </a:lvl3pPr>
            <a:lvl4pPr defTabSz="685800">
              <a:defRPr kumimoji="1" sz="2000">
                <a:solidFill>
                  <a:schemeClr val="tx1"/>
                </a:solidFill>
                <a:latin typeface="Calibri" panose="020F0502020204030204" pitchFamily="34" charset="0"/>
                <a:ea typeface="宋体" panose="02010600030101010101" pitchFamily="2" charset="-122"/>
              </a:defRPr>
            </a:lvl4pPr>
            <a:lvl5pPr defTabSz="685800">
              <a:defRPr kumimoji="1" sz="2000">
                <a:solidFill>
                  <a:schemeClr val="tx1"/>
                </a:solidFill>
                <a:latin typeface="Calibri" panose="020F0502020204030204" pitchFamily="34" charset="0"/>
                <a:ea typeface="宋体" panose="02010600030101010101" pitchFamily="2" charset="-122"/>
              </a:defRPr>
            </a:lvl5pPr>
            <a:lvl6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lnSpc>
                <a:spcPct val="150000"/>
              </a:lnSpc>
            </a:pPr>
            <a:r>
              <a:rPr kumimoji="0" lang="zh-CN" altLang="en-US" b="1" dirty="0">
                <a:latin typeface="黑体" panose="02010609060101010101" pitchFamily="49" charset="-122"/>
                <a:ea typeface="黑体" panose="02010609060101010101" pitchFamily="49" charset="-122"/>
              </a:rPr>
              <a:t>任课教师：陈创练</a:t>
            </a:r>
            <a:endParaRPr kumimoji="0" lang="zh-CN" altLang="en-US" b="1" dirty="0">
              <a:latin typeface="黑体" panose="02010609060101010101" pitchFamily="49" charset="-122"/>
              <a:ea typeface="黑体" panose="02010609060101010101" pitchFamily="49" charset="-122"/>
            </a:endParaRPr>
          </a:p>
        </p:txBody>
      </p:sp>
    </p:spTree>
  </p:cSld>
  <p:clrMapOvr>
    <a:masterClrMapping/>
  </p:clrMapOvr>
  <p:transition spd="slow" advClick="0" advTm="15798">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89230" y="765175"/>
            <a:ext cx="11083925" cy="5474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lnSpcReduction="10000"/>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a:lnSpc>
                <a:spcPct val="170000"/>
              </a:lnSpc>
              <a:buFont typeface="Arial" panose="020B0604020202020204" pitchFamily="34" charset="0"/>
            </a:pPr>
            <a:r>
              <a:rPr lang="zh-CN" sz="2400" b="1"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3</a:t>
            </a:r>
            <a:r>
              <a:rPr lang="zh-CN" sz="2400" b="1" dirty="0">
                <a:latin typeface="Times New Roman" panose="02020603050405020304" pitchFamily="18" charset="0"/>
                <a:ea typeface="宋体" panose="02010600030101010101" pitchFamily="2" charset="-122"/>
                <a:cs typeface="Times New Roman" panose="02020603050405020304" pitchFamily="18" charset="0"/>
              </a:rPr>
              <a:t>）验证模型的</a:t>
            </a:r>
            <a:r>
              <a:rPr lang="zh-CN" sz="2400" b="1" dirty="0">
                <a:latin typeface="Times New Roman" panose="02020603050405020304" pitchFamily="18" charset="0"/>
                <a:ea typeface="宋体" panose="02010600030101010101" pitchFamily="2" charset="-122"/>
                <a:cs typeface="Times New Roman" panose="02020603050405020304" pitchFamily="18" charset="0"/>
              </a:rPr>
              <a:t>设定</a:t>
            </a:r>
            <a:endParaRPr lang="zh-CN" sz="2400" b="1"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nSpc>
                <a:spcPct val="170000"/>
              </a:lnSpc>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rPr>
              <a:t>建立ARCH模型之后，求得标准化残差，这是一个独立同分布的随机过程：</a:t>
            </a:r>
            <a:endParaRPr lang="zh-CN" altLang="en-US" sz="2400" dirty="0">
              <a:latin typeface="Times New Roman" panose="02020603050405020304" pitchFamily="18" charset="0"/>
              <a:cs typeface="Times New Roman" panose="02020603050405020304" pitchFamily="18" charset="0"/>
            </a:endParaRPr>
          </a:p>
          <a:p>
            <a:pPr marL="342900" indent="-342900">
              <a:lnSpc>
                <a:spcPct val="170000"/>
              </a:lnSpc>
              <a:buFont typeface="Arial" panose="020B0604020202020204" pitchFamily="34" charset="0"/>
              <a:buChar char="•"/>
            </a:pPr>
            <a:endParaRPr lang="zh-CN" altLang="en-US" sz="2400" dirty="0">
              <a:latin typeface="Times New Roman" panose="02020603050405020304" pitchFamily="18" charset="0"/>
              <a:cs typeface="Times New Roman" panose="02020603050405020304" pitchFamily="18" charset="0"/>
            </a:endParaRPr>
          </a:p>
          <a:p>
            <a:pPr marL="342900" indent="-342900">
              <a:lnSpc>
                <a:spcPct val="170000"/>
              </a:lnSpc>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的Ljung-Box统计量可用来检验均值方程的充分性，其偏度、峰度、QQ图可用来检验分布假定的正确性。</a:t>
            </a:r>
            <a:endParaRPr lang="zh-CN" altLang="en-US" sz="2400" dirty="0">
              <a:latin typeface="Times New Roman" panose="02020603050405020304" pitchFamily="18" charset="0"/>
              <a:cs typeface="Times New Roman" panose="02020603050405020304" pitchFamily="18" charset="0"/>
            </a:endParaRPr>
          </a:p>
          <a:p>
            <a:pPr marL="342900" indent="-342900">
              <a:lnSpc>
                <a:spcPct val="170000"/>
              </a:lnSpc>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的Ljung-Box 统计量可用来检验波动率方程的正确性。</a:t>
            </a:r>
            <a:endParaRPr lang="zh-CN" altLang="en-US" sz="2400" dirty="0">
              <a:latin typeface="Times New Roman" panose="02020603050405020304" pitchFamily="18" charset="0"/>
              <a:cs typeface="Times New Roman" panose="02020603050405020304" pitchFamily="18" charset="0"/>
            </a:endParaRPr>
          </a:p>
        </p:txBody>
      </p:sp>
      <p:sp>
        <p:nvSpPr>
          <p:cNvPr id="6" name="矩形 5"/>
          <p:cNvSpPr/>
          <p:nvPr/>
        </p:nvSpPr>
        <p:spPr>
          <a:xfrm>
            <a:off x="332740" y="116840"/>
            <a:ext cx="659955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第一节 自回归条件异方差模型构建</a:t>
            </a:r>
            <a:endParaRPr lang="zh-CN" altLang="en-US" sz="2600" b="1" dirty="0">
              <a:latin typeface="微软雅黑" panose="020B0503020204020204" pitchFamily="34" charset="-122"/>
              <a:ea typeface="微软雅黑" panose="020B0503020204020204" pitchFamily="34" charset="-122"/>
            </a:endParaRPr>
          </a:p>
        </p:txBody>
      </p:sp>
      <p:graphicFrame>
        <p:nvGraphicFramePr>
          <p:cNvPr id="2" name="对象 -2147482551"/>
          <p:cNvGraphicFramePr>
            <a:graphicFrameLocks noChangeAspect="1"/>
          </p:cNvGraphicFramePr>
          <p:nvPr/>
        </p:nvGraphicFramePr>
        <p:xfrm>
          <a:off x="4941570" y="2061210"/>
          <a:ext cx="1102995" cy="763905"/>
        </p:xfrm>
        <a:graphic>
          <a:graphicData uri="http://schemas.openxmlformats.org/presentationml/2006/ole">
            <mc:AlternateContent xmlns:mc="http://schemas.openxmlformats.org/markup-compatibility/2006">
              <mc:Choice xmlns:v="urn:schemas-microsoft-com:vml" Requires="v">
                <p:oleObj spid="_x0000_s3076" name="" r:id="rId1" imgW="431800" imgH="393700" progId="Equation.DSMT4">
                  <p:embed/>
                </p:oleObj>
              </mc:Choice>
              <mc:Fallback>
                <p:oleObj name="" r:id="rId1" imgW="431800" imgH="393700" progId="Equation.DSMT4">
                  <p:embed/>
                  <p:pic>
                    <p:nvPicPr>
                      <p:cNvPr id="0" name="图片 3075"/>
                      <p:cNvPicPr/>
                      <p:nvPr/>
                    </p:nvPicPr>
                    <p:blipFill>
                      <a:blip r:embed="rId2"/>
                      <a:stretch>
                        <a:fillRect/>
                      </a:stretch>
                    </p:blipFill>
                    <p:spPr>
                      <a:xfrm>
                        <a:off x="4941570" y="2061210"/>
                        <a:ext cx="1102995" cy="763905"/>
                      </a:xfrm>
                      <a:prstGeom prst="rect">
                        <a:avLst/>
                      </a:prstGeom>
                      <a:noFill/>
                      <a:ln w="38100">
                        <a:noFill/>
                        <a:miter/>
                      </a:ln>
                    </p:spPr>
                  </p:pic>
                </p:oleObj>
              </mc:Fallback>
            </mc:AlternateContent>
          </a:graphicData>
        </a:graphic>
      </p:graphicFrame>
      <p:graphicFrame>
        <p:nvGraphicFramePr>
          <p:cNvPr id="3" name="对象 -2147482550"/>
          <p:cNvGraphicFramePr>
            <a:graphicFrameLocks noChangeAspect="1"/>
          </p:cNvGraphicFramePr>
          <p:nvPr/>
        </p:nvGraphicFramePr>
        <p:xfrm>
          <a:off x="621030" y="2997200"/>
          <a:ext cx="464820" cy="381000"/>
        </p:xfrm>
        <a:graphic>
          <a:graphicData uri="http://schemas.openxmlformats.org/presentationml/2006/ole">
            <mc:AlternateContent xmlns:mc="http://schemas.openxmlformats.org/markup-compatibility/2006">
              <mc:Choice xmlns:v="urn:schemas-microsoft-com:vml" Requires="v">
                <p:oleObj spid="_x0000_s7" name="" r:id="rId3" imgW="254000" imgH="215900" progId="Equation.DSMT4">
                  <p:embed/>
                </p:oleObj>
              </mc:Choice>
              <mc:Fallback>
                <p:oleObj name="" r:id="rId3" imgW="254000" imgH="215900" progId="Equation.DSMT4">
                  <p:embed/>
                  <p:pic>
                    <p:nvPicPr>
                      <p:cNvPr id="0" name="图片 6"/>
                      <p:cNvPicPr/>
                      <p:nvPr/>
                    </p:nvPicPr>
                    <p:blipFill>
                      <a:blip r:embed="rId4"/>
                      <a:stretch>
                        <a:fillRect/>
                      </a:stretch>
                    </p:blipFill>
                    <p:spPr>
                      <a:xfrm>
                        <a:off x="621030" y="2997200"/>
                        <a:ext cx="464820" cy="381000"/>
                      </a:xfrm>
                      <a:prstGeom prst="rect">
                        <a:avLst/>
                      </a:prstGeom>
                      <a:noFill/>
                      <a:ln w="38100">
                        <a:noFill/>
                        <a:miter/>
                      </a:ln>
                    </p:spPr>
                  </p:pic>
                </p:oleObj>
              </mc:Fallback>
            </mc:AlternateContent>
          </a:graphicData>
        </a:graphic>
      </p:graphicFrame>
      <p:graphicFrame>
        <p:nvGraphicFramePr>
          <p:cNvPr id="4" name="对象 -2147482549"/>
          <p:cNvGraphicFramePr>
            <a:graphicFrameLocks noChangeAspect="1"/>
          </p:cNvGraphicFramePr>
          <p:nvPr/>
        </p:nvGraphicFramePr>
        <p:xfrm>
          <a:off x="621030" y="4149090"/>
          <a:ext cx="499745" cy="466090"/>
        </p:xfrm>
        <a:graphic>
          <a:graphicData uri="http://schemas.openxmlformats.org/presentationml/2006/ole">
            <mc:AlternateContent xmlns:mc="http://schemas.openxmlformats.org/markup-compatibility/2006">
              <mc:Choice xmlns:v="urn:schemas-microsoft-com:vml" Requires="v">
                <p:oleObj spid="_x0000_s8" name="" r:id="rId5" imgW="279400" imgH="254000" progId="Equation.DSMT4">
                  <p:embed/>
                </p:oleObj>
              </mc:Choice>
              <mc:Fallback>
                <p:oleObj name="" r:id="rId5" imgW="279400" imgH="254000" progId="Equation.DSMT4">
                  <p:embed/>
                  <p:pic>
                    <p:nvPicPr>
                      <p:cNvPr id="0" name="图片 7"/>
                      <p:cNvPicPr/>
                      <p:nvPr/>
                    </p:nvPicPr>
                    <p:blipFill>
                      <a:blip r:embed="rId6"/>
                      <a:stretch>
                        <a:fillRect/>
                      </a:stretch>
                    </p:blipFill>
                    <p:spPr>
                      <a:xfrm>
                        <a:off x="621030" y="4149090"/>
                        <a:ext cx="499745" cy="46609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89230" y="765175"/>
            <a:ext cx="11083925" cy="5474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lnSpcReduction="10000"/>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a:lnSpc>
                <a:spcPct val="170000"/>
              </a:lnSpc>
              <a:buFont typeface="Arial" panose="020B0604020202020204" pitchFamily="34" charset="0"/>
            </a:pPr>
            <a:r>
              <a:rPr lang="zh-CN" sz="2400" b="1"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4</a:t>
            </a:r>
            <a:r>
              <a:rPr lang="zh-CN" sz="2400" b="1" dirty="0">
                <a:latin typeface="Times New Roman" panose="02020603050405020304" pitchFamily="18" charset="0"/>
                <a:ea typeface="宋体" panose="02010600030101010101" pitchFamily="2" charset="-122"/>
                <a:cs typeface="Times New Roman" panose="02020603050405020304" pitchFamily="18" charset="0"/>
              </a:rPr>
              <a:t>）</a:t>
            </a:r>
            <a:r>
              <a:rPr lang="zh-CN" sz="2400" b="1" dirty="0">
                <a:latin typeface="Times New Roman" panose="02020603050405020304" pitchFamily="18" charset="0"/>
                <a:ea typeface="宋体" panose="02010600030101010101" pitchFamily="2" charset="-122"/>
                <a:cs typeface="Times New Roman" panose="02020603050405020304" pitchFamily="18" charset="0"/>
              </a:rPr>
              <a:t>预测</a:t>
            </a:r>
            <a:endParaRPr lang="zh-CN" sz="2400" b="1"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nSpc>
                <a:spcPct val="170000"/>
              </a:lnSpc>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rPr>
              <a:t>考虑一个ARCH</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p</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模型，从预测原点</a:t>
            </a:r>
            <a:r>
              <a:rPr lang="en-US" altLang="zh-CN" sz="2400" dirty="0">
                <a:latin typeface="Times New Roman" panose="02020603050405020304" pitchFamily="18" charset="0"/>
                <a:cs typeface="Times New Roman" panose="02020603050405020304" pitchFamily="18" charset="0"/>
              </a:rPr>
              <a:t> </a:t>
            </a:r>
            <a:r>
              <a:rPr lang="en-US" altLang="zh-CN" sz="2400" i="1" dirty="0">
                <a:latin typeface="Times New Roman" panose="02020603050405020304" pitchFamily="18" charset="0"/>
                <a:cs typeface="Times New Roman" panose="02020603050405020304" pitchFamily="18" charset="0"/>
              </a:rPr>
              <a:t>h </a:t>
            </a:r>
            <a:r>
              <a:rPr lang="zh-CN" altLang="en-US" sz="2400" dirty="0">
                <a:latin typeface="Times New Roman" panose="02020603050405020304" pitchFamily="18" charset="0"/>
                <a:cs typeface="Times New Roman" panose="02020603050405020304" pitchFamily="18" charset="0"/>
              </a:rPr>
              <a:t>出发，</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的向前一步、向前两步、向前</a:t>
            </a:r>
            <a:r>
              <a:rPr lang="en-US" altLang="zh-CN" sz="2400" i="1" dirty="0">
                <a:latin typeface="Times New Roman" panose="02020603050405020304" pitchFamily="18" charset="0"/>
                <a:cs typeface="Times New Roman" panose="02020603050405020304" pitchFamily="18" charset="0"/>
              </a:rPr>
              <a:t>l</a:t>
            </a:r>
            <a:r>
              <a:rPr lang="zh-CN" altLang="en-US" sz="2400" dirty="0">
                <a:latin typeface="Times New Roman" panose="02020603050405020304" pitchFamily="18" charset="0"/>
                <a:cs typeface="Times New Roman" panose="02020603050405020304" pitchFamily="18" charset="0"/>
              </a:rPr>
              <a:t>步预测分别为：</a:t>
            </a:r>
            <a:r>
              <a:rPr lang="en-US" altLang="zh-CN" sz="2400" dirty="0">
                <a:latin typeface="Times New Roman" panose="02020603050405020304" pitchFamily="18" charset="0"/>
                <a:cs typeface="Times New Roman" panose="02020603050405020304" pitchFamily="18" charset="0"/>
              </a:rPr>
              <a:t> </a:t>
            </a:r>
            <a:endParaRPr lang="en-US" altLang="zh-CN" sz="2400" dirty="0">
              <a:latin typeface="Times New Roman" panose="02020603050405020304" pitchFamily="18" charset="0"/>
              <a:cs typeface="Times New Roman" panose="02020603050405020304" pitchFamily="18" charset="0"/>
            </a:endParaRPr>
          </a:p>
          <a:p>
            <a:pPr marL="342900" indent="-342900">
              <a:lnSpc>
                <a:spcPct val="170000"/>
              </a:lnSpc>
              <a:buFont typeface="Arial" panose="020B0604020202020204" pitchFamily="34" charset="0"/>
              <a:buChar char="•"/>
            </a:pPr>
            <a:endParaRPr lang="en-US" altLang="zh-CN" sz="2400" dirty="0">
              <a:latin typeface="Times New Roman" panose="02020603050405020304" pitchFamily="18" charset="0"/>
              <a:cs typeface="Times New Roman" panose="02020603050405020304" pitchFamily="18" charset="0"/>
            </a:endParaRPr>
          </a:p>
          <a:p>
            <a:pPr marL="342900" indent="-342900">
              <a:lnSpc>
                <a:spcPct val="170000"/>
              </a:lnSpc>
              <a:buFont typeface="Arial" panose="020B0604020202020204" pitchFamily="34" charset="0"/>
              <a:buChar char="•"/>
            </a:pPr>
            <a:endParaRPr lang="en-US" altLang="zh-CN" sz="2400" dirty="0">
              <a:latin typeface="Times New Roman" panose="02020603050405020304" pitchFamily="18" charset="0"/>
              <a:cs typeface="Times New Roman" panose="02020603050405020304" pitchFamily="18" charset="0"/>
            </a:endParaRPr>
          </a:p>
          <a:p>
            <a:pPr marL="342900" indent="-342900">
              <a:lnSpc>
                <a:spcPct val="170000"/>
              </a:lnSpc>
              <a:buFont typeface="Arial" panose="020B0604020202020204" pitchFamily="34" charset="0"/>
              <a:buChar char="•"/>
            </a:pPr>
            <a:endParaRPr lang="en-US" altLang="zh-CN" sz="2400" dirty="0">
              <a:latin typeface="Times New Roman" panose="02020603050405020304" pitchFamily="18" charset="0"/>
              <a:cs typeface="Times New Roman" panose="02020603050405020304" pitchFamily="18" charset="0"/>
            </a:endParaRPr>
          </a:p>
          <a:p>
            <a:pPr marL="342900" indent="-342900">
              <a:lnSpc>
                <a:spcPct val="170000"/>
              </a:lnSpc>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marL="342900" indent="-342900">
              <a:lnSpc>
                <a:spcPct val="170000"/>
              </a:lnSpc>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其中，当</a:t>
            </a: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有</a:t>
            </a:r>
            <a:endParaRPr lang="zh-CN" altLang="en-US" sz="2000" dirty="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endParaRPr lang="zh-CN" altLang="en-US" sz="2000" dirty="0">
              <a:latin typeface="Times New Roman" panose="02020603050405020304" pitchFamily="18" charset="0"/>
              <a:cs typeface="Times New Roman" panose="02020603050405020304" pitchFamily="18" charset="0"/>
            </a:endParaRPr>
          </a:p>
        </p:txBody>
      </p:sp>
      <p:sp>
        <p:nvSpPr>
          <p:cNvPr id="6" name="矩形 5"/>
          <p:cNvSpPr/>
          <p:nvPr/>
        </p:nvSpPr>
        <p:spPr>
          <a:xfrm>
            <a:off x="332740" y="116840"/>
            <a:ext cx="659955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第一节 自回归条件异方差模型构建</a:t>
            </a:r>
            <a:endParaRPr lang="zh-CN" altLang="en-US" sz="2600" b="1" dirty="0">
              <a:latin typeface="微软雅黑" panose="020B0503020204020204" pitchFamily="34" charset="-122"/>
              <a:ea typeface="微软雅黑" panose="020B0503020204020204" pitchFamily="34" charset="-122"/>
            </a:endParaRPr>
          </a:p>
        </p:txBody>
      </p:sp>
      <p:graphicFrame>
        <p:nvGraphicFramePr>
          <p:cNvPr id="2" name="对象 -2147482547"/>
          <p:cNvGraphicFramePr>
            <a:graphicFrameLocks noChangeAspect="1"/>
          </p:cNvGraphicFramePr>
          <p:nvPr/>
        </p:nvGraphicFramePr>
        <p:xfrm>
          <a:off x="6525895" y="1628775"/>
          <a:ext cx="474345" cy="388620"/>
        </p:xfrm>
        <a:graphic>
          <a:graphicData uri="http://schemas.openxmlformats.org/presentationml/2006/ole">
            <mc:AlternateContent xmlns:mc="http://schemas.openxmlformats.org/markup-compatibility/2006">
              <mc:Choice xmlns:v="urn:schemas-microsoft-com:vml" Requires="v">
                <p:oleObj spid="_x0000_s9" name="" r:id="rId1" imgW="254000" imgH="215900" progId="Equation.DSMT4">
                  <p:embed/>
                </p:oleObj>
              </mc:Choice>
              <mc:Fallback>
                <p:oleObj name="" r:id="rId1" imgW="254000" imgH="215900" progId="Equation.DSMT4">
                  <p:embed/>
                  <p:pic>
                    <p:nvPicPr>
                      <p:cNvPr id="0" name="图片 8"/>
                      <p:cNvPicPr/>
                      <p:nvPr/>
                    </p:nvPicPr>
                    <p:blipFill>
                      <a:blip r:embed="rId2"/>
                      <a:stretch>
                        <a:fillRect/>
                      </a:stretch>
                    </p:blipFill>
                    <p:spPr>
                      <a:xfrm>
                        <a:off x="6525895" y="1628775"/>
                        <a:ext cx="474345" cy="388620"/>
                      </a:xfrm>
                      <a:prstGeom prst="rect">
                        <a:avLst/>
                      </a:prstGeom>
                      <a:noFill/>
                      <a:ln w="38100">
                        <a:noFill/>
                        <a:miter/>
                      </a:ln>
                    </p:spPr>
                  </p:pic>
                </p:oleObj>
              </mc:Fallback>
            </mc:AlternateContent>
          </a:graphicData>
        </a:graphic>
      </p:graphicFrame>
      <p:graphicFrame>
        <p:nvGraphicFramePr>
          <p:cNvPr id="3" name="对象 -2147482545"/>
          <p:cNvGraphicFramePr>
            <a:graphicFrameLocks noChangeAspect="1"/>
          </p:cNvGraphicFramePr>
          <p:nvPr/>
        </p:nvGraphicFramePr>
        <p:xfrm>
          <a:off x="3933190" y="2708910"/>
          <a:ext cx="4025900" cy="546735"/>
        </p:xfrm>
        <a:graphic>
          <a:graphicData uri="http://schemas.openxmlformats.org/presentationml/2006/ole">
            <mc:AlternateContent xmlns:mc="http://schemas.openxmlformats.org/markup-compatibility/2006">
              <mc:Choice xmlns:v="urn:schemas-microsoft-com:vml" Requires="v">
                <p:oleObj spid="_x0000_s10" name="" r:id="rId3" imgW="1790700" imgH="241300" progId="Equation.DSMT4">
                  <p:embed/>
                </p:oleObj>
              </mc:Choice>
              <mc:Fallback>
                <p:oleObj name="" r:id="rId3" imgW="1790700" imgH="241300" progId="Equation.DSMT4">
                  <p:embed/>
                  <p:pic>
                    <p:nvPicPr>
                      <p:cNvPr id="0" name="图片 9"/>
                      <p:cNvPicPr/>
                      <p:nvPr/>
                    </p:nvPicPr>
                    <p:blipFill>
                      <a:blip r:embed="rId4"/>
                      <a:stretch>
                        <a:fillRect/>
                      </a:stretch>
                    </p:blipFill>
                    <p:spPr>
                      <a:xfrm>
                        <a:off x="3933190" y="2708910"/>
                        <a:ext cx="4025900" cy="546735"/>
                      </a:xfrm>
                      <a:prstGeom prst="rect">
                        <a:avLst/>
                      </a:prstGeom>
                      <a:noFill/>
                      <a:ln w="38100">
                        <a:noFill/>
                        <a:miter/>
                      </a:ln>
                    </p:spPr>
                  </p:pic>
                </p:oleObj>
              </mc:Fallback>
            </mc:AlternateContent>
          </a:graphicData>
        </a:graphic>
      </p:graphicFrame>
      <p:graphicFrame>
        <p:nvGraphicFramePr>
          <p:cNvPr id="4" name="对象 -2147482544"/>
          <p:cNvGraphicFramePr>
            <a:graphicFrameLocks noChangeAspect="1"/>
          </p:cNvGraphicFramePr>
          <p:nvPr/>
        </p:nvGraphicFramePr>
        <p:xfrm>
          <a:off x="3501390" y="3501390"/>
          <a:ext cx="5305425" cy="537845"/>
        </p:xfrm>
        <a:graphic>
          <a:graphicData uri="http://schemas.openxmlformats.org/presentationml/2006/ole">
            <mc:AlternateContent xmlns:mc="http://schemas.openxmlformats.org/markup-compatibility/2006">
              <mc:Choice xmlns:v="urn:schemas-microsoft-com:vml" Requires="v">
                <p:oleObj spid="_x0000_s11" name="" r:id="rId5" imgW="2400300" imgH="241300" progId="Equation.DSMT4">
                  <p:embed/>
                </p:oleObj>
              </mc:Choice>
              <mc:Fallback>
                <p:oleObj name="" r:id="rId5" imgW="2400300" imgH="241300" progId="Equation.DSMT4">
                  <p:embed/>
                  <p:pic>
                    <p:nvPicPr>
                      <p:cNvPr id="0" name="图片 10"/>
                      <p:cNvPicPr/>
                      <p:nvPr/>
                    </p:nvPicPr>
                    <p:blipFill>
                      <a:blip r:embed="rId6"/>
                      <a:stretch>
                        <a:fillRect/>
                      </a:stretch>
                    </p:blipFill>
                    <p:spPr>
                      <a:xfrm>
                        <a:off x="3501390" y="3501390"/>
                        <a:ext cx="5305425" cy="537845"/>
                      </a:xfrm>
                      <a:prstGeom prst="rect">
                        <a:avLst/>
                      </a:prstGeom>
                      <a:noFill/>
                      <a:ln w="38100">
                        <a:noFill/>
                        <a:miter/>
                      </a:ln>
                    </p:spPr>
                  </p:pic>
                </p:oleObj>
              </mc:Fallback>
            </mc:AlternateContent>
          </a:graphicData>
        </a:graphic>
      </p:graphicFrame>
      <p:graphicFrame>
        <p:nvGraphicFramePr>
          <p:cNvPr id="7" name="对象 -2147482543"/>
          <p:cNvGraphicFramePr>
            <a:graphicFrameLocks noChangeAspect="1"/>
          </p:cNvGraphicFramePr>
          <p:nvPr/>
        </p:nvGraphicFramePr>
        <p:xfrm>
          <a:off x="4293235" y="4148773"/>
          <a:ext cx="3200400" cy="802640"/>
        </p:xfrm>
        <a:graphic>
          <a:graphicData uri="http://schemas.openxmlformats.org/presentationml/2006/ole">
            <mc:AlternateContent xmlns:mc="http://schemas.openxmlformats.org/markup-compatibility/2006">
              <mc:Choice xmlns:v="urn:schemas-microsoft-com:vml" Requires="v">
                <p:oleObj spid="_x0000_s12" name="" r:id="rId7" imgW="1485900" imgH="405765" progId="Equation.DSMT4">
                  <p:embed/>
                </p:oleObj>
              </mc:Choice>
              <mc:Fallback>
                <p:oleObj name="" r:id="rId7" imgW="1485900" imgH="405765" progId="Equation.DSMT4">
                  <p:embed/>
                  <p:pic>
                    <p:nvPicPr>
                      <p:cNvPr id="0" name="图片 11"/>
                      <p:cNvPicPr/>
                      <p:nvPr/>
                    </p:nvPicPr>
                    <p:blipFill>
                      <a:blip r:embed="rId8"/>
                      <a:stretch>
                        <a:fillRect/>
                      </a:stretch>
                    </p:blipFill>
                    <p:spPr>
                      <a:xfrm>
                        <a:off x="4293235" y="4148773"/>
                        <a:ext cx="3200400" cy="802640"/>
                      </a:xfrm>
                      <a:prstGeom prst="rect">
                        <a:avLst/>
                      </a:prstGeom>
                      <a:noFill/>
                      <a:ln w="38100">
                        <a:noFill/>
                        <a:miter/>
                      </a:ln>
                    </p:spPr>
                  </p:pic>
                </p:oleObj>
              </mc:Fallback>
            </mc:AlternateContent>
          </a:graphicData>
        </a:graphic>
      </p:graphicFrame>
      <p:graphicFrame>
        <p:nvGraphicFramePr>
          <p:cNvPr id="14" name="对象 13"/>
          <p:cNvGraphicFramePr>
            <a:graphicFrameLocks noChangeAspect="1"/>
          </p:cNvGraphicFramePr>
          <p:nvPr/>
        </p:nvGraphicFramePr>
        <p:xfrm>
          <a:off x="1701165" y="5301615"/>
          <a:ext cx="941070" cy="384175"/>
        </p:xfrm>
        <a:graphic>
          <a:graphicData uri="http://schemas.openxmlformats.org/presentationml/2006/ole">
            <mc:AlternateContent xmlns:mc="http://schemas.openxmlformats.org/markup-compatibility/2006">
              <mc:Choice xmlns:v="urn:schemas-microsoft-com:vml" Requires="v">
                <p:oleObj spid="_x0000_s15" name="" r:id="rId9" imgW="443865" imgH="165100" progId="Equation.DSMT4">
                  <p:embed/>
                </p:oleObj>
              </mc:Choice>
              <mc:Fallback>
                <p:oleObj name="" r:id="rId9" imgW="443865" imgH="165100" progId="Equation.DSMT4">
                  <p:embed/>
                  <p:pic>
                    <p:nvPicPr>
                      <p:cNvPr id="0" name="图片 14"/>
                      <p:cNvPicPr/>
                      <p:nvPr/>
                    </p:nvPicPr>
                    <p:blipFill>
                      <a:blip r:embed="rId10"/>
                      <a:stretch>
                        <a:fillRect/>
                      </a:stretch>
                    </p:blipFill>
                    <p:spPr>
                      <a:xfrm>
                        <a:off x="1701165" y="5301615"/>
                        <a:ext cx="941070" cy="384175"/>
                      </a:xfrm>
                      <a:prstGeom prst="rect">
                        <a:avLst/>
                      </a:prstGeom>
                      <a:noFill/>
                      <a:ln w="38100">
                        <a:noFill/>
                        <a:miter/>
                      </a:ln>
                    </p:spPr>
                  </p:pic>
                </p:oleObj>
              </mc:Fallback>
            </mc:AlternateContent>
          </a:graphicData>
        </a:graphic>
      </p:graphicFrame>
      <p:graphicFrame>
        <p:nvGraphicFramePr>
          <p:cNvPr id="8" name="对象 -2147482541"/>
          <p:cNvGraphicFramePr>
            <a:graphicFrameLocks noChangeAspect="1"/>
          </p:cNvGraphicFramePr>
          <p:nvPr/>
        </p:nvGraphicFramePr>
        <p:xfrm>
          <a:off x="3285490" y="5288915"/>
          <a:ext cx="1750695" cy="455295"/>
        </p:xfrm>
        <a:graphic>
          <a:graphicData uri="http://schemas.openxmlformats.org/presentationml/2006/ole">
            <mc:AlternateContent xmlns:mc="http://schemas.openxmlformats.org/markup-compatibility/2006">
              <mc:Choice xmlns:v="urn:schemas-microsoft-com:vml" Requires="v">
                <p:oleObj spid="_x0000_s16" name="" r:id="rId11" imgW="914400" imgH="228600" progId="Equation.DSMT4">
                  <p:embed/>
                </p:oleObj>
              </mc:Choice>
              <mc:Fallback>
                <p:oleObj name="" r:id="rId11" imgW="914400" imgH="228600" progId="Equation.DSMT4">
                  <p:embed/>
                  <p:pic>
                    <p:nvPicPr>
                      <p:cNvPr id="0" name="图片 15"/>
                      <p:cNvPicPr/>
                      <p:nvPr/>
                    </p:nvPicPr>
                    <p:blipFill>
                      <a:blip r:embed="rId12"/>
                      <a:stretch>
                        <a:fillRect/>
                      </a:stretch>
                    </p:blipFill>
                    <p:spPr>
                      <a:xfrm>
                        <a:off x="3285490" y="5288915"/>
                        <a:ext cx="1750695" cy="45529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89230" y="691515"/>
            <a:ext cx="11765280" cy="5474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lnSpcReduction="10000"/>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a:lnSpc>
                <a:spcPct val="170000"/>
              </a:lnSpc>
              <a:buFont typeface="Arial" panose="020B0604020202020204" pitchFamily="34" charset="0"/>
            </a:pPr>
            <a:r>
              <a:rPr lang="zh-CN" sz="2200" dirty="0">
                <a:latin typeface="Times New Roman" panose="02020603050405020304" pitchFamily="18" charset="0"/>
                <a:ea typeface="宋体" panose="02010600030101010101" pitchFamily="2" charset="-122"/>
                <a:cs typeface="Times New Roman" panose="02020603050405020304" pitchFamily="18" charset="0"/>
              </a:rPr>
              <a:t>【例</a:t>
            </a:r>
            <a:r>
              <a:rPr lang="en-US" altLang="zh-CN" sz="2200" dirty="0">
                <a:latin typeface="Times New Roman" panose="02020603050405020304" pitchFamily="18" charset="0"/>
                <a:ea typeface="宋体" panose="02010600030101010101" pitchFamily="2" charset="-122"/>
                <a:cs typeface="Times New Roman" panose="02020603050405020304" pitchFamily="18" charset="0"/>
              </a:rPr>
              <a:t>3-1</a:t>
            </a:r>
            <a:r>
              <a:rPr lang="zh-CN" sz="2200" dirty="0">
                <a:latin typeface="Times New Roman" panose="02020603050405020304" pitchFamily="18" charset="0"/>
                <a:ea typeface="宋体" panose="02010600030101010101" pitchFamily="2" charset="-122"/>
                <a:cs typeface="Times New Roman" panose="02020603050405020304" pitchFamily="18" charset="0"/>
              </a:rPr>
              <a:t>】利用ARCH模型估算波动率：</a:t>
            </a:r>
            <a:endParaRPr lang="zh-CN" sz="22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nSpc>
                <a:spcPct val="170000"/>
              </a:lnSpc>
              <a:buFont typeface="Arial" panose="020B0604020202020204" pitchFamily="34" charset="0"/>
              <a:buChar char="•"/>
            </a:pPr>
            <a:r>
              <a:rPr lang="zh-CN" sz="2000" dirty="0">
                <a:latin typeface="Times New Roman" panose="02020603050405020304" pitchFamily="18" charset="0"/>
                <a:ea typeface="宋体" panose="02010600030101010101" pitchFamily="2" charset="-122"/>
                <a:cs typeface="Times New Roman" panose="02020603050405020304" pitchFamily="18" charset="0"/>
              </a:rPr>
              <a:t>选取上证指数2016年1月1日到2023年4月30日的日收盘价，建立对数收益率序列，并估算波动率</a:t>
            </a:r>
            <a:endParaRPr 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nSpc>
                <a:spcPct val="170000"/>
              </a:lnSpc>
              <a:buFont typeface="Arial" panose="020B0604020202020204" pitchFamily="34" charset="0"/>
              <a:buChar char="•"/>
            </a:pPr>
            <a:r>
              <a:rPr lang="zh-CN" sz="2000" dirty="0">
                <a:latin typeface="Times New Roman" panose="02020603050405020304" pitchFamily="18" charset="0"/>
                <a:ea typeface="宋体" panose="02010600030101010101" pitchFamily="2" charset="-122"/>
                <a:cs typeface="Times New Roman" panose="02020603050405020304" pitchFamily="18" charset="0"/>
              </a:rPr>
              <a:t>首先，利用python得到上证指数在样本区间内的日收益率，</a:t>
            </a:r>
            <a:endParaRPr 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70000"/>
              </a:lnSpc>
              <a:buFont typeface="Arial" panose="020B0604020202020204" pitchFamily="34" charset="0"/>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t>
            </a:r>
            <a:r>
              <a:rPr lang="zh-CN" sz="2000" dirty="0">
                <a:latin typeface="Times New Roman" panose="02020603050405020304" pitchFamily="18" charset="0"/>
                <a:ea typeface="宋体" panose="02010600030101010101" pitchFamily="2" charset="-122"/>
                <a:cs typeface="Times New Roman" panose="02020603050405020304" pitchFamily="18" charset="0"/>
              </a:rPr>
              <a:t>并绘制上证指数收盘价及对数收益率图，</a:t>
            </a:r>
            <a:r>
              <a:rPr lang="zh-CN" sz="2000" dirty="0">
                <a:latin typeface="Times New Roman" panose="02020603050405020304" pitchFamily="18" charset="0"/>
                <a:ea typeface="宋体" panose="02010600030101010101" pitchFamily="2" charset="-122"/>
                <a:cs typeface="Times New Roman" panose="02020603050405020304" pitchFamily="18" charset="0"/>
              </a:rPr>
              <a:t>如右图：</a:t>
            </a:r>
            <a:endParaRPr 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70000"/>
              </a:lnSpc>
              <a:buFont typeface="Arial" panose="020B0604020202020204" pitchFamily="34" charset="0"/>
            </a:pPr>
            <a:endParaRPr 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70000"/>
              </a:lnSpc>
              <a:buFont typeface="Arial" panose="020B0604020202020204" pitchFamily="34" charset="0"/>
            </a:pPr>
            <a:endParaRPr lang="zh-CN" sz="22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70000"/>
              </a:lnSpc>
              <a:buFont typeface="Arial" panose="020B0604020202020204" pitchFamily="34" charset="0"/>
            </a:pPr>
            <a:endParaRPr lang="en-US" altLang="zh-CN" sz="2400" dirty="0">
              <a:latin typeface="Times New Roman" panose="02020603050405020304" pitchFamily="18" charset="0"/>
              <a:cs typeface="Times New Roman" panose="02020603050405020304" pitchFamily="18" charset="0"/>
            </a:endParaRPr>
          </a:p>
          <a:p>
            <a:pPr marL="342900" indent="-342900">
              <a:lnSpc>
                <a:spcPct val="170000"/>
              </a:lnSpc>
              <a:buFont typeface="Arial" panose="020B0604020202020204" pitchFamily="34" charset="0"/>
              <a:buChar char="•"/>
            </a:pPr>
            <a:endParaRPr lang="en-US" altLang="zh-CN" sz="2400" dirty="0">
              <a:latin typeface="Times New Roman" panose="02020603050405020304" pitchFamily="18" charset="0"/>
              <a:cs typeface="Times New Roman" panose="02020603050405020304" pitchFamily="18" charset="0"/>
            </a:endParaRPr>
          </a:p>
          <a:p>
            <a:pPr marL="342900" indent="-342900">
              <a:lnSpc>
                <a:spcPct val="170000"/>
              </a:lnSpc>
              <a:buFont typeface="Arial" panose="020B0604020202020204" pitchFamily="34" charset="0"/>
              <a:buChar char="•"/>
            </a:pPr>
            <a:endParaRPr lang="en-US" altLang="zh-CN" sz="2400" dirty="0">
              <a:latin typeface="Times New Roman" panose="02020603050405020304" pitchFamily="18" charset="0"/>
              <a:cs typeface="Times New Roman" panose="02020603050405020304" pitchFamily="18" charset="0"/>
            </a:endParaRPr>
          </a:p>
          <a:p>
            <a:pPr marL="342900" indent="-342900">
              <a:lnSpc>
                <a:spcPct val="170000"/>
              </a:lnSpc>
              <a:buFont typeface="Arial" panose="020B0604020202020204" pitchFamily="34" charset="0"/>
              <a:buChar char="•"/>
            </a:pPr>
            <a:endParaRPr lang="en-US" altLang="zh-CN" sz="2400" dirty="0">
              <a:latin typeface="Times New Roman" panose="02020603050405020304" pitchFamily="18" charset="0"/>
              <a:cs typeface="Times New Roman" panose="02020603050405020304" pitchFamily="18" charset="0"/>
            </a:endParaRPr>
          </a:p>
          <a:p>
            <a:pPr marL="342900" indent="-342900">
              <a:lnSpc>
                <a:spcPct val="170000"/>
              </a:lnSpc>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endParaRPr lang="zh-CN" altLang="en-US" sz="2000" dirty="0">
              <a:latin typeface="Times New Roman" panose="02020603050405020304" pitchFamily="18" charset="0"/>
              <a:cs typeface="Times New Roman" panose="02020603050405020304" pitchFamily="18" charset="0"/>
            </a:endParaRPr>
          </a:p>
        </p:txBody>
      </p:sp>
      <p:sp>
        <p:nvSpPr>
          <p:cNvPr id="6" name="矩形 5"/>
          <p:cNvSpPr/>
          <p:nvPr/>
        </p:nvSpPr>
        <p:spPr>
          <a:xfrm>
            <a:off x="332740" y="116840"/>
            <a:ext cx="659955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第一节 自回归条件异方差模型构建</a:t>
            </a:r>
            <a:endParaRPr lang="zh-CN" altLang="en-US" sz="2600" b="1" dirty="0">
              <a:latin typeface="微软雅黑" panose="020B0503020204020204" pitchFamily="34" charset="-122"/>
              <a:ea typeface="微软雅黑" panose="020B0503020204020204" pitchFamily="34" charset="-122"/>
            </a:endParaRPr>
          </a:p>
        </p:txBody>
      </p:sp>
      <p:pic>
        <p:nvPicPr>
          <p:cNvPr id="13" name="图片 5" descr="Figure_1"/>
          <p:cNvPicPr>
            <a:picLocks noChangeAspect="1"/>
          </p:cNvPicPr>
          <p:nvPr/>
        </p:nvPicPr>
        <p:blipFill>
          <a:blip r:embed="rId1"/>
          <a:srcRect l="5023" t="10661" r="8552" b="5851"/>
          <a:stretch>
            <a:fillRect/>
          </a:stretch>
        </p:blipFill>
        <p:spPr>
          <a:xfrm>
            <a:off x="6309360" y="2348865"/>
            <a:ext cx="5460365" cy="4340860"/>
          </a:xfrm>
          <a:prstGeom prst="rect">
            <a:avLst/>
          </a:prstGeom>
        </p:spPr>
      </p:pic>
    </p:spTree>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89230" y="691515"/>
            <a:ext cx="11765280" cy="5474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lnSpcReduction="10000"/>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342900" indent="-342900">
              <a:lnSpc>
                <a:spcPct val="170000"/>
              </a:lnSpc>
              <a:buFont typeface="Arial" panose="020B0604020202020204" pitchFamily="34" charset="0"/>
              <a:buChar char="•"/>
            </a:pPr>
            <a:r>
              <a:rPr lang="zh-CN" sz="2000" dirty="0">
                <a:latin typeface="Times New Roman" panose="02020603050405020304" pitchFamily="18" charset="0"/>
                <a:ea typeface="宋体" panose="02010600030101010101" pitchFamily="2" charset="-122"/>
                <a:cs typeface="Times New Roman" panose="02020603050405020304" pitchFamily="18" charset="0"/>
              </a:rPr>
              <a:t>下面建立ARCH（1）模型，估计结果如下所示：</a:t>
            </a:r>
            <a:endParaRPr 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70000"/>
              </a:lnSpc>
              <a:buFont typeface="Arial" panose="020B0604020202020204" pitchFamily="34" charset="0"/>
            </a:pPr>
            <a:endParaRPr 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nSpc>
                <a:spcPct val="170000"/>
              </a:lnSpc>
              <a:buFont typeface="Arial" panose="020B0604020202020204" pitchFamily="34" charset="0"/>
              <a:buChar char="•"/>
            </a:pPr>
            <a:r>
              <a:rPr lang="zh-CN" sz="2000" dirty="0">
                <a:latin typeface="Times New Roman" panose="02020603050405020304" pitchFamily="18" charset="0"/>
                <a:ea typeface="宋体" panose="02010600030101010101" pitchFamily="2" charset="-122"/>
                <a:cs typeface="Times New Roman" panose="02020603050405020304" pitchFamily="18" charset="0"/>
              </a:rPr>
              <a:t>下图给出了基于ARCH模型估计得到的上证指数波动率走势：</a:t>
            </a:r>
            <a:endParaRPr 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70000"/>
              </a:lnSpc>
              <a:buFont typeface="Arial" panose="020B0604020202020204" pitchFamily="34" charset="0"/>
            </a:pPr>
            <a:endParaRPr 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70000"/>
              </a:lnSpc>
              <a:buFont typeface="Arial" panose="020B0604020202020204" pitchFamily="34" charset="0"/>
            </a:pPr>
            <a:endParaRPr 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70000"/>
              </a:lnSpc>
              <a:buFont typeface="Arial" panose="020B0604020202020204" pitchFamily="34" charset="0"/>
            </a:pPr>
            <a:endParaRPr 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70000"/>
              </a:lnSpc>
              <a:buFont typeface="Arial" panose="020B0604020202020204" pitchFamily="34" charset="0"/>
            </a:pPr>
            <a:endParaRPr 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70000"/>
              </a:lnSpc>
              <a:buFont typeface="Arial" panose="020B0604020202020204" pitchFamily="34" charset="0"/>
            </a:pPr>
            <a:endParaRPr lang="zh-CN" sz="22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70000"/>
              </a:lnSpc>
              <a:buFont typeface="Arial" panose="020B0604020202020204" pitchFamily="34" charset="0"/>
            </a:pPr>
            <a:endParaRPr lang="en-US" altLang="zh-CN" sz="2400" dirty="0">
              <a:latin typeface="Times New Roman" panose="02020603050405020304" pitchFamily="18" charset="0"/>
              <a:cs typeface="Times New Roman" panose="02020603050405020304" pitchFamily="18" charset="0"/>
            </a:endParaRPr>
          </a:p>
          <a:p>
            <a:pPr marL="342900" indent="-342900">
              <a:lnSpc>
                <a:spcPct val="170000"/>
              </a:lnSpc>
              <a:buFont typeface="Arial" panose="020B0604020202020204" pitchFamily="34" charset="0"/>
              <a:buChar char="•"/>
            </a:pPr>
            <a:endParaRPr lang="en-US" altLang="zh-CN" sz="2400" dirty="0">
              <a:latin typeface="Times New Roman" panose="02020603050405020304" pitchFamily="18" charset="0"/>
              <a:cs typeface="Times New Roman" panose="02020603050405020304" pitchFamily="18" charset="0"/>
            </a:endParaRPr>
          </a:p>
          <a:p>
            <a:pPr marL="342900" indent="-342900">
              <a:lnSpc>
                <a:spcPct val="170000"/>
              </a:lnSpc>
              <a:buFont typeface="Arial" panose="020B0604020202020204" pitchFamily="34" charset="0"/>
              <a:buChar char="•"/>
            </a:pPr>
            <a:endParaRPr lang="en-US" altLang="zh-CN" sz="2400" dirty="0">
              <a:latin typeface="Times New Roman" panose="02020603050405020304" pitchFamily="18" charset="0"/>
              <a:cs typeface="Times New Roman" panose="02020603050405020304" pitchFamily="18" charset="0"/>
            </a:endParaRPr>
          </a:p>
          <a:p>
            <a:pPr marL="342900" indent="-342900">
              <a:lnSpc>
                <a:spcPct val="170000"/>
              </a:lnSpc>
              <a:buFont typeface="Arial" panose="020B0604020202020204" pitchFamily="34" charset="0"/>
              <a:buChar char="•"/>
            </a:pPr>
            <a:endParaRPr lang="en-US" altLang="zh-CN" sz="2400" dirty="0">
              <a:latin typeface="Times New Roman" panose="02020603050405020304" pitchFamily="18" charset="0"/>
              <a:cs typeface="Times New Roman" panose="02020603050405020304" pitchFamily="18" charset="0"/>
            </a:endParaRPr>
          </a:p>
          <a:p>
            <a:pPr marL="342900" indent="-342900">
              <a:lnSpc>
                <a:spcPct val="170000"/>
              </a:lnSpc>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endParaRPr lang="zh-CN" altLang="en-US" sz="2000" dirty="0">
              <a:latin typeface="Times New Roman" panose="02020603050405020304" pitchFamily="18" charset="0"/>
              <a:cs typeface="Times New Roman" panose="02020603050405020304" pitchFamily="18" charset="0"/>
            </a:endParaRPr>
          </a:p>
        </p:txBody>
      </p:sp>
      <p:sp>
        <p:nvSpPr>
          <p:cNvPr id="6" name="矩形 5"/>
          <p:cNvSpPr/>
          <p:nvPr/>
        </p:nvSpPr>
        <p:spPr>
          <a:xfrm>
            <a:off x="332740" y="116840"/>
            <a:ext cx="659955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第一节 自回归条件异方差模型构建</a:t>
            </a:r>
            <a:endParaRPr lang="zh-CN" altLang="en-US" sz="2600" b="1" dirty="0">
              <a:latin typeface="微软雅黑" panose="020B0503020204020204" pitchFamily="34" charset="-122"/>
              <a:ea typeface="微软雅黑" panose="020B0503020204020204" pitchFamily="34" charset="-122"/>
            </a:endParaRPr>
          </a:p>
        </p:txBody>
      </p:sp>
      <p:graphicFrame>
        <p:nvGraphicFramePr>
          <p:cNvPr id="2" name="对象 -2147482540"/>
          <p:cNvGraphicFramePr>
            <a:graphicFrameLocks noChangeAspect="1"/>
          </p:cNvGraphicFramePr>
          <p:nvPr/>
        </p:nvGraphicFramePr>
        <p:xfrm>
          <a:off x="3946525" y="1341120"/>
          <a:ext cx="2985770" cy="429895"/>
        </p:xfrm>
        <a:graphic>
          <a:graphicData uri="http://schemas.openxmlformats.org/presentationml/2006/ole">
            <mc:AlternateContent xmlns:mc="http://schemas.openxmlformats.org/markup-compatibility/2006">
              <mc:Choice xmlns:v="urn:schemas-microsoft-com:vml" Requires="v">
                <p:oleObj spid="_x0000_s3076" name="" r:id="rId1" imgW="1485900" imgH="215900" progId="Equation.DSMT4">
                  <p:embed/>
                </p:oleObj>
              </mc:Choice>
              <mc:Fallback>
                <p:oleObj name="" r:id="rId1" imgW="1485900" imgH="215900" progId="Equation.DSMT4">
                  <p:embed/>
                  <p:pic>
                    <p:nvPicPr>
                      <p:cNvPr id="0" name="图片 3075"/>
                      <p:cNvPicPr/>
                      <p:nvPr/>
                    </p:nvPicPr>
                    <p:blipFill>
                      <a:blip r:embed="rId2"/>
                      <a:stretch>
                        <a:fillRect/>
                      </a:stretch>
                    </p:blipFill>
                    <p:spPr>
                      <a:xfrm>
                        <a:off x="3946525" y="1341120"/>
                        <a:ext cx="2985770" cy="429895"/>
                      </a:xfrm>
                      <a:prstGeom prst="rect">
                        <a:avLst/>
                      </a:prstGeom>
                      <a:noFill/>
                      <a:ln w="38100">
                        <a:noFill/>
                        <a:miter/>
                      </a:ln>
                    </p:spPr>
                  </p:pic>
                </p:oleObj>
              </mc:Fallback>
            </mc:AlternateContent>
          </a:graphicData>
        </a:graphic>
      </p:graphicFrame>
      <p:pic>
        <p:nvPicPr>
          <p:cNvPr id="3" name="图片 6" descr="Figure_2"/>
          <p:cNvPicPr>
            <a:picLocks noChangeAspect="1"/>
          </p:cNvPicPr>
          <p:nvPr/>
        </p:nvPicPr>
        <p:blipFill>
          <a:blip r:embed="rId3"/>
          <a:srcRect l="5299" t="6487" r="9116" b="4785"/>
          <a:stretch>
            <a:fillRect/>
          </a:stretch>
        </p:blipFill>
        <p:spPr>
          <a:xfrm>
            <a:off x="3357245" y="2277110"/>
            <a:ext cx="5417185" cy="4213225"/>
          </a:xfrm>
          <a:prstGeom prst="rect">
            <a:avLst/>
          </a:prstGeom>
        </p:spPr>
      </p:pic>
    </p:spTree>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13742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kumimoji="0" lang="zh-CN" altLang="en-US" sz="5400" b="1" dirty="0">
                <a:solidFill>
                  <a:schemeClr val="bg1"/>
                </a:solidFill>
                <a:latin typeface="微软雅黑" panose="020B0503020204020204" pitchFamily="34" charset="-122"/>
                <a:ea typeface="微软雅黑" panose="020B0503020204020204" pitchFamily="34" charset="-122"/>
              </a:rPr>
              <a:t>二、GARCH族模型</a:t>
            </a:r>
            <a:endParaRPr kumimoji="0" lang="zh-CN" altLang="en-US" sz="5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340">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89230" y="764540"/>
            <a:ext cx="11389995" cy="5328285"/>
          </a:xfrm>
        </p:spPr>
        <p:txBody>
          <a:bodyPr/>
          <a:lstStyle/>
          <a:p>
            <a:pPr>
              <a:lnSpc>
                <a:spcPct val="170000"/>
              </a:lnSpc>
            </a:pPr>
            <a:r>
              <a:rPr sz="2800" dirty="0">
                <a:latin typeface="Times New Roman" panose="02020603050405020304" pitchFamily="18" charset="0"/>
                <a:cs typeface="Times New Roman" panose="02020603050405020304" pitchFamily="18" charset="0"/>
              </a:rPr>
              <a:t>GARCH模型实际上就是在ARCH模型的基础上增加考虑异方差函数的</a:t>
            </a:r>
            <a:r>
              <a:rPr sz="2800" i="1" dirty="0">
                <a:latin typeface="Times New Roman" panose="02020603050405020304" pitchFamily="18" charset="0"/>
                <a:cs typeface="Times New Roman" panose="02020603050405020304" pitchFamily="18" charset="0"/>
              </a:rPr>
              <a:t>p</a:t>
            </a:r>
            <a:r>
              <a:rPr sz="2800" dirty="0">
                <a:latin typeface="Times New Roman" panose="02020603050405020304" pitchFamily="18" charset="0"/>
                <a:cs typeface="Times New Roman" panose="02020603050405020304" pitchFamily="18" charset="0"/>
              </a:rPr>
              <a:t>阶自相关形成，从而有效的拟合具有长期自相关的序列。</a:t>
            </a:r>
            <a:endParaRPr sz="2800" dirty="0">
              <a:latin typeface="Times New Roman" panose="02020603050405020304" pitchFamily="18" charset="0"/>
              <a:cs typeface="Times New Roman" panose="02020603050405020304" pitchFamily="18" charset="0"/>
            </a:endParaRPr>
          </a:p>
          <a:p>
            <a:pPr>
              <a:lnSpc>
                <a:spcPct val="170000"/>
              </a:lnSpc>
            </a:pPr>
            <a:r>
              <a:rPr sz="2800" dirty="0">
                <a:latin typeface="Times New Roman" panose="02020603050405020304" pitchFamily="18" charset="0"/>
                <a:cs typeface="Times New Roman" panose="02020603050405020304" pitchFamily="18" charset="0"/>
              </a:rPr>
              <a:t>在ARCH模型中，残差的方差服从AR过程，仅与残差平方滞后项有关，而在GARCH模型中残差服从ARMA过程，即残差的条件方差不仅与残差平方滞后项有关，而且还取决于条件方差的滞后项</a:t>
            </a:r>
            <a:r>
              <a:rPr lang="zh-CN" altLang="en-US" sz="2800" dirty="0">
                <a:latin typeface="Times New Roman" panose="02020603050405020304" pitchFamily="18" charset="0"/>
                <a:cs typeface="Times New Roman" panose="02020603050405020304" pitchFamily="18" charset="0"/>
              </a:rPr>
              <a:t>。</a:t>
            </a:r>
            <a:endParaRPr lang="en-US" altLang="zh-CN" sz="2800" dirty="0">
              <a:latin typeface="Times New Roman" panose="02020603050405020304" pitchFamily="18" charset="0"/>
              <a:cs typeface="Times New Roman" panose="02020603050405020304" pitchFamily="18" charset="0"/>
            </a:endParaRPr>
          </a:p>
          <a:p>
            <a:pPr marL="0" indent="0">
              <a:lnSpc>
                <a:spcPct val="170000"/>
              </a:lnSpc>
              <a:buNone/>
            </a:pPr>
            <a:endParaRPr lang="en-US" altLang="zh-CN" sz="2200" dirty="0">
              <a:latin typeface="Times New Roman" panose="02020603050405020304" pitchFamily="18" charset="0"/>
              <a:cs typeface="Times New Roman" panose="02020603050405020304" pitchFamily="18" charset="0"/>
            </a:endParaRPr>
          </a:p>
        </p:txBody>
      </p:sp>
      <p:sp>
        <p:nvSpPr>
          <p:cNvPr id="5" name="标题 1"/>
          <p:cNvSpPr txBox="1"/>
          <p:nvPr/>
        </p:nvSpPr>
        <p:spPr>
          <a:xfrm>
            <a:off x="188963" y="44624"/>
            <a:ext cx="10168935"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zh-CN" altLang="en-US" sz="2800" b="1" dirty="0">
                <a:solidFill>
                  <a:schemeClr val="tx1"/>
                </a:solidFill>
                <a:latin typeface="微软雅黑" panose="020B0503020204020204" pitchFamily="34" charset="-122"/>
                <a:ea typeface="微软雅黑" panose="020B0503020204020204" pitchFamily="34" charset="-122"/>
                <a:cs typeface="+mn-cs"/>
              </a:rPr>
              <a:t>第二节 GARCH族模型</a:t>
            </a:r>
            <a:endParaRPr kumimoji="1" lang="zh-CN" altLang="en-US" sz="2800" b="1" dirty="0">
              <a:solidFill>
                <a:schemeClr val="tx1"/>
              </a:solidFill>
              <a:latin typeface="微软雅黑" panose="020B0503020204020204" pitchFamily="34" charset="-122"/>
              <a:ea typeface="微软雅黑" panose="020B0503020204020204" pitchFamily="34" charset="-122"/>
              <a:cs typeface="+mn-cs"/>
            </a:endParaRPr>
          </a:p>
        </p:txBody>
      </p:sp>
    </p:spTree>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89230" y="764540"/>
            <a:ext cx="12071985" cy="5328285"/>
          </a:xfrm>
        </p:spPr>
        <p:txBody>
          <a:bodyPr/>
          <a:lstStyle/>
          <a:p>
            <a:pPr marL="0" indent="0">
              <a:buNone/>
            </a:pPr>
            <a:r>
              <a:rPr lang="en-US" altLang="zh-CN" sz="3000" b="1" dirty="0">
                <a:latin typeface="Times New Roman" panose="02020603050405020304" pitchFamily="18" charset="0"/>
                <a:ea typeface="宋体" panose="02010600030101010101" pitchFamily="2" charset="-122"/>
                <a:cs typeface="Times New Roman" panose="02020603050405020304" pitchFamily="18" charset="0"/>
              </a:rPr>
              <a:t>1. </a:t>
            </a:r>
            <a:r>
              <a:rPr lang="zh-CN" altLang="en-US" sz="3000" b="1" dirty="0">
                <a:latin typeface="Times New Roman" panose="02020603050405020304" pitchFamily="18" charset="0"/>
                <a:ea typeface="宋体" panose="02010600030101010101" pitchFamily="2" charset="-122"/>
                <a:cs typeface="Times New Roman" panose="02020603050405020304" pitchFamily="18" charset="0"/>
              </a:rPr>
              <a:t>模型设定</a:t>
            </a:r>
            <a:endParaRPr lang="en-US" altLang="zh-CN" sz="3000" b="1" dirty="0">
              <a:latin typeface="Times New Roman" panose="02020603050405020304" pitchFamily="18" charset="0"/>
              <a:ea typeface="宋体" panose="02010600030101010101" pitchFamily="2" charset="-122"/>
              <a:cs typeface="Times New Roman" panose="02020603050405020304" pitchFamily="18" charset="0"/>
            </a:endParaRPr>
          </a:p>
          <a:p>
            <a:pPr>
              <a:lnSpc>
                <a:spcPct val="170000"/>
              </a:lnSpc>
            </a:pPr>
            <a:r>
              <a:rPr lang="en-US" altLang="zh-CN" sz="2400" dirty="0">
                <a:latin typeface="Times New Roman" panose="02020603050405020304" pitchFamily="18" charset="0"/>
                <a:cs typeface="Times New Roman" panose="02020603050405020304" pitchFamily="18" charset="0"/>
              </a:rPr>
              <a:t>对于收益率序列   ，令               为t时刻的信息，称    </a:t>
            </a:r>
            <a:r>
              <a:rPr lang="zh-CN" altLang="en-US" sz="2400" dirty="0">
                <a:latin typeface="Times New Roman" panose="02020603050405020304" pitchFamily="18" charset="0"/>
                <a:cs typeface="Times New Roman" panose="02020603050405020304" pitchFamily="18" charset="0"/>
              </a:rPr>
              <a:t>服</a:t>
            </a:r>
            <a:r>
              <a:rPr lang="en-US" altLang="zh-CN" sz="2400" dirty="0">
                <a:latin typeface="Times New Roman" panose="02020603050405020304" pitchFamily="18" charset="0"/>
                <a:cs typeface="Times New Roman" panose="02020603050405020304" pitchFamily="18" charset="0"/>
              </a:rPr>
              <a:t>从GARCH(</a:t>
            </a:r>
            <a:r>
              <a:rPr lang="en-US" altLang="zh-CN" sz="2400" i="1" dirty="0">
                <a:latin typeface="Times New Roman" panose="02020603050405020304" pitchFamily="18" charset="0"/>
                <a:cs typeface="Times New Roman" panose="02020603050405020304" pitchFamily="18" charset="0"/>
              </a:rPr>
              <a:t>p,q</a:t>
            </a:r>
            <a:r>
              <a:rPr lang="en-US" altLang="zh-CN" sz="2400" dirty="0">
                <a:latin typeface="Times New Roman" panose="02020603050405020304" pitchFamily="18" charset="0"/>
                <a:cs typeface="Times New Roman" panose="02020603050405020304" pitchFamily="18" charset="0"/>
              </a:rPr>
              <a:t>)模型：</a:t>
            </a:r>
            <a:endParaRPr lang="en-US" altLang="zh-CN" sz="2400" dirty="0">
              <a:latin typeface="Times New Roman" panose="02020603050405020304" pitchFamily="18" charset="0"/>
              <a:cs typeface="Times New Roman" panose="02020603050405020304" pitchFamily="18" charset="0"/>
            </a:endParaRPr>
          </a:p>
          <a:p>
            <a:pPr>
              <a:lnSpc>
                <a:spcPct val="170000"/>
              </a:lnSpc>
            </a:pPr>
            <a:endParaRPr lang="en-US" altLang="zh-CN" sz="2400" dirty="0">
              <a:latin typeface="Times New Roman" panose="02020603050405020304" pitchFamily="18" charset="0"/>
              <a:cs typeface="Times New Roman" panose="02020603050405020304" pitchFamily="18" charset="0"/>
            </a:endParaRPr>
          </a:p>
          <a:p>
            <a:pPr marL="0" indent="0">
              <a:lnSpc>
                <a:spcPct val="170000"/>
              </a:lnSpc>
              <a:buNone/>
            </a:pPr>
            <a:endParaRPr lang="en-US" altLang="zh-CN" sz="2400" dirty="0">
              <a:latin typeface="Times New Roman" panose="02020603050405020304" pitchFamily="18" charset="0"/>
              <a:cs typeface="Times New Roman" panose="02020603050405020304" pitchFamily="18" charset="0"/>
            </a:endParaRPr>
          </a:p>
          <a:p>
            <a:pPr>
              <a:lnSpc>
                <a:spcPct val="170000"/>
              </a:lnSpc>
            </a:pPr>
            <a:r>
              <a:rPr lang="en-US" altLang="zh-CN" sz="2400" dirty="0">
                <a:latin typeface="Times New Roman" panose="02020603050405020304" pitchFamily="18" charset="0"/>
                <a:cs typeface="Times New Roman" panose="02020603050405020304" pitchFamily="18" charset="0"/>
              </a:rPr>
              <a:t>其中，   是均值为0、方差为1的独立同分布随机变量序列，                   ,           , </a:t>
            </a:r>
            <a:endParaRPr lang="en-US" altLang="zh-CN" sz="2400" dirty="0">
              <a:latin typeface="Times New Roman" panose="02020603050405020304" pitchFamily="18" charset="0"/>
              <a:cs typeface="Times New Roman" panose="02020603050405020304" pitchFamily="18" charset="0"/>
            </a:endParaRPr>
          </a:p>
          <a:p>
            <a:pPr marL="0" indent="0">
              <a:lnSpc>
                <a:spcPct val="170000"/>
              </a:lnSpc>
              <a:buNone/>
            </a:pPr>
            <a:r>
              <a:rPr lang="en-US" altLang="zh-CN" sz="2400" dirty="0">
                <a:latin typeface="Times New Roman" panose="02020603050405020304" pitchFamily="18" charset="0"/>
                <a:cs typeface="Times New Roman" panose="02020603050405020304" pitchFamily="18" charset="0"/>
              </a:rPr>
              <a:t>              ,                                    </a:t>
            </a:r>
            <a:r>
              <a:rPr lang="zh-CN" altLang="en-US" sz="2400" dirty="0">
                <a:latin typeface="Times New Roman" panose="02020603050405020304" pitchFamily="18" charset="0"/>
                <a:cs typeface="Times New Roman" panose="02020603050405020304" pitchFamily="18" charset="0"/>
              </a:rPr>
              <a:t>。如前面一样，通常假定</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是标准正态的、标准化学生t分</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布或者广义误差分布。</a:t>
            </a:r>
            <a:r>
              <a:rPr lang="en-US" altLang="zh-CN" sz="2400" dirty="0">
                <a:latin typeface="Times New Roman" panose="02020603050405020304" pitchFamily="18" charset="0"/>
                <a:cs typeface="Times New Roman" panose="02020603050405020304" pitchFamily="18" charset="0"/>
                <a:sym typeface="+mn-ea"/>
              </a:rPr>
              <a:t>GARCH(</a:t>
            </a:r>
            <a:r>
              <a:rPr lang="en-US" altLang="zh-CN" sz="2400" i="1" dirty="0">
                <a:latin typeface="Times New Roman" panose="02020603050405020304" pitchFamily="18" charset="0"/>
                <a:cs typeface="Times New Roman" panose="02020603050405020304" pitchFamily="18" charset="0"/>
                <a:sym typeface="+mn-ea"/>
              </a:rPr>
              <a:t>p,q</a:t>
            </a:r>
            <a:r>
              <a:rPr lang="en-US" altLang="zh-CN" sz="2400" dirty="0">
                <a:latin typeface="Times New Roman" panose="02020603050405020304" pitchFamily="18" charset="0"/>
                <a:cs typeface="Times New Roman" panose="02020603050405020304" pitchFamily="18" charset="0"/>
                <a:sym typeface="+mn-ea"/>
              </a:rPr>
              <a:t>)</a:t>
            </a:r>
            <a:r>
              <a:rPr lang="zh-CN" altLang="en-US" sz="2400" dirty="0">
                <a:latin typeface="Times New Roman" panose="02020603050405020304" pitchFamily="18" charset="0"/>
                <a:cs typeface="Times New Roman" panose="02020603050405020304" pitchFamily="18" charset="0"/>
              </a:rPr>
              <a:t>模型等价于高阶ARCH模型，待估参数的个数大为减少，从而解决了ARCH模型的参数估计问题。</a:t>
            </a:r>
            <a:endParaRPr lang="zh-CN" altLang="en-US" sz="2400" dirty="0">
              <a:latin typeface="Times New Roman" panose="02020603050405020304" pitchFamily="18" charset="0"/>
              <a:cs typeface="Times New Roman" panose="02020603050405020304" pitchFamily="18" charset="0"/>
            </a:endParaRPr>
          </a:p>
        </p:txBody>
      </p:sp>
      <p:sp>
        <p:nvSpPr>
          <p:cNvPr id="5" name="标题 1"/>
          <p:cNvSpPr txBox="1"/>
          <p:nvPr/>
        </p:nvSpPr>
        <p:spPr>
          <a:xfrm>
            <a:off x="188963" y="44624"/>
            <a:ext cx="10168935"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zh-CN" altLang="en-US" sz="2800" b="1" dirty="0">
                <a:solidFill>
                  <a:schemeClr val="tx1"/>
                </a:solidFill>
                <a:latin typeface="微软雅黑" panose="020B0503020204020204" pitchFamily="34" charset="-122"/>
                <a:ea typeface="微软雅黑" panose="020B0503020204020204" pitchFamily="34" charset="-122"/>
                <a:cs typeface="+mn-cs"/>
              </a:rPr>
              <a:t>第二节 GARCH族模型</a:t>
            </a:r>
            <a:endParaRPr kumimoji="1" lang="zh-CN" altLang="en-US" sz="2800" b="1" dirty="0">
              <a:solidFill>
                <a:schemeClr val="tx1"/>
              </a:solidFill>
              <a:latin typeface="微软雅黑" panose="020B0503020204020204" pitchFamily="34" charset="-122"/>
              <a:ea typeface="微软雅黑" panose="020B0503020204020204" pitchFamily="34" charset="-122"/>
              <a:cs typeface="+mn-cs"/>
            </a:endParaRPr>
          </a:p>
        </p:txBody>
      </p:sp>
      <p:graphicFrame>
        <p:nvGraphicFramePr>
          <p:cNvPr id="2" name="对象 -2147482539"/>
          <p:cNvGraphicFramePr>
            <a:graphicFrameLocks noChangeAspect="1"/>
          </p:cNvGraphicFramePr>
          <p:nvPr/>
        </p:nvGraphicFramePr>
        <p:xfrm>
          <a:off x="2709545" y="1494790"/>
          <a:ext cx="396240" cy="422910"/>
        </p:xfrm>
        <a:graphic>
          <a:graphicData uri="http://schemas.openxmlformats.org/presentationml/2006/ole">
            <mc:AlternateContent xmlns:mc="http://schemas.openxmlformats.org/markup-compatibility/2006">
              <mc:Choice xmlns:v="urn:schemas-microsoft-com:vml" Requires="v">
                <p:oleObj spid="_x0000_s3076" name="" r:id="rId1" imgW="114300" imgH="203200" progId="Equation.DSMT4">
                  <p:embed/>
                </p:oleObj>
              </mc:Choice>
              <mc:Fallback>
                <p:oleObj name="" r:id="rId1" imgW="114300" imgH="203200" progId="Equation.DSMT4">
                  <p:embed/>
                  <p:pic>
                    <p:nvPicPr>
                      <p:cNvPr id="0" name="图片 3075"/>
                      <p:cNvPicPr/>
                      <p:nvPr/>
                    </p:nvPicPr>
                    <p:blipFill>
                      <a:blip r:embed="rId2"/>
                      <a:stretch>
                        <a:fillRect/>
                      </a:stretch>
                    </p:blipFill>
                    <p:spPr>
                      <a:xfrm>
                        <a:off x="2709545" y="1494790"/>
                        <a:ext cx="396240" cy="422910"/>
                      </a:xfrm>
                      <a:prstGeom prst="rect">
                        <a:avLst/>
                      </a:prstGeom>
                      <a:noFill/>
                      <a:ln w="38100">
                        <a:noFill/>
                        <a:miter/>
                      </a:ln>
                    </p:spPr>
                  </p:pic>
                </p:oleObj>
              </mc:Fallback>
            </mc:AlternateContent>
          </a:graphicData>
        </a:graphic>
      </p:graphicFrame>
      <p:graphicFrame>
        <p:nvGraphicFramePr>
          <p:cNvPr id="4" name="对象 -2147482538"/>
          <p:cNvGraphicFramePr>
            <a:graphicFrameLocks noChangeAspect="1"/>
          </p:cNvGraphicFramePr>
          <p:nvPr/>
        </p:nvGraphicFramePr>
        <p:xfrm>
          <a:off x="3573145" y="1514475"/>
          <a:ext cx="1162685" cy="412750"/>
        </p:xfrm>
        <a:graphic>
          <a:graphicData uri="http://schemas.openxmlformats.org/presentationml/2006/ole">
            <mc:AlternateContent xmlns:mc="http://schemas.openxmlformats.org/markup-compatibility/2006">
              <mc:Choice xmlns:v="urn:schemas-microsoft-com:vml" Requires="v">
                <p:oleObj spid="_x0000_s6" name="" r:id="rId3" imgW="596900" imgH="203200" progId="Equation.DSMT4">
                  <p:embed/>
                </p:oleObj>
              </mc:Choice>
              <mc:Fallback>
                <p:oleObj name="" r:id="rId3" imgW="596900" imgH="203200" progId="Equation.DSMT4">
                  <p:embed/>
                  <p:pic>
                    <p:nvPicPr>
                      <p:cNvPr id="0" name="图片 1"/>
                      <p:cNvPicPr/>
                      <p:nvPr/>
                    </p:nvPicPr>
                    <p:blipFill>
                      <a:blip r:embed="rId4"/>
                      <a:stretch>
                        <a:fillRect/>
                      </a:stretch>
                    </p:blipFill>
                    <p:spPr>
                      <a:xfrm>
                        <a:off x="3573145" y="1514475"/>
                        <a:ext cx="1162685" cy="412750"/>
                      </a:xfrm>
                      <a:prstGeom prst="rect">
                        <a:avLst/>
                      </a:prstGeom>
                      <a:noFill/>
                      <a:ln w="38100">
                        <a:noFill/>
                        <a:miter/>
                      </a:ln>
                    </p:spPr>
                  </p:pic>
                </p:oleObj>
              </mc:Fallback>
            </mc:AlternateContent>
          </a:graphicData>
        </a:graphic>
      </p:graphicFrame>
      <p:graphicFrame>
        <p:nvGraphicFramePr>
          <p:cNvPr id="7" name="对象 -2147482536"/>
          <p:cNvGraphicFramePr>
            <a:graphicFrameLocks noChangeAspect="1"/>
          </p:cNvGraphicFramePr>
          <p:nvPr/>
        </p:nvGraphicFramePr>
        <p:xfrm>
          <a:off x="7245985" y="1494790"/>
          <a:ext cx="325755" cy="432435"/>
        </p:xfrm>
        <a:graphic>
          <a:graphicData uri="http://schemas.openxmlformats.org/presentationml/2006/ole">
            <mc:AlternateContent xmlns:mc="http://schemas.openxmlformats.org/markup-compatibility/2006">
              <mc:Choice xmlns:v="urn:schemas-microsoft-com:vml" Requires="v">
                <p:oleObj spid="_x0000_s8" name="" r:id="rId5" imgW="139700" imgH="203200" progId="Equation.DSMT4">
                  <p:embed/>
                </p:oleObj>
              </mc:Choice>
              <mc:Fallback>
                <p:oleObj name="" r:id="rId5" imgW="139700" imgH="203200" progId="Equation.DSMT4">
                  <p:embed/>
                  <p:pic>
                    <p:nvPicPr>
                      <p:cNvPr id="0" name="图片 3"/>
                      <p:cNvPicPr/>
                      <p:nvPr/>
                    </p:nvPicPr>
                    <p:blipFill>
                      <a:blip r:embed="rId6"/>
                      <a:stretch>
                        <a:fillRect/>
                      </a:stretch>
                    </p:blipFill>
                    <p:spPr>
                      <a:xfrm>
                        <a:off x="7245985" y="1494790"/>
                        <a:ext cx="325755" cy="432435"/>
                      </a:xfrm>
                      <a:prstGeom prst="rect">
                        <a:avLst/>
                      </a:prstGeom>
                      <a:noFill/>
                      <a:ln w="38100">
                        <a:noFill/>
                        <a:miter/>
                      </a:ln>
                    </p:spPr>
                  </p:pic>
                </p:oleObj>
              </mc:Fallback>
            </mc:AlternateContent>
          </a:graphicData>
        </a:graphic>
      </p:graphicFrame>
      <p:graphicFrame>
        <p:nvGraphicFramePr>
          <p:cNvPr id="9" name="对象 -2147482535"/>
          <p:cNvGraphicFramePr>
            <a:graphicFrameLocks noChangeAspect="1"/>
          </p:cNvGraphicFramePr>
          <p:nvPr/>
        </p:nvGraphicFramePr>
        <p:xfrm>
          <a:off x="4902200" y="2060575"/>
          <a:ext cx="1023620" cy="461010"/>
        </p:xfrm>
        <a:graphic>
          <a:graphicData uri="http://schemas.openxmlformats.org/presentationml/2006/ole">
            <mc:AlternateContent xmlns:mc="http://schemas.openxmlformats.org/markup-compatibility/2006">
              <mc:Choice xmlns:v="urn:schemas-microsoft-com:vml" Requires="v">
                <p:oleObj spid="_x0000_s10" name="" r:id="rId7" imgW="482600" imgH="203200" progId="Equation.DSMT4">
                  <p:embed/>
                </p:oleObj>
              </mc:Choice>
              <mc:Fallback>
                <p:oleObj name="" r:id="rId7" imgW="482600" imgH="203200" progId="Equation.DSMT4">
                  <p:embed/>
                  <p:pic>
                    <p:nvPicPr>
                      <p:cNvPr id="0" name="图片 5"/>
                      <p:cNvPicPr/>
                      <p:nvPr/>
                    </p:nvPicPr>
                    <p:blipFill>
                      <a:blip r:embed="rId8"/>
                      <a:stretch>
                        <a:fillRect/>
                      </a:stretch>
                    </p:blipFill>
                    <p:spPr>
                      <a:xfrm>
                        <a:off x="4902200" y="2060575"/>
                        <a:ext cx="1023620" cy="461010"/>
                      </a:xfrm>
                      <a:prstGeom prst="rect">
                        <a:avLst/>
                      </a:prstGeom>
                      <a:noFill/>
                      <a:ln w="38100">
                        <a:noFill/>
                        <a:miter/>
                      </a:ln>
                    </p:spPr>
                  </p:pic>
                </p:oleObj>
              </mc:Fallback>
            </mc:AlternateContent>
          </a:graphicData>
        </a:graphic>
      </p:graphicFrame>
      <p:graphicFrame>
        <p:nvGraphicFramePr>
          <p:cNvPr id="11" name="对象 -2147482534"/>
          <p:cNvGraphicFramePr>
            <a:graphicFrameLocks noChangeAspect="1"/>
          </p:cNvGraphicFramePr>
          <p:nvPr/>
        </p:nvGraphicFramePr>
        <p:xfrm>
          <a:off x="3789680" y="2637155"/>
          <a:ext cx="3689985" cy="873125"/>
        </p:xfrm>
        <a:graphic>
          <a:graphicData uri="http://schemas.openxmlformats.org/presentationml/2006/ole">
            <mc:AlternateContent xmlns:mc="http://schemas.openxmlformats.org/markup-compatibility/2006">
              <mc:Choice xmlns:v="urn:schemas-microsoft-com:vml" Requires="v">
                <p:oleObj spid="_x0000_s12" name="" r:id="rId9" imgW="1713865" imgH="406400" progId="Equation.DSMT4">
                  <p:embed/>
                </p:oleObj>
              </mc:Choice>
              <mc:Fallback>
                <p:oleObj name="" r:id="rId9" imgW="1713865" imgH="406400" progId="Equation.DSMT4">
                  <p:embed/>
                  <p:pic>
                    <p:nvPicPr>
                      <p:cNvPr id="0" name="图片 6"/>
                      <p:cNvPicPr/>
                      <p:nvPr/>
                    </p:nvPicPr>
                    <p:blipFill>
                      <a:blip r:embed="rId10"/>
                      <a:stretch>
                        <a:fillRect/>
                      </a:stretch>
                    </p:blipFill>
                    <p:spPr>
                      <a:xfrm>
                        <a:off x="3789680" y="2637155"/>
                        <a:ext cx="3689985" cy="873125"/>
                      </a:xfrm>
                      <a:prstGeom prst="rect">
                        <a:avLst/>
                      </a:prstGeom>
                      <a:noFill/>
                      <a:ln w="38100">
                        <a:noFill/>
                        <a:miter/>
                      </a:ln>
                    </p:spPr>
                  </p:pic>
                </p:oleObj>
              </mc:Fallback>
            </mc:AlternateContent>
          </a:graphicData>
        </a:graphic>
      </p:graphicFrame>
      <p:graphicFrame>
        <p:nvGraphicFramePr>
          <p:cNvPr id="13" name="对象 -2147482533"/>
          <p:cNvGraphicFramePr>
            <a:graphicFrameLocks noChangeAspect="1"/>
          </p:cNvGraphicFramePr>
          <p:nvPr/>
        </p:nvGraphicFramePr>
        <p:xfrm>
          <a:off x="1341120" y="3644900"/>
          <a:ext cx="441960" cy="369570"/>
        </p:xfrm>
        <a:graphic>
          <a:graphicData uri="http://schemas.openxmlformats.org/presentationml/2006/ole">
            <mc:AlternateContent xmlns:mc="http://schemas.openxmlformats.org/markup-compatibility/2006">
              <mc:Choice xmlns:v="urn:schemas-microsoft-com:vml" Requires="v">
                <p:oleObj spid="_x0000_s14" name="" r:id="rId11" imgW="254000" imgH="215900" progId="Equation.DSMT4">
                  <p:embed/>
                </p:oleObj>
              </mc:Choice>
              <mc:Fallback>
                <p:oleObj name="" r:id="rId11" imgW="254000" imgH="215900" progId="Equation.DSMT4">
                  <p:embed/>
                  <p:pic>
                    <p:nvPicPr>
                      <p:cNvPr id="0" name="图片 7"/>
                      <p:cNvPicPr/>
                      <p:nvPr/>
                    </p:nvPicPr>
                    <p:blipFill>
                      <a:blip r:embed="rId12"/>
                      <a:stretch>
                        <a:fillRect/>
                      </a:stretch>
                    </p:blipFill>
                    <p:spPr>
                      <a:xfrm>
                        <a:off x="1341120" y="3644900"/>
                        <a:ext cx="441960" cy="369570"/>
                      </a:xfrm>
                      <a:prstGeom prst="rect">
                        <a:avLst/>
                      </a:prstGeom>
                      <a:noFill/>
                      <a:ln w="38100">
                        <a:noFill/>
                        <a:miter/>
                      </a:ln>
                    </p:spPr>
                  </p:pic>
                </p:oleObj>
              </mc:Fallback>
            </mc:AlternateContent>
          </a:graphicData>
        </a:graphic>
      </p:graphicFrame>
      <p:graphicFrame>
        <p:nvGraphicFramePr>
          <p:cNvPr id="15" name="对象 -2147482532"/>
          <p:cNvGraphicFramePr>
            <a:graphicFrameLocks noChangeAspect="1"/>
          </p:cNvGraphicFramePr>
          <p:nvPr/>
        </p:nvGraphicFramePr>
        <p:xfrm>
          <a:off x="8397875" y="3644900"/>
          <a:ext cx="1543685" cy="386715"/>
        </p:xfrm>
        <a:graphic>
          <a:graphicData uri="http://schemas.openxmlformats.org/presentationml/2006/ole">
            <mc:AlternateContent xmlns:mc="http://schemas.openxmlformats.org/markup-compatibility/2006">
              <mc:Choice xmlns:v="urn:schemas-microsoft-com:vml" Requires="v">
                <p:oleObj spid="_x0000_s16" name="" r:id="rId13" imgW="850900" imgH="203200" progId="Equation.DSMT4">
                  <p:embed/>
                </p:oleObj>
              </mc:Choice>
              <mc:Fallback>
                <p:oleObj name="" r:id="rId13" imgW="850900" imgH="203200" progId="Equation.DSMT4">
                  <p:embed/>
                  <p:pic>
                    <p:nvPicPr>
                      <p:cNvPr id="0" name="图片 8"/>
                      <p:cNvPicPr/>
                      <p:nvPr/>
                    </p:nvPicPr>
                    <p:blipFill>
                      <a:blip r:embed="rId14"/>
                      <a:stretch>
                        <a:fillRect/>
                      </a:stretch>
                    </p:blipFill>
                    <p:spPr>
                      <a:xfrm>
                        <a:off x="8397875" y="3644900"/>
                        <a:ext cx="1543685" cy="386715"/>
                      </a:xfrm>
                      <a:prstGeom prst="rect">
                        <a:avLst/>
                      </a:prstGeom>
                      <a:noFill/>
                      <a:ln w="38100">
                        <a:noFill/>
                        <a:miter/>
                      </a:ln>
                    </p:spPr>
                  </p:pic>
                </p:oleObj>
              </mc:Fallback>
            </mc:AlternateContent>
          </a:graphicData>
        </a:graphic>
      </p:graphicFrame>
      <p:graphicFrame>
        <p:nvGraphicFramePr>
          <p:cNvPr id="17" name="对象 -2147482531"/>
          <p:cNvGraphicFramePr>
            <a:graphicFrameLocks noChangeAspect="1"/>
          </p:cNvGraphicFramePr>
          <p:nvPr/>
        </p:nvGraphicFramePr>
        <p:xfrm>
          <a:off x="10126345" y="3644900"/>
          <a:ext cx="661670" cy="367665"/>
        </p:xfrm>
        <a:graphic>
          <a:graphicData uri="http://schemas.openxmlformats.org/presentationml/2006/ole">
            <mc:AlternateContent xmlns:mc="http://schemas.openxmlformats.org/markup-compatibility/2006">
              <mc:Choice xmlns:v="urn:schemas-microsoft-com:vml" Requires="v">
                <p:oleObj spid="_x0000_s18" name="" r:id="rId15" imgW="368300" imgH="203200" progId="Equation.DSMT4">
                  <p:embed/>
                </p:oleObj>
              </mc:Choice>
              <mc:Fallback>
                <p:oleObj name="" r:id="rId15" imgW="368300" imgH="203200" progId="Equation.DSMT4">
                  <p:embed/>
                  <p:pic>
                    <p:nvPicPr>
                      <p:cNvPr id="0" name="图片 9"/>
                      <p:cNvPicPr/>
                      <p:nvPr/>
                    </p:nvPicPr>
                    <p:blipFill>
                      <a:blip r:embed="rId16"/>
                      <a:stretch>
                        <a:fillRect/>
                      </a:stretch>
                    </p:blipFill>
                    <p:spPr>
                      <a:xfrm>
                        <a:off x="10126345" y="3644900"/>
                        <a:ext cx="661670" cy="367665"/>
                      </a:xfrm>
                      <a:prstGeom prst="rect">
                        <a:avLst/>
                      </a:prstGeom>
                      <a:noFill/>
                      <a:ln w="38100">
                        <a:noFill/>
                        <a:miter/>
                      </a:ln>
                    </p:spPr>
                  </p:pic>
                </p:oleObj>
              </mc:Fallback>
            </mc:AlternateContent>
          </a:graphicData>
        </a:graphic>
      </p:graphicFrame>
      <p:graphicFrame>
        <p:nvGraphicFramePr>
          <p:cNvPr id="19" name="对象 -2147482530"/>
          <p:cNvGraphicFramePr>
            <a:graphicFrameLocks noChangeAspect="1"/>
          </p:cNvGraphicFramePr>
          <p:nvPr/>
        </p:nvGraphicFramePr>
        <p:xfrm>
          <a:off x="621030" y="4290060"/>
          <a:ext cx="704850" cy="434975"/>
        </p:xfrm>
        <a:graphic>
          <a:graphicData uri="http://schemas.openxmlformats.org/presentationml/2006/ole">
            <mc:AlternateContent xmlns:mc="http://schemas.openxmlformats.org/markup-compatibility/2006">
              <mc:Choice xmlns:v="urn:schemas-microsoft-com:vml" Requires="v">
                <p:oleObj spid="_x0000_s20" name="" r:id="rId17" imgW="381000" imgH="228600" progId="Equation.DSMT4">
                  <p:embed/>
                </p:oleObj>
              </mc:Choice>
              <mc:Fallback>
                <p:oleObj name="" r:id="rId17" imgW="381000" imgH="228600" progId="Equation.DSMT4">
                  <p:embed/>
                  <p:pic>
                    <p:nvPicPr>
                      <p:cNvPr id="0" name="图片 10"/>
                      <p:cNvPicPr/>
                      <p:nvPr/>
                    </p:nvPicPr>
                    <p:blipFill>
                      <a:blip r:embed="rId18"/>
                      <a:stretch>
                        <a:fillRect/>
                      </a:stretch>
                    </p:blipFill>
                    <p:spPr>
                      <a:xfrm>
                        <a:off x="621030" y="4290060"/>
                        <a:ext cx="704850" cy="434975"/>
                      </a:xfrm>
                      <a:prstGeom prst="rect">
                        <a:avLst/>
                      </a:prstGeom>
                      <a:noFill/>
                      <a:ln w="38100">
                        <a:noFill/>
                        <a:miter/>
                      </a:ln>
                    </p:spPr>
                  </p:pic>
                </p:oleObj>
              </mc:Fallback>
            </mc:AlternateContent>
          </a:graphicData>
        </a:graphic>
      </p:graphicFrame>
      <p:graphicFrame>
        <p:nvGraphicFramePr>
          <p:cNvPr id="21" name="对象 -2147482529"/>
          <p:cNvGraphicFramePr>
            <a:graphicFrameLocks noChangeAspect="1"/>
          </p:cNvGraphicFramePr>
          <p:nvPr/>
        </p:nvGraphicFramePr>
        <p:xfrm>
          <a:off x="1508125" y="4193540"/>
          <a:ext cx="2655570" cy="531495"/>
        </p:xfrm>
        <a:graphic>
          <a:graphicData uri="http://schemas.openxmlformats.org/presentationml/2006/ole">
            <mc:AlternateContent xmlns:mc="http://schemas.openxmlformats.org/markup-compatibility/2006">
              <mc:Choice xmlns:v="urn:schemas-microsoft-com:vml" Requires="v">
                <p:oleObj spid="_x0000_s22" name="" r:id="rId19" imgW="1371600" imgH="279400" progId="Equation.DSMT4">
                  <p:embed/>
                </p:oleObj>
              </mc:Choice>
              <mc:Fallback>
                <p:oleObj name="" r:id="rId19" imgW="1371600" imgH="279400" progId="Equation.DSMT4">
                  <p:embed/>
                  <p:pic>
                    <p:nvPicPr>
                      <p:cNvPr id="0" name="图片 11"/>
                      <p:cNvPicPr/>
                      <p:nvPr/>
                    </p:nvPicPr>
                    <p:blipFill>
                      <a:blip r:embed="rId20"/>
                      <a:stretch>
                        <a:fillRect/>
                      </a:stretch>
                    </p:blipFill>
                    <p:spPr>
                      <a:xfrm>
                        <a:off x="1508125" y="4193540"/>
                        <a:ext cx="2655570" cy="531495"/>
                      </a:xfrm>
                      <a:prstGeom prst="rect">
                        <a:avLst/>
                      </a:prstGeom>
                      <a:noFill/>
                      <a:ln w="38100">
                        <a:noFill/>
                        <a:miter/>
                      </a:ln>
                    </p:spPr>
                  </p:pic>
                </p:oleObj>
              </mc:Fallback>
            </mc:AlternateContent>
          </a:graphicData>
        </a:graphic>
      </p:graphicFrame>
      <p:graphicFrame>
        <p:nvGraphicFramePr>
          <p:cNvPr id="23" name="对象 -2147482528"/>
          <p:cNvGraphicFramePr>
            <a:graphicFrameLocks noChangeAspect="1"/>
          </p:cNvGraphicFramePr>
          <p:nvPr/>
        </p:nvGraphicFramePr>
        <p:xfrm>
          <a:off x="7533640" y="4293235"/>
          <a:ext cx="330835" cy="403860"/>
        </p:xfrm>
        <a:graphic>
          <a:graphicData uri="http://schemas.openxmlformats.org/presentationml/2006/ole">
            <mc:AlternateContent xmlns:mc="http://schemas.openxmlformats.org/markup-compatibility/2006">
              <mc:Choice xmlns:v="urn:schemas-microsoft-com:vml" Requires="v">
                <p:oleObj spid="_x0000_s24" name="" r:id="rId21" imgW="127000" imgH="203200" progId="Equation.DSMT4">
                  <p:embed/>
                </p:oleObj>
              </mc:Choice>
              <mc:Fallback>
                <p:oleObj name="" r:id="rId21" imgW="127000" imgH="203200" progId="Equation.DSMT4">
                  <p:embed/>
                  <p:pic>
                    <p:nvPicPr>
                      <p:cNvPr id="0" name="图片 12"/>
                      <p:cNvPicPr/>
                      <p:nvPr/>
                    </p:nvPicPr>
                    <p:blipFill>
                      <a:blip r:embed="rId22"/>
                      <a:stretch>
                        <a:fillRect/>
                      </a:stretch>
                    </p:blipFill>
                    <p:spPr>
                      <a:xfrm>
                        <a:off x="7533640" y="4293235"/>
                        <a:ext cx="330835" cy="40386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6840" y="620395"/>
            <a:ext cx="11402060" cy="5328285"/>
          </a:xfrm>
        </p:spPr>
        <p:txBody>
          <a:bodyPr/>
          <a:lstStyle/>
          <a:p>
            <a:pPr>
              <a:lnSpc>
                <a:spcPct val="170000"/>
              </a:lnSpc>
            </a:pPr>
            <a:r>
              <a:rPr sz="2000" dirty="0">
                <a:latin typeface="Times New Roman" panose="02020603050405020304" pitchFamily="18" charset="0"/>
                <a:cs typeface="Times New Roman" panose="02020603050405020304" pitchFamily="18" charset="0"/>
              </a:rPr>
              <a:t>在GARCH模型中，条件方差取决于过去1期到无穷多期的残差的方差值，也就是说GARCH</a:t>
            </a:r>
            <a:r>
              <a:rPr lang="en-US" sz="2000" dirty="0">
                <a:latin typeface="Times New Roman" panose="02020603050405020304" pitchFamily="18" charset="0"/>
                <a:cs typeface="Times New Roman" panose="02020603050405020304" pitchFamily="18" charset="0"/>
              </a:rPr>
              <a:t>(</a:t>
            </a:r>
            <a:r>
              <a:rPr sz="2000" dirty="0">
                <a:latin typeface="Times New Roman" panose="02020603050405020304" pitchFamily="18" charset="0"/>
                <a:cs typeface="Times New Roman" panose="02020603050405020304" pitchFamily="18" charset="0"/>
              </a:rPr>
              <a:t>1,1</a:t>
            </a:r>
            <a:r>
              <a:rPr lang="en-US" sz="2000" dirty="0">
                <a:latin typeface="Times New Roman" panose="02020603050405020304" pitchFamily="18" charset="0"/>
                <a:cs typeface="Times New Roman" panose="02020603050405020304" pitchFamily="18" charset="0"/>
              </a:rPr>
              <a:t>)</a:t>
            </a:r>
            <a:r>
              <a:rPr sz="2000" dirty="0">
                <a:latin typeface="Times New Roman" panose="02020603050405020304" pitchFamily="18" charset="0"/>
                <a:cs typeface="Times New Roman" panose="02020603050405020304" pitchFamily="18" charset="0"/>
              </a:rPr>
              <a:t>模型相当于ARCH</a:t>
            </a:r>
            <a:r>
              <a:rPr lang="en-US" sz="200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。因此，在实证中ARCH可能需要选用较长的滞后期，而GARCH(1,1)模型足以较好地模拟各种时序数据，可充分捕获数据中的时变特征。令</a:t>
            </a:r>
            <a:r>
              <a:rPr lang="en-US" sz="200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，GARCH(1,1)模型的均值方程和条件方差方程均为：</a:t>
            </a:r>
            <a:endParaRPr sz="2000" dirty="0">
              <a:latin typeface="Times New Roman" panose="02020603050405020304" pitchFamily="18" charset="0"/>
              <a:cs typeface="Times New Roman" panose="02020603050405020304" pitchFamily="18" charset="0"/>
            </a:endParaRPr>
          </a:p>
          <a:p>
            <a:pPr>
              <a:lnSpc>
                <a:spcPct val="170000"/>
              </a:lnSpc>
            </a:pPr>
            <a:endParaRPr sz="2400" dirty="0">
              <a:latin typeface="Times New Roman" panose="02020603050405020304" pitchFamily="18" charset="0"/>
              <a:cs typeface="Times New Roman" panose="02020603050405020304" pitchFamily="18" charset="0"/>
            </a:endParaRPr>
          </a:p>
          <a:p>
            <a:pPr marL="0" indent="0">
              <a:lnSpc>
                <a:spcPct val="170000"/>
              </a:lnSpc>
              <a:buNone/>
            </a:pPr>
            <a:endParaRPr sz="2400" dirty="0">
              <a:latin typeface="Times New Roman" panose="02020603050405020304" pitchFamily="18" charset="0"/>
              <a:cs typeface="Times New Roman" panose="02020603050405020304" pitchFamily="18" charset="0"/>
            </a:endParaRPr>
          </a:p>
          <a:p>
            <a:pPr>
              <a:lnSpc>
                <a:spcPct val="170000"/>
              </a:lnSpc>
            </a:pPr>
            <a:r>
              <a:rPr lang="zh-CN" altLang="en-US" sz="2000" dirty="0">
                <a:latin typeface="Times New Roman" panose="02020603050405020304" pitchFamily="18" charset="0"/>
                <a:cs typeface="Times New Roman" panose="02020603050405020304" pitchFamily="18" charset="0"/>
              </a:rPr>
              <a:t>对上式的估计，可得出</a:t>
            </a: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参数估计值，并可估计得出</a:t>
            </a: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，同时长期方差为</a:t>
            </a: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。为了保持GARCH(1,1)模型稳定，要求</a:t>
            </a: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，否则对应于长期平均方差的权重会为负值。</a:t>
            </a:r>
            <a:endParaRPr lang="zh-CN" altLang="en-US" sz="2000" dirty="0">
              <a:latin typeface="Times New Roman" panose="02020603050405020304" pitchFamily="18" charset="0"/>
              <a:cs typeface="Times New Roman" panose="02020603050405020304" pitchFamily="18" charset="0"/>
            </a:endParaRPr>
          </a:p>
        </p:txBody>
      </p:sp>
      <p:sp>
        <p:nvSpPr>
          <p:cNvPr id="5" name="标题 1"/>
          <p:cNvSpPr txBox="1"/>
          <p:nvPr/>
        </p:nvSpPr>
        <p:spPr>
          <a:xfrm>
            <a:off x="188963" y="44624"/>
            <a:ext cx="10168935"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zh-CN" altLang="en-US" sz="2800" b="1" dirty="0">
                <a:solidFill>
                  <a:schemeClr val="tx1"/>
                </a:solidFill>
                <a:latin typeface="微软雅黑" panose="020B0503020204020204" pitchFamily="34" charset="-122"/>
                <a:ea typeface="微软雅黑" panose="020B0503020204020204" pitchFamily="34" charset="-122"/>
                <a:cs typeface="+mn-cs"/>
              </a:rPr>
              <a:t>第二节 GARCH族模型</a:t>
            </a:r>
            <a:endParaRPr kumimoji="1" lang="zh-CN" altLang="en-US" sz="2800" b="1" dirty="0">
              <a:solidFill>
                <a:schemeClr val="tx1"/>
              </a:solidFill>
              <a:latin typeface="微软雅黑" panose="020B0503020204020204" pitchFamily="34" charset="-122"/>
              <a:ea typeface="微软雅黑" panose="020B0503020204020204" pitchFamily="34" charset="-122"/>
              <a:cs typeface="+mn-cs"/>
            </a:endParaRPr>
          </a:p>
        </p:txBody>
      </p:sp>
      <p:graphicFrame>
        <p:nvGraphicFramePr>
          <p:cNvPr id="2" name="对象 -2147482527"/>
          <p:cNvGraphicFramePr>
            <a:graphicFrameLocks noChangeAspect="1"/>
          </p:cNvGraphicFramePr>
          <p:nvPr/>
        </p:nvGraphicFramePr>
        <p:xfrm>
          <a:off x="2277745" y="1426210"/>
          <a:ext cx="231140" cy="202565"/>
        </p:xfrm>
        <a:graphic>
          <a:graphicData uri="http://schemas.openxmlformats.org/presentationml/2006/ole">
            <mc:AlternateContent xmlns:mc="http://schemas.openxmlformats.org/markup-compatibility/2006">
              <mc:Choice xmlns:v="urn:schemas-microsoft-com:vml" Requires="v">
                <p:oleObj spid="_x0000_s25" name="" r:id="rId1" imgW="152400" imgH="127000" progId="Equation.3">
                  <p:embed/>
                </p:oleObj>
              </mc:Choice>
              <mc:Fallback>
                <p:oleObj name="" r:id="rId1" imgW="152400" imgH="127000" progId="Equation.3">
                  <p:embed/>
                  <p:pic>
                    <p:nvPicPr>
                      <p:cNvPr id="0" name="图片 24"/>
                      <p:cNvPicPr/>
                      <p:nvPr/>
                    </p:nvPicPr>
                    <p:blipFill>
                      <a:blip r:embed="rId2"/>
                      <a:stretch>
                        <a:fillRect/>
                      </a:stretch>
                    </p:blipFill>
                    <p:spPr>
                      <a:xfrm>
                        <a:off x="2277745" y="1426210"/>
                        <a:ext cx="231140" cy="202565"/>
                      </a:xfrm>
                      <a:prstGeom prst="rect">
                        <a:avLst/>
                      </a:prstGeom>
                      <a:noFill/>
                      <a:ln w="38100">
                        <a:noFill/>
                        <a:miter/>
                      </a:ln>
                    </p:spPr>
                  </p:pic>
                </p:oleObj>
              </mc:Fallback>
            </mc:AlternateContent>
          </a:graphicData>
        </a:graphic>
      </p:graphicFrame>
      <p:graphicFrame>
        <p:nvGraphicFramePr>
          <p:cNvPr id="4" name="对象 -2147482526"/>
          <p:cNvGraphicFramePr>
            <a:graphicFrameLocks noChangeAspect="1"/>
          </p:cNvGraphicFramePr>
          <p:nvPr/>
        </p:nvGraphicFramePr>
        <p:xfrm>
          <a:off x="7389495" y="1844675"/>
          <a:ext cx="855345" cy="393065"/>
        </p:xfrm>
        <a:graphic>
          <a:graphicData uri="http://schemas.openxmlformats.org/presentationml/2006/ole">
            <mc:AlternateContent xmlns:mc="http://schemas.openxmlformats.org/markup-compatibility/2006">
              <mc:Choice xmlns:v="urn:schemas-microsoft-com:vml" Requires="v">
                <p:oleObj spid="_x0000_s26" name="" r:id="rId3" imgW="457200" imgH="203200" progId="Equation.DSMT4">
                  <p:embed/>
                </p:oleObj>
              </mc:Choice>
              <mc:Fallback>
                <p:oleObj name="" r:id="rId3" imgW="457200" imgH="203200" progId="Equation.DSMT4">
                  <p:embed/>
                  <p:pic>
                    <p:nvPicPr>
                      <p:cNvPr id="0" name="图片 25"/>
                      <p:cNvPicPr/>
                      <p:nvPr/>
                    </p:nvPicPr>
                    <p:blipFill>
                      <a:blip r:embed="rId4"/>
                      <a:stretch>
                        <a:fillRect/>
                      </a:stretch>
                    </p:blipFill>
                    <p:spPr>
                      <a:xfrm>
                        <a:off x="7389495" y="1844675"/>
                        <a:ext cx="855345" cy="393065"/>
                      </a:xfrm>
                      <a:prstGeom prst="rect">
                        <a:avLst/>
                      </a:prstGeom>
                      <a:noFill/>
                      <a:ln w="38100">
                        <a:noFill/>
                        <a:miter/>
                      </a:ln>
                    </p:spPr>
                  </p:pic>
                </p:oleObj>
              </mc:Fallback>
            </mc:AlternateContent>
          </a:graphicData>
        </a:graphic>
      </p:graphicFrame>
      <p:graphicFrame>
        <p:nvGraphicFramePr>
          <p:cNvPr id="6" name="对象 -2147482525"/>
          <p:cNvGraphicFramePr>
            <a:graphicFrameLocks noChangeAspect="1"/>
          </p:cNvGraphicFramePr>
          <p:nvPr/>
        </p:nvGraphicFramePr>
        <p:xfrm>
          <a:off x="4881880" y="2649220"/>
          <a:ext cx="1369060" cy="432435"/>
        </p:xfrm>
        <a:graphic>
          <a:graphicData uri="http://schemas.openxmlformats.org/presentationml/2006/ole">
            <mc:AlternateContent xmlns:mc="http://schemas.openxmlformats.org/markup-compatibility/2006">
              <mc:Choice xmlns:v="urn:schemas-microsoft-com:vml" Requires="v">
                <p:oleObj spid="_x0000_s27" name="" r:id="rId5" imgW="596900" imgH="203200" progId="Equation.DSMT4">
                  <p:embed/>
                </p:oleObj>
              </mc:Choice>
              <mc:Fallback>
                <p:oleObj name="" r:id="rId5" imgW="596900" imgH="203200" progId="Equation.DSMT4">
                  <p:embed/>
                  <p:pic>
                    <p:nvPicPr>
                      <p:cNvPr id="0" name="图片 26"/>
                      <p:cNvPicPr/>
                      <p:nvPr/>
                    </p:nvPicPr>
                    <p:blipFill>
                      <a:blip r:embed="rId6"/>
                      <a:stretch>
                        <a:fillRect/>
                      </a:stretch>
                    </p:blipFill>
                    <p:spPr>
                      <a:xfrm>
                        <a:off x="4881880" y="2649220"/>
                        <a:ext cx="1369060" cy="432435"/>
                      </a:xfrm>
                      <a:prstGeom prst="rect">
                        <a:avLst/>
                      </a:prstGeom>
                      <a:noFill/>
                      <a:ln w="38100">
                        <a:noFill/>
                        <a:miter/>
                      </a:ln>
                    </p:spPr>
                  </p:pic>
                </p:oleObj>
              </mc:Fallback>
            </mc:AlternateContent>
          </a:graphicData>
        </a:graphic>
      </p:graphicFrame>
      <p:graphicFrame>
        <p:nvGraphicFramePr>
          <p:cNvPr id="7" name="对象 -2147482524"/>
          <p:cNvGraphicFramePr>
            <a:graphicFrameLocks noChangeAspect="1"/>
          </p:cNvGraphicFramePr>
          <p:nvPr/>
        </p:nvGraphicFramePr>
        <p:xfrm>
          <a:off x="5013325" y="3140710"/>
          <a:ext cx="1083945" cy="445135"/>
        </p:xfrm>
        <a:graphic>
          <a:graphicData uri="http://schemas.openxmlformats.org/presentationml/2006/ole">
            <mc:AlternateContent xmlns:mc="http://schemas.openxmlformats.org/markup-compatibility/2006">
              <mc:Choice xmlns:v="urn:schemas-microsoft-com:vml" Requires="v">
                <p:oleObj spid="_x0000_s28" name="" r:id="rId7" imgW="482600" imgH="203200" progId="Equation.DSMT4">
                  <p:embed/>
                </p:oleObj>
              </mc:Choice>
              <mc:Fallback>
                <p:oleObj name="" r:id="rId7" imgW="482600" imgH="203200" progId="Equation.DSMT4">
                  <p:embed/>
                  <p:pic>
                    <p:nvPicPr>
                      <p:cNvPr id="0" name="图片 27"/>
                      <p:cNvPicPr/>
                      <p:nvPr/>
                    </p:nvPicPr>
                    <p:blipFill>
                      <a:blip r:embed="rId8"/>
                      <a:stretch>
                        <a:fillRect/>
                      </a:stretch>
                    </p:blipFill>
                    <p:spPr>
                      <a:xfrm>
                        <a:off x="5013325" y="3140710"/>
                        <a:ext cx="1083945" cy="445135"/>
                      </a:xfrm>
                      <a:prstGeom prst="rect">
                        <a:avLst/>
                      </a:prstGeom>
                      <a:noFill/>
                      <a:ln w="38100">
                        <a:noFill/>
                        <a:miter/>
                      </a:ln>
                    </p:spPr>
                  </p:pic>
                </p:oleObj>
              </mc:Fallback>
            </mc:AlternateContent>
          </a:graphicData>
        </a:graphic>
      </p:graphicFrame>
      <p:graphicFrame>
        <p:nvGraphicFramePr>
          <p:cNvPr id="8" name="对象 -2147482523"/>
          <p:cNvGraphicFramePr>
            <a:graphicFrameLocks noChangeAspect="1"/>
          </p:cNvGraphicFramePr>
          <p:nvPr/>
        </p:nvGraphicFramePr>
        <p:xfrm>
          <a:off x="4221480" y="3644900"/>
          <a:ext cx="2774950" cy="504190"/>
        </p:xfrm>
        <a:graphic>
          <a:graphicData uri="http://schemas.openxmlformats.org/presentationml/2006/ole">
            <mc:AlternateContent xmlns:mc="http://schemas.openxmlformats.org/markup-compatibility/2006">
              <mc:Choice xmlns:v="urn:schemas-microsoft-com:vml" Requires="v">
                <p:oleObj spid="_x0000_s29" name="" r:id="rId9" imgW="1193800" imgH="215900" progId="Equation.DSMT4">
                  <p:embed/>
                </p:oleObj>
              </mc:Choice>
              <mc:Fallback>
                <p:oleObj name="" r:id="rId9" imgW="1193800" imgH="215900" progId="Equation.DSMT4">
                  <p:embed/>
                  <p:pic>
                    <p:nvPicPr>
                      <p:cNvPr id="0" name="图片 28"/>
                      <p:cNvPicPr/>
                      <p:nvPr/>
                    </p:nvPicPr>
                    <p:blipFill>
                      <a:blip r:embed="rId10"/>
                      <a:stretch>
                        <a:fillRect/>
                      </a:stretch>
                    </p:blipFill>
                    <p:spPr>
                      <a:xfrm>
                        <a:off x="4221480" y="3644900"/>
                        <a:ext cx="2774950" cy="504190"/>
                      </a:xfrm>
                      <a:prstGeom prst="rect">
                        <a:avLst/>
                      </a:prstGeom>
                      <a:noFill/>
                      <a:ln w="38100">
                        <a:noFill/>
                        <a:miter/>
                      </a:ln>
                    </p:spPr>
                  </p:pic>
                </p:oleObj>
              </mc:Fallback>
            </mc:AlternateContent>
          </a:graphicData>
        </a:graphic>
      </p:graphicFrame>
      <p:graphicFrame>
        <p:nvGraphicFramePr>
          <p:cNvPr id="9" name="对象 -2147482522"/>
          <p:cNvGraphicFramePr>
            <a:graphicFrameLocks noChangeAspect="1"/>
          </p:cNvGraphicFramePr>
          <p:nvPr/>
        </p:nvGraphicFramePr>
        <p:xfrm>
          <a:off x="3105785" y="4437380"/>
          <a:ext cx="267970" cy="247015"/>
        </p:xfrm>
        <a:graphic>
          <a:graphicData uri="http://schemas.openxmlformats.org/presentationml/2006/ole">
            <mc:AlternateContent xmlns:mc="http://schemas.openxmlformats.org/markup-compatibility/2006">
              <mc:Choice xmlns:v="urn:schemas-microsoft-com:vml" Requires="v">
                <p:oleObj spid="_x0000_s31" name="" r:id="rId11" imgW="139700" imgH="127000" progId="Equation.DSMT4">
                  <p:embed/>
                </p:oleObj>
              </mc:Choice>
              <mc:Fallback>
                <p:oleObj name="" r:id="rId11" imgW="139700" imgH="127000" progId="Equation.DSMT4">
                  <p:embed/>
                  <p:pic>
                    <p:nvPicPr>
                      <p:cNvPr id="0" name="图片 30"/>
                      <p:cNvPicPr/>
                      <p:nvPr/>
                    </p:nvPicPr>
                    <p:blipFill>
                      <a:blip r:embed="rId12"/>
                      <a:stretch>
                        <a:fillRect/>
                      </a:stretch>
                    </p:blipFill>
                    <p:spPr>
                      <a:xfrm>
                        <a:off x="3105785" y="4437380"/>
                        <a:ext cx="267970" cy="247015"/>
                      </a:xfrm>
                      <a:prstGeom prst="rect">
                        <a:avLst/>
                      </a:prstGeom>
                      <a:noFill/>
                      <a:ln w="38100">
                        <a:noFill/>
                        <a:miter/>
                      </a:ln>
                    </p:spPr>
                  </p:pic>
                </p:oleObj>
              </mc:Fallback>
            </mc:AlternateContent>
          </a:graphicData>
        </a:graphic>
      </p:graphicFrame>
      <p:graphicFrame>
        <p:nvGraphicFramePr>
          <p:cNvPr id="10" name="对象 -2147482521"/>
          <p:cNvGraphicFramePr>
            <a:graphicFrameLocks noChangeAspect="1"/>
          </p:cNvGraphicFramePr>
          <p:nvPr/>
        </p:nvGraphicFramePr>
        <p:xfrm>
          <a:off x="3480435" y="4445000"/>
          <a:ext cx="236855" cy="243205"/>
        </p:xfrm>
        <a:graphic>
          <a:graphicData uri="http://schemas.openxmlformats.org/presentationml/2006/ole">
            <mc:AlternateContent xmlns:mc="http://schemas.openxmlformats.org/markup-compatibility/2006">
              <mc:Choice xmlns:v="urn:schemas-microsoft-com:vml" Requires="v">
                <p:oleObj spid="_x0000_s32" name="" r:id="rId13" imgW="139700" imgH="127000" progId="Equation.DSMT4">
                  <p:embed/>
                </p:oleObj>
              </mc:Choice>
              <mc:Fallback>
                <p:oleObj name="" r:id="rId13" imgW="139700" imgH="127000" progId="Equation.DSMT4">
                  <p:embed/>
                  <p:pic>
                    <p:nvPicPr>
                      <p:cNvPr id="0" name="图片 31"/>
                      <p:cNvPicPr/>
                      <p:nvPr/>
                    </p:nvPicPr>
                    <p:blipFill>
                      <a:blip r:embed="rId14"/>
                      <a:stretch>
                        <a:fillRect/>
                      </a:stretch>
                    </p:blipFill>
                    <p:spPr>
                      <a:xfrm>
                        <a:off x="3480435" y="4445000"/>
                        <a:ext cx="236855" cy="243205"/>
                      </a:xfrm>
                      <a:prstGeom prst="rect">
                        <a:avLst/>
                      </a:prstGeom>
                      <a:noFill/>
                      <a:ln w="38100">
                        <a:noFill/>
                        <a:miter/>
                      </a:ln>
                    </p:spPr>
                  </p:pic>
                </p:oleObj>
              </mc:Fallback>
            </mc:AlternateContent>
          </a:graphicData>
        </a:graphic>
      </p:graphicFrame>
      <p:graphicFrame>
        <p:nvGraphicFramePr>
          <p:cNvPr id="11" name="对象 -2147482520"/>
          <p:cNvGraphicFramePr>
            <a:graphicFrameLocks noChangeAspect="1"/>
          </p:cNvGraphicFramePr>
          <p:nvPr/>
        </p:nvGraphicFramePr>
        <p:xfrm>
          <a:off x="3795395" y="4387215"/>
          <a:ext cx="248920" cy="300990"/>
        </p:xfrm>
        <a:graphic>
          <a:graphicData uri="http://schemas.openxmlformats.org/presentationml/2006/ole">
            <mc:AlternateContent xmlns:mc="http://schemas.openxmlformats.org/markup-compatibility/2006">
              <mc:Choice xmlns:v="urn:schemas-microsoft-com:vml" Requires="v">
                <p:oleObj spid="_x0000_s33" name="" r:id="rId15" imgW="139700" imgH="190500" progId="Equation.DSMT4">
                  <p:embed/>
                </p:oleObj>
              </mc:Choice>
              <mc:Fallback>
                <p:oleObj name="" r:id="rId15" imgW="139700" imgH="190500" progId="Equation.DSMT4">
                  <p:embed/>
                  <p:pic>
                    <p:nvPicPr>
                      <p:cNvPr id="0" name="图片 32"/>
                      <p:cNvPicPr/>
                      <p:nvPr/>
                    </p:nvPicPr>
                    <p:blipFill>
                      <a:blip r:embed="rId16"/>
                      <a:stretch>
                        <a:fillRect/>
                      </a:stretch>
                    </p:blipFill>
                    <p:spPr>
                      <a:xfrm>
                        <a:off x="3795395" y="4387215"/>
                        <a:ext cx="248920" cy="300990"/>
                      </a:xfrm>
                      <a:prstGeom prst="rect">
                        <a:avLst/>
                      </a:prstGeom>
                      <a:noFill/>
                      <a:ln w="38100">
                        <a:noFill/>
                        <a:miter/>
                      </a:ln>
                    </p:spPr>
                  </p:pic>
                </p:oleObj>
              </mc:Fallback>
            </mc:AlternateContent>
          </a:graphicData>
        </a:graphic>
      </p:graphicFrame>
      <p:graphicFrame>
        <p:nvGraphicFramePr>
          <p:cNvPr id="12" name="对象 -2147482519"/>
          <p:cNvGraphicFramePr>
            <a:graphicFrameLocks noChangeAspect="1"/>
          </p:cNvGraphicFramePr>
          <p:nvPr/>
        </p:nvGraphicFramePr>
        <p:xfrm>
          <a:off x="7101840" y="4308475"/>
          <a:ext cx="1417955" cy="375920"/>
        </p:xfrm>
        <a:graphic>
          <a:graphicData uri="http://schemas.openxmlformats.org/presentationml/2006/ole">
            <mc:AlternateContent xmlns:mc="http://schemas.openxmlformats.org/markup-compatibility/2006">
              <mc:Choice xmlns:v="urn:schemas-microsoft-com:vml" Requires="v">
                <p:oleObj spid="_x0000_s34" name="" r:id="rId17" imgW="736600" imgH="190500" progId="Equation.DSMT4">
                  <p:embed/>
                </p:oleObj>
              </mc:Choice>
              <mc:Fallback>
                <p:oleObj name="" r:id="rId17" imgW="736600" imgH="190500" progId="Equation.DSMT4">
                  <p:embed/>
                  <p:pic>
                    <p:nvPicPr>
                      <p:cNvPr id="0" name="图片 33"/>
                      <p:cNvPicPr/>
                      <p:nvPr/>
                    </p:nvPicPr>
                    <p:blipFill>
                      <a:blip r:embed="rId18"/>
                      <a:stretch>
                        <a:fillRect/>
                      </a:stretch>
                    </p:blipFill>
                    <p:spPr>
                      <a:xfrm>
                        <a:off x="7101840" y="4308475"/>
                        <a:ext cx="1417955" cy="375920"/>
                      </a:xfrm>
                      <a:prstGeom prst="rect">
                        <a:avLst/>
                      </a:prstGeom>
                      <a:noFill/>
                      <a:ln w="38100">
                        <a:noFill/>
                        <a:miter/>
                      </a:ln>
                    </p:spPr>
                  </p:pic>
                </p:oleObj>
              </mc:Fallback>
            </mc:AlternateContent>
          </a:graphicData>
        </a:graphic>
      </p:graphicFrame>
      <p:graphicFrame>
        <p:nvGraphicFramePr>
          <p:cNvPr id="13" name="对象 -2147482518"/>
          <p:cNvGraphicFramePr>
            <a:graphicFrameLocks noChangeAspect="1"/>
          </p:cNvGraphicFramePr>
          <p:nvPr/>
        </p:nvGraphicFramePr>
        <p:xfrm>
          <a:off x="10558145" y="4308475"/>
          <a:ext cx="1057275" cy="400685"/>
        </p:xfrm>
        <a:graphic>
          <a:graphicData uri="http://schemas.openxmlformats.org/presentationml/2006/ole">
            <mc:AlternateContent xmlns:mc="http://schemas.openxmlformats.org/markup-compatibility/2006">
              <mc:Choice xmlns:v="urn:schemas-microsoft-com:vml" Requires="v">
                <p:oleObj spid="_x0000_s35" name="" r:id="rId19" imgW="571500" imgH="203200" progId="Equation.DSMT4">
                  <p:embed/>
                </p:oleObj>
              </mc:Choice>
              <mc:Fallback>
                <p:oleObj name="" r:id="rId19" imgW="571500" imgH="203200" progId="Equation.DSMT4">
                  <p:embed/>
                  <p:pic>
                    <p:nvPicPr>
                      <p:cNvPr id="0" name="图片 34"/>
                      <p:cNvPicPr/>
                      <p:nvPr/>
                    </p:nvPicPr>
                    <p:blipFill>
                      <a:blip r:embed="rId20"/>
                      <a:stretch>
                        <a:fillRect/>
                      </a:stretch>
                    </p:blipFill>
                    <p:spPr>
                      <a:xfrm>
                        <a:off x="10558145" y="4308475"/>
                        <a:ext cx="1057275" cy="400685"/>
                      </a:xfrm>
                      <a:prstGeom prst="rect">
                        <a:avLst/>
                      </a:prstGeom>
                      <a:noFill/>
                      <a:ln w="38100">
                        <a:noFill/>
                        <a:miter/>
                      </a:ln>
                    </p:spPr>
                  </p:pic>
                </p:oleObj>
              </mc:Fallback>
            </mc:AlternateContent>
          </a:graphicData>
        </a:graphic>
      </p:graphicFrame>
      <p:graphicFrame>
        <p:nvGraphicFramePr>
          <p:cNvPr id="14" name="对象 -2147482517"/>
          <p:cNvGraphicFramePr>
            <a:graphicFrameLocks noChangeAspect="1"/>
          </p:cNvGraphicFramePr>
          <p:nvPr/>
        </p:nvGraphicFramePr>
        <p:xfrm>
          <a:off x="5013325" y="4869180"/>
          <a:ext cx="1010285" cy="374015"/>
        </p:xfrm>
        <a:graphic>
          <a:graphicData uri="http://schemas.openxmlformats.org/presentationml/2006/ole">
            <mc:AlternateContent xmlns:mc="http://schemas.openxmlformats.org/markup-compatibility/2006">
              <mc:Choice xmlns:v="urn:schemas-microsoft-com:vml" Requires="v">
                <p:oleObj spid="_x0000_s36" name="" r:id="rId21" imgW="533400" imgH="190500" progId="Equation.DSMT4">
                  <p:embed/>
                </p:oleObj>
              </mc:Choice>
              <mc:Fallback>
                <p:oleObj name="" r:id="rId21" imgW="533400" imgH="190500" progId="Equation.DSMT4">
                  <p:embed/>
                  <p:pic>
                    <p:nvPicPr>
                      <p:cNvPr id="0" name="图片 35"/>
                      <p:cNvPicPr/>
                      <p:nvPr/>
                    </p:nvPicPr>
                    <p:blipFill>
                      <a:blip r:embed="rId22"/>
                      <a:stretch>
                        <a:fillRect/>
                      </a:stretch>
                    </p:blipFill>
                    <p:spPr>
                      <a:xfrm>
                        <a:off x="5013325" y="4869180"/>
                        <a:ext cx="1010285" cy="37401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33375" y="620395"/>
            <a:ext cx="10554335" cy="5328285"/>
          </a:xfrm>
        </p:spPr>
        <p:txBody>
          <a:bodyPr/>
          <a:lstStyle/>
          <a:p>
            <a:pPr>
              <a:lnSpc>
                <a:spcPct val="170000"/>
              </a:lnSpc>
            </a:pPr>
            <a:r>
              <a:rPr sz="2400" dirty="0">
                <a:latin typeface="Times New Roman" panose="02020603050405020304" pitchFamily="18" charset="0"/>
                <a:cs typeface="Times New Roman" panose="02020603050405020304" pitchFamily="18" charset="0"/>
              </a:rPr>
              <a:t>一般情况下，GARCH</a:t>
            </a:r>
            <a:r>
              <a:rPr lang="en-US" sz="2400" dirty="0">
                <a:latin typeface="Times New Roman" panose="02020603050405020304" pitchFamily="18" charset="0"/>
                <a:cs typeface="Times New Roman" panose="02020603050405020304" pitchFamily="18" charset="0"/>
              </a:rPr>
              <a:t>(</a:t>
            </a:r>
            <a:r>
              <a:rPr sz="2400" dirty="0">
                <a:latin typeface="Times New Roman" panose="02020603050405020304" pitchFamily="18" charset="0"/>
                <a:cs typeface="Times New Roman" panose="02020603050405020304" pitchFamily="18" charset="0"/>
              </a:rPr>
              <a:t>1,1</a:t>
            </a:r>
            <a:r>
              <a:rPr lang="en-US" sz="2400" dirty="0">
                <a:latin typeface="Times New Roman" panose="02020603050405020304" pitchFamily="18" charset="0"/>
                <a:cs typeface="Times New Roman" panose="02020603050405020304" pitchFamily="18" charset="0"/>
              </a:rPr>
              <a:t>)</a:t>
            </a:r>
            <a:r>
              <a:rPr sz="2400" dirty="0">
                <a:latin typeface="Times New Roman" panose="02020603050405020304" pitchFamily="18" charset="0"/>
                <a:cs typeface="Times New Roman" panose="02020603050405020304" pitchFamily="18" charset="0"/>
              </a:rPr>
              <a:t>模型可以很好的拟合异方差问题，GARCH模型的阶数并不需要很高，GARCH(1,1)也被普遍认为是“标准”模型，其无条件方差和期望具有的性质如下</a:t>
            </a:r>
            <a:r>
              <a:rPr lang="zh-CN" sz="2400" dirty="0">
                <a:latin typeface="Times New Roman" panose="02020603050405020304" pitchFamily="18" charset="0"/>
                <a:cs typeface="Times New Roman" panose="02020603050405020304" pitchFamily="18" charset="0"/>
              </a:rPr>
              <a:t>：</a:t>
            </a:r>
            <a:endParaRPr lang="zh-CN" sz="2400" dirty="0">
              <a:latin typeface="Times New Roman" panose="02020603050405020304" pitchFamily="18" charset="0"/>
              <a:cs typeface="Times New Roman" panose="02020603050405020304" pitchFamily="18" charset="0"/>
            </a:endParaRPr>
          </a:p>
          <a:p>
            <a:pPr marL="0" indent="0">
              <a:lnSpc>
                <a:spcPct val="170000"/>
              </a:lnSpc>
              <a:buNone/>
            </a:pPr>
            <a:endParaRPr lang="zh-CN" sz="2000" dirty="0">
              <a:latin typeface="Times New Roman" panose="02020603050405020304" pitchFamily="18" charset="0"/>
              <a:cs typeface="Times New Roman" panose="02020603050405020304" pitchFamily="18" charset="0"/>
            </a:endParaRPr>
          </a:p>
          <a:p>
            <a:pPr>
              <a:lnSpc>
                <a:spcPct val="170000"/>
              </a:lnSpc>
            </a:pPr>
            <a:endParaRPr sz="2000" dirty="0">
              <a:latin typeface="Times New Roman" panose="02020603050405020304" pitchFamily="18" charset="0"/>
              <a:cs typeface="Times New Roman" panose="02020603050405020304" pitchFamily="18" charset="0"/>
            </a:endParaRPr>
          </a:p>
          <a:p>
            <a:pPr>
              <a:lnSpc>
                <a:spcPct val="170000"/>
              </a:lnSpc>
            </a:pPr>
            <a:endParaRPr sz="2400" dirty="0">
              <a:latin typeface="Times New Roman" panose="02020603050405020304" pitchFamily="18" charset="0"/>
              <a:cs typeface="Times New Roman" panose="02020603050405020304" pitchFamily="18" charset="0"/>
            </a:endParaRPr>
          </a:p>
          <a:p>
            <a:pPr marL="0" indent="0">
              <a:lnSpc>
                <a:spcPct val="170000"/>
              </a:lnSpc>
              <a:buNone/>
            </a:pPr>
            <a:endParaRPr lang="zh-CN" altLang="en-US" sz="2000" dirty="0">
              <a:latin typeface="Times New Roman" panose="02020603050405020304" pitchFamily="18" charset="0"/>
              <a:cs typeface="Times New Roman" panose="02020603050405020304" pitchFamily="18" charset="0"/>
            </a:endParaRPr>
          </a:p>
        </p:txBody>
      </p:sp>
      <p:sp>
        <p:nvSpPr>
          <p:cNvPr id="5" name="标题 1"/>
          <p:cNvSpPr txBox="1"/>
          <p:nvPr/>
        </p:nvSpPr>
        <p:spPr>
          <a:xfrm>
            <a:off x="188963" y="44624"/>
            <a:ext cx="10168935"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zh-CN" altLang="en-US" sz="2800" b="1" dirty="0">
                <a:solidFill>
                  <a:schemeClr val="tx1"/>
                </a:solidFill>
                <a:latin typeface="微软雅黑" panose="020B0503020204020204" pitchFamily="34" charset="-122"/>
                <a:ea typeface="微软雅黑" panose="020B0503020204020204" pitchFamily="34" charset="-122"/>
                <a:cs typeface="+mn-cs"/>
              </a:rPr>
              <a:t>第二节 GARCH族模型</a:t>
            </a:r>
            <a:endParaRPr kumimoji="1" lang="zh-CN" altLang="en-US" sz="2800" b="1" dirty="0">
              <a:solidFill>
                <a:schemeClr val="tx1"/>
              </a:solidFill>
              <a:latin typeface="微软雅黑" panose="020B0503020204020204" pitchFamily="34" charset="-122"/>
              <a:ea typeface="微软雅黑" panose="020B0503020204020204" pitchFamily="34" charset="-122"/>
              <a:cs typeface="+mn-cs"/>
            </a:endParaRPr>
          </a:p>
        </p:txBody>
      </p:sp>
      <p:graphicFrame>
        <p:nvGraphicFramePr>
          <p:cNvPr id="2" name="对象 -2147482504"/>
          <p:cNvGraphicFramePr>
            <a:graphicFrameLocks noChangeAspect="1"/>
          </p:cNvGraphicFramePr>
          <p:nvPr/>
        </p:nvGraphicFramePr>
        <p:xfrm>
          <a:off x="4797425" y="2708910"/>
          <a:ext cx="1371600" cy="506730"/>
        </p:xfrm>
        <a:graphic>
          <a:graphicData uri="http://schemas.openxmlformats.org/presentationml/2006/ole">
            <mc:AlternateContent xmlns:mc="http://schemas.openxmlformats.org/markup-compatibility/2006">
              <mc:Choice xmlns:v="urn:schemas-microsoft-com:vml" Requires="v">
                <p:oleObj spid="_x0000_s3076" name="" r:id="rId1" imgW="558800" imgH="215900" progId="Equation.DSMT4">
                  <p:embed/>
                </p:oleObj>
              </mc:Choice>
              <mc:Fallback>
                <p:oleObj name="" r:id="rId1" imgW="558800" imgH="215900" progId="Equation.DSMT4">
                  <p:embed/>
                  <p:pic>
                    <p:nvPicPr>
                      <p:cNvPr id="0" name="图片 3075"/>
                      <p:cNvPicPr/>
                      <p:nvPr/>
                    </p:nvPicPr>
                    <p:blipFill>
                      <a:blip r:embed="rId2"/>
                      <a:stretch>
                        <a:fillRect/>
                      </a:stretch>
                    </p:blipFill>
                    <p:spPr>
                      <a:xfrm>
                        <a:off x="4797425" y="2708910"/>
                        <a:ext cx="1371600" cy="506730"/>
                      </a:xfrm>
                      <a:prstGeom prst="rect">
                        <a:avLst/>
                      </a:prstGeom>
                      <a:noFill/>
                      <a:ln w="38100">
                        <a:noFill/>
                        <a:miter/>
                      </a:ln>
                    </p:spPr>
                  </p:pic>
                </p:oleObj>
              </mc:Fallback>
            </mc:AlternateContent>
          </a:graphicData>
        </a:graphic>
      </p:graphicFrame>
      <p:graphicFrame>
        <p:nvGraphicFramePr>
          <p:cNvPr id="4" name="对象 -2147482503"/>
          <p:cNvGraphicFramePr>
            <a:graphicFrameLocks noChangeAspect="1"/>
          </p:cNvGraphicFramePr>
          <p:nvPr/>
        </p:nvGraphicFramePr>
        <p:xfrm>
          <a:off x="2738120" y="3500755"/>
          <a:ext cx="5870575" cy="490855"/>
        </p:xfrm>
        <a:graphic>
          <a:graphicData uri="http://schemas.openxmlformats.org/presentationml/2006/ole">
            <mc:AlternateContent xmlns:mc="http://schemas.openxmlformats.org/markup-compatibility/2006">
              <mc:Choice xmlns:v="urn:schemas-microsoft-com:vml" Requires="v">
                <p:oleObj spid="_x0000_s15" name="" r:id="rId3" imgW="2578100" imgH="215900" progId="Equation.DSMT4">
                  <p:embed/>
                </p:oleObj>
              </mc:Choice>
              <mc:Fallback>
                <p:oleObj name="" r:id="rId3" imgW="2578100" imgH="215900" progId="Equation.DSMT4">
                  <p:embed/>
                  <p:pic>
                    <p:nvPicPr>
                      <p:cNvPr id="0" name="图片 14"/>
                      <p:cNvPicPr/>
                      <p:nvPr/>
                    </p:nvPicPr>
                    <p:blipFill>
                      <a:blip r:embed="rId4"/>
                      <a:stretch>
                        <a:fillRect/>
                      </a:stretch>
                    </p:blipFill>
                    <p:spPr>
                      <a:xfrm>
                        <a:off x="2738120" y="3500755"/>
                        <a:ext cx="5870575" cy="490855"/>
                      </a:xfrm>
                      <a:prstGeom prst="rect">
                        <a:avLst/>
                      </a:prstGeom>
                      <a:noFill/>
                      <a:ln w="38100">
                        <a:noFill/>
                        <a:miter/>
                      </a:ln>
                    </p:spPr>
                  </p:pic>
                </p:oleObj>
              </mc:Fallback>
            </mc:AlternateContent>
          </a:graphicData>
        </a:graphic>
      </p:graphicFrame>
      <p:graphicFrame>
        <p:nvGraphicFramePr>
          <p:cNvPr id="6" name="对象 -2147482502"/>
          <p:cNvGraphicFramePr>
            <a:graphicFrameLocks noChangeAspect="1"/>
          </p:cNvGraphicFramePr>
          <p:nvPr/>
        </p:nvGraphicFramePr>
        <p:xfrm>
          <a:off x="4509770" y="4220845"/>
          <a:ext cx="2327275" cy="835025"/>
        </p:xfrm>
        <a:graphic>
          <a:graphicData uri="http://schemas.openxmlformats.org/presentationml/2006/ole">
            <mc:AlternateContent xmlns:mc="http://schemas.openxmlformats.org/markup-compatibility/2006">
              <mc:Choice xmlns:v="urn:schemas-microsoft-com:vml" Requires="v">
                <p:oleObj spid="_x0000_s16" name="" r:id="rId5" imgW="1066800" imgH="381000" progId="Equation.DSMT4">
                  <p:embed/>
                </p:oleObj>
              </mc:Choice>
              <mc:Fallback>
                <p:oleObj name="" r:id="rId5" imgW="1066800" imgH="381000" progId="Equation.DSMT4">
                  <p:embed/>
                  <p:pic>
                    <p:nvPicPr>
                      <p:cNvPr id="0" name="图片 15"/>
                      <p:cNvPicPr/>
                      <p:nvPr/>
                    </p:nvPicPr>
                    <p:blipFill>
                      <a:blip r:embed="rId6"/>
                      <a:stretch>
                        <a:fillRect/>
                      </a:stretch>
                    </p:blipFill>
                    <p:spPr>
                      <a:xfrm>
                        <a:off x="4509770" y="4220845"/>
                        <a:ext cx="2327275" cy="83502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89230" y="764540"/>
            <a:ext cx="11389995" cy="5328285"/>
          </a:xfrm>
        </p:spPr>
        <p:txBody>
          <a:bodyPr/>
          <a:lstStyle/>
          <a:p>
            <a:pPr marL="0" indent="0">
              <a:buNone/>
            </a:pPr>
            <a:r>
              <a:rPr lang="en-US" altLang="zh-CN" sz="3000" b="1" dirty="0">
                <a:latin typeface="Times New Roman" panose="02020603050405020304" pitchFamily="18" charset="0"/>
                <a:ea typeface="宋体" panose="02010600030101010101" pitchFamily="2" charset="-122"/>
                <a:cs typeface="Times New Roman" panose="02020603050405020304" pitchFamily="18" charset="0"/>
              </a:rPr>
              <a:t>2. </a:t>
            </a:r>
            <a:r>
              <a:rPr lang="zh-CN" altLang="en-US" sz="3000" b="1" dirty="0">
                <a:latin typeface="Times New Roman" panose="02020603050405020304" pitchFamily="18" charset="0"/>
                <a:ea typeface="宋体" panose="02010600030101010101" pitchFamily="2" charset="-122"/>
                <a:cs typeface="Times New Roman" panose="02020603050405020304" pitchFamily="18" charset="0"/>
              </a:rPr>
              <a:t>拟合GARCH模型的步骤</a:t>
            </a:r>
            <a:endParaRPr lang="zh-CN" altLang="en-US" sz="3000" b="1" dirty="0">
              <a:latin typeface="Times New Roman" panose="02020603050405020304" pitchFamily="18" charset="0"/>
              <a:ea typeface="宋体" panose="02010600030101010101" pitchFamily="2" charset="-122"/>
              <a:cs typeface="Times New Roman" panose="02020603050405020304" pitchFamily="18" charset="0"/>
            </a:endParaRPr>
          </a:p>
          <a:p>
            <a:pPr>
              <a:lnSpc>
                <a:spcPct val="170000"/>
              </a:lnSpc>
            </a:pPr>
            <a:r>
              <a:rPr lang="en-US" altLang="zh-CN" sz="2200" dirty="0">
                <a:latin typeface="Times New Roman" panose="02020603050405020304" pitchFamily="18" charset="0"/>
                <a:cs typeface="Times New Roman" panose="02020603050405020304" pitchFamily="18" charset="0"/>
              </a:rPr>
              <a:t>一个完整的条件异方差模型是由以下三部分构成的</a:t>
            </a:r>
            <a:r>
              <a:rPr lang="zh-CN" altLang="en-US" sz="2200" dirty="0">
                <a:latin typeface="Times New Roman" panose="02020603050405020304" pitchFamily="18" charset="0"/>
                <a:cs typeface="Times New Roman" panose="02020603050405020304" pitchFamily="18" charset="0"/>
              </a:rPr>
              <a:t>：</a:t>
            </a:r>
            <a:r>
              <a:rPr lang="en-US" altLang="zh-CN" sz="2200" dirty="0">
                <a:latin typeface="Times New Roman" panose="02020603050405020304" pitchFamily="18" charset="0"/>
                <a:cs typeface="Times New Roman" panose="02020603050405020304" pitchFamily="18" charset="0"/>
              </a:rPr>
              <a:t>均值模型、条件异方差模型和分布假定。由此，拟合GARCH模型的步骤包括如下五步：</a:t>
            </a:r>
            <a:endParaRPr lang="en-US" altLang="zh-CN" sz="2200" dirty="0">
              <a:latin typeface="Times New Roman" panose="02020603050405020304" pitchFamily="18" charset="0"/>
              <a:cs typeface="Times New Roman" panose="02020603050405020304" pitchFamily="18" charset="0"/>
            </a:endParaRPr>
          </a:p>
          <a:p>
            <a:pPr marL="0" indent="0">
              <a:lnSpc>
                <a:spcPct val="170000"/>
              </a:lnSpc>
              <a:buFont typeface="Wingdings" panose="05000000000000000000" charset="0"/>
              <a:buNone/>
            </a:pPr>
            <a:endParaRPr lang="en-US" altLang="zh-CN" sz="2200" dirty="0">
              <a:latin typeface="Times New Roman" panose="02020603050405020304" pitchFamily="18" charset="0"/>
              <a:cs typeface="Times New Roman" panose="02020603050405020304" pitchFamily="18" charset="0"/>
            </a:endParaRPr>
          </a:p>
        </p:txBody>
      </p:sp>
      <p:sp>
        <p:nvSpPr>
          <p:cNvPr id="5" name="标题 1"/>
          <p:cNvSpPr txBox="1"/>
          <p:nvPr/>
        </p:nvSpPr>
        <p:spPr>
          <a:xfrm>
            <a:off x="188963" y="44624"/>
            <a:ext cx="10168935"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zh-CN" altLang="en-US" sz="2800" b="1" dirty="0">
                <a:solidFill>
                  <a:schemeClr val="tx1"/>
                </a:solidFill>
                <a:latin typeface="微软雅黑" panose="020B0503020204020204" pitchFamily="34" charset="-122"/>
                <a:ea typeface="微软雅黑" panose="020B0503020204020204" pitchFamily="34" charset="-122"/>
                <a:cs typeface="+mn-cs"/>
              </a:rPr>
              <a:t>第二节 GARCH族模型</a:t>
            </a:r>
            <a:endParaRPr kumimoji="1" lang="zh-CN" altLang="en-US" sz="2800" b="1" dirty="0">
              <a:solidFill>
                <a:schemeClr val="tx1"/>
              </a:solidFill>
              <a:latin typeface="微软雅黑" panose="020B0503020204020204" pitchFamily="34" charset="-122"/>
              <a:ea typeface="微软雅黑" panose="020B0503020204020204" pitchFamily="34" charset="-122"/>
              <a:cs typeface="+mn-cs"/>
            </a:endParaRPr>
          </a:p>
        </p:txBody>
      </p:sp>
      <p:grpSp>
        <p:nvGrpSpPr>
          <p:cNvPr id="24" name="组合 23"/>
          <p:cNvGrpSpPr/>
          <p:nvPr/>
        </p:nvGrpSpPr>
        <p:grpSpPr>
          <a:xfrm>
            <a:off x="332979" y="2996918"/>
            <a:ext cx="6909805" cy="2520016"/>
            <a:chOff x="-764216" y="5757735"/>
            <a:chExt cx="4798069" cy="889925"/>
          </a:xfrm>
        </p:grpSpPr>
        <p:grpSp>
          <p:nvGrpSpPr>
            <p:cNvPr id="28" name="组合 27"/>
            <p:cNvGrpSpPr/>
            <p:nvPr/>
          </p:nvGrpSpPr>
          <p:grpSpPr>
            <a:xfrm rot="0">
              <a:off x="985853" y="5757801"/>
              <a:ext cx="3048000" cy="889859"/>
              <a:chOff x="-36" y="9163"/>
              <a:chExt cx="4800" cy="1101"/>
            </a:xfrm>
            <a:solidFill>
              <a:schemeClr val="accent1">
                <a:lumMod val="20000"/>
                <a:lumOff val="80000"/>
              </a:schemeClr>
            </a:solidFill>
          </p:grpSpPr>
          <p:sp>
            <p:nvSpPr>
              <p:cNvPr id="30" name="圆角矩形 11"/>
              <p:cNvSpPr/>
              <p:nvPr/>
            </p:nvSpPr>
            <p:spPr>
              <a:xfrm>
                <a:off x="-36" y="9165"/>
                <a:ext cx="1985" cy="1099"/>
              </a:xfrm>
              <a:prstGeom prst="round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p>
                <a:pPr algn="ctr"/>
                <a:r>
                  <a:rPr kumimoji="1" sz="2200" b="1" u="none" strike="noStrike" kern="1200" cap="none" spc="0" normalizeH="0" baseline="0" noProof="0">
                    <a:ln>
                      <a:noFill/>
                    </a:ln>
                    <a:solidFill>
                      <a:prstClr val="black"/>
                    </a:solidFill>
                    <a:effectLst/>
                    <a:uLnTx/>
                    <a:uFillTx/>
                    <a:latin typeface="Times New Roman" panose="02020603050405020304" pitchFamily="18" charset="0"/>
                  </a:rPr>
                  <a:t>第二步</a:t>
                </a:r>
                <a:r>
                  <a:rPr kumimoji="1" sz="2200" b="0" u="none" strike="noStrike" kern="1200" cap="none" spc="0" normalizeH="0" baseline="0" noProof="0">
                    <a:ln>
                      <a:noFill/>
                    </a:ln>
                    <a:solidFill>
                      <a:prstClr val="black"/>
                    </a:solidFill>
                    <a:effectLst/>
                    <a:uLnTx/>
                    <a:uFillTx/>
                    <a:latin typeface="Times New Roman" panose="02020603050405020304" pitchFamily="18" charset="0"/>
                  </a:rPr>
                  <a:t>：检验残差序列是否具有条件异方差特征</a:t>
                </a:r>
                <a:endParaRPr kumimoji="1" sz="2200" b="0" u="none" strike="noStrike" kern="1200" cap="none" spc="0" normalizeH="0" baseline="0" noProof="0">
                  <a:ln>
                    <a:noFill/>
                  </a:ln>
                  <a:solidFill>
                    <a:prstClr val="black"/>
                  </a:solidFill>
                  <a:effectLst/>
                  <a:uLnTx/>
                  <a:uFillTx/>
                  <a:latin typeface="Times New Roman" panose="02020603050405020304" pitchFamily="18" charset="0"/>
                </a:endParaRPr>
              </a:p>
            </p:txBody>
          </p:sp>
          <p:sp>
            <p:nvSpPr>
              <p:cNvPr id="31" name="圆角矩形 13"/>
              <p:cNvSpPr/>
              <p:nvPr/>
            </p:nvSpPr>
            <p:spPr>
              <a:xfrm>
                <a:off x="2799" y="9163"/>
                <a:ext cx="1965" cy="1098"/>
              </a:xfrm>
              <a:prstGeom prst="round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p>
                <a:pPr algn="ctr"/>
                <a:r>
                  <a:rPr kumimoji="1" sz="22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第三步：</a:t>
                </a:r>
                <a:r>
                  <a:rPr kumimoji="1" sz="2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对具有条件异方差特征的序列拟合GARCH模型</a:t>
                </a:r>
                <a:endParaRPr kumimoji="1" sz="2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27" name="圆角矩形 7"/>
            <p:cNvSpPr/>
            <p:nvPr/>
          </p:nvSpPr>
          <p:spPr>
            <a:xfrm>
              <a:off x="-764216" y="5757735"/>
              <a:ext cx="1246523" cy="88980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r>
                <a:rPr kumimoji="1" sz="2200" b="1" u="none" strike="noStrike" cap="none" spc="0" normalizeH="0" baseline="0">
                  <a:latin typeface="Times New Roman" panose="02020603050405020304" pitchFamily="18" charset="0"/>
                </a:rPr>
                <a:t>第一步</a:t>
              </a:r>
              <a:r>
                <a:rPr kumimoji="1" sz="2200" u="none" strike="noStrike" cap="none" spc="0" normalizeH="0" baseline="0">
                  <a:latin typeface="Times New Roman" panose="02020603050405020304" pitchFamily="18" charset="0"/>
                </a:rPr>
                <a:t>：构建水平模型，提取序列均值中蕴涵的相关信息</a:t>
              </a:r>
              <a:endParaRPr kumimoji="1" sz="2200" u="none" strike="noStrike" cap="none" spc="0" normalizeH="0" baseline="0">
                <a:latin typeface="Times New Roman" panose="02020603050405020304" pitchFamily="18" charset="0"/>
              </a:endParaRPr>
            </a:p>
          </p:txBody>
        </p:sp>
      </p:grpSp>
      <p:sp>
        <p:nvSpPr>
          <p:cNvPr id="6" name="圆角矩形 11"/>
          <p:cNvSpPr/>
          <p:nvPr/>
        </p:nvSpPr>
        <p:spPr>
          <a:xfrm>
            <a:off x="7966075" y="3001645"/>
            <a:ext cx="1718310" cy="2515235"/>
          </a:xfrm>
          <a:prstGeom prst="roundRect">
            <a:avLst/>
          </a:prstGeom>
          <a:solidFill>
            <a:schemeClr val="accent3">
              <a:lumMod val="40000"/>
              <a:lumOff val="60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p>
            <a:pPr algn="ctr"/>
            <a:r>
              <a:rPr kumimoji="1" sz="2200" b="1" u="none" strike="noStrike" kern="1200" cap="none" spc="0" normalizeH="0" baseline="0" noProof="0">
                <a:ln>
                  <a:noFill/>
                </a:ln>
                <a:solidFill>
                  <a:prstClr val="black"/>
                </a:solidFill>
                <a:effectLst/>
                <a:uLnTx/>
                <a:uFillTx/>
                <a:latin typeface="Times New Roman" panose="02020603050405020304" pitchFamily="18" charset="0"/>
              </a:rPr>
              <a:t>第四步：</a:t>
            </a:r>
            <a:r>
              <a:rPr kumimoji="1" sz="2200" b="0" u="none" strike="noStrike" kern="1200" cap="none" spc="0" normalizeH="0" baseline="0" noProof="0">
                <a:ln>
                  <a:noFill/>
                </a:ln>
                <a:solidFill>
                  <a:prstClr val="black"/>
                </a:solidFill>
                <a:effectLst/>
                <a:uLnTx/>
                <a:uFillTx/>
                <a:latin typeface="Times New Roman" panose="02020603050405020304" pitchFamily="18" charset="0"/>
              </a:rPr>
              <a:t>检验拟合模型的优劣，优化模型；</a:t>
            </a:r>
            <a:endParaRPr kumimoji="1" sz="2200" b="0" u="none" strike="noStrike" kern="1200" cap="none" spc="0" normalizeH="0" baseline="0" noProof="0">
              <a:ln>
                <a:noFill/>
              </a:ln>
              <a:solidFill>
                <a:prstClr val="black"/>
              </a:solidFill>
              <a:effectLst/>
              <a:uLnTx/>
              <a:uFillTx/>
              <a:latin typeface="Times New Roman" panose="02020603050405020304" pitchFamily="18" charset="0"/>
            </a:endParaRPr>
          </a:p>
        </p:txBody>
      </p:sp>
      <p:sp>
        <p:nvSpPr>
          <p:cNvPr id="7" name="圆角矩形 11"/>
          <p:cNvSpPr/>
          <p:nvPr/>
        </p:nvSpPr>
        <p:spPr>
          <a:xfrm>
            <a:off x="10400030" y="2994660"/>
            <a:ext cx="1651000" cy="2515235"/>
          </a:xfrm>
          <a:prstGeom prst="roundRect">
            <a:avLst/>
          </a:prstGeom>
          <a:solidFill>
            <a:schemeClr val="accent6">
              <a:lumMod val="60000"/>
              <a:lumOff val="40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p>
            <a:pPr algn="ctr"/>
            <a:r>
              <a:rPr kumimoji="1" sz="2200" b="1"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rPr>
              <a:t>第五步：</a:t>
            </a:r>
            <a:r>
              <a:rPr kumimoji="1" sz="2200" b="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rPr>
              <a:t>使用拟合模型进行预测</a:t>
            </a:r>
            <a:endParaRPr kumimoji="1" sz="2200" b="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endParaRPr>
          </a:p>
        </p:txBody>
      </p:sp>
      <p:sp>
        <p:nvSpPr>
          <p:cNvPr id="8" name="右箭头 7"/>
          <p:cNvSpPr/>
          <p:nvPr/>
        </p:nvSpPr>
        <p:spPr>
          <a:xfrm>
            <a:off x="2239010" y="4004945"/>
            <a:ext cx="575945" cy="360045"/>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右箭头 8"/>
          <p:cNvSpPr/>
          <p:nvPr/>
        </p:nvSpPr>
        <p:spPr>
          <a:xfrm>
            <a:off x="4797425" y="4004945"/>
            <a:ext cx="575945" cy="360045"/>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右箭头 9"/>
          <p:cNvSpPr/>
          <p:nvPr/>
        </p:nvSpPr>
        <p:spPr>
          <a:xfrm>
            <a:off x="7317740" y="4004945"/>
            <a:ext cx="575945" cy="360045"/>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右箭头 10"/>
          <p:cNvSpPr/>
          <p:nvPr/>
        </p:nvSpPr>
        <p:spPr>
          <a:xfrm>
            <a:off x="9766300" y="4004945"/>
            <a:ext cx="575945" cy="360045"/>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MH_Others_10" descr="#wm#_48_07_*Z"/>
          <p:cNvSpPr>
            <a:spLocks noChangeArrowheads="1"/>
          </p:cNvSpPr>
          <p:nvPr>
            <p:custDataLst>
              <p:tags r:id="rId1"/>
            </p:custDataLst>
          </p:nvPr>
        </p:nvSpPr>
        <p:spPr bwMode="auto">
          <a:xfrm>
            <a:off x="650875" y="947738"/>
            <a:ext cx="2035175" cy="1530350"/>
          </a:xfrm>
          <a:prstGeom prst="ellipse">
            <a:avLst/>
          </a:prstGeom>
          <a:solidFill>
            <a:schemeClr val="accent6">
              <a:lumMod val="75000"/>
            </a:schemeClr>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提</a:t>
            </a:r>
            <a:endParaRPr lang="zh-CN" altLang="zh-CN"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MH_Others_11" descr="#wm#_48_07_*Z"/>
          <p:cNvSpPr>
            <a:spLocks noChangeArrowheads="1"/>
          </p:cNvSpPr>
          <p:nvPr>
            <p:custDataLst>
              <p:tags r:id="rId2"/>
            </p:custDataLst>
          </p:nvPr>
        </p:nvSpPr>
        <p:spPr bwMode="auto">
          <a:xfrm>
            <a:off x="2120900" y="2012950"/>
            <a:ext cx="1233488" cy="928688"/>
          </a:xfrm>
          <a:prstGeom prst="ellipse">
            <a:avLst/>
          </a:prstGeom>
          <a:solidFill>
            <a:srgbClr val="FBBD9B"/>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4800" b="1" kern="0" dirty="0">
                <a:solidFill>
                  <a:srgbClr val="3333FF"/>
                </a:solidFill>
                <a:latin typeface="微软雅黑" panose="020B0503020204020204" pitchFamily="34" charset="-122"/>
                <a:ea typeface="微软雅黑" panose="020B0503020204020204" pitchFamily="34" charset="-122"/>
              </a:rPr>
              <a:t>纲</a:t>
            </a:r>
            <a:endParaRPr lang="zh-CN" altLang="zh-CN" sz="4800" b="1" kern="0" dirty="0">
              <a:solidFill>
                <a:srgbClr val="3333FF"/>
              </a:solidFill>
              <a:latin typeface="微软雅黑" panose="020B0503020204020204" pitchFamily="34" charset="-122"/>
              <a:ea typeface="微软雅黑" panose="020B0503020204020204" pitchFamily="34" charset="-122"/>
            </a:endParaRPr>
          </a:p>
        </p:txBody>
      </p:sp>
      <p:sp>
        <p:nvSpPr>
          <p:cNvPr id="17421" name="MH_Others_12"/>
          <p:cNvSpPr txBox="1">
            <a:spLocks noChangeArrowheads="1"/>
          </p:cNvSpPr>
          <p:nvPr>
            <p:custDataLst>
              <p:tags r:id="rId3"/>
            </p:custDataLst>
          </p:nvPr>
        </p:nvSpPr>
        <p:spPr bwMode="auto">
          <a:xfrm>
            <a:off x="1260475" y="2925763"/>
            <a:ext cx="8159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kumimoji="0" lang="en-US" altLang="zh-CN" sz="3600" b="1">
                <a:latin typeface="华文细黑" panose="02010600040101010101" pitchFamily="2" charset="-122"/>
                <a:ea typeface="华文细黑" panose="02010600040101010101" pitchFamily="2" charset="-122"/>
              </a:rPr>
              <a:t>CONTENTS</a:t>
            </a:r>
            <a:endParaRPr kumimoji="0" lang="zh-CN" altLang="en-US" sz="3600" b="1">
              <a:latin typeface="华文细黑" panose="02010600040101010101" pitchFamily="2" charset="-122"/>
              <a:ea typeface="华文细黑" panose="02010600040101010101" pitchFamily="2" charset="-122"/>
            </a:endParaRPr>
          </a:p>
        </p:txBody>
      </p:sp>
      <p:pic>
        <p:nvPicPr>
          <p:cNvPr id="17423" name="Picture 32" descr="12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组合 3"/>
          <p:cNvGrpSpPr/>
          <p:nvPr>
            <p:custDataLst>
              <p:tags r:id="rId5"/>
            </p:custDataLst>
          </p:nvPr>
        </p:nvGrpSpPr>
        <p:grpSpPr>
          <a:xfrm>
            <a:off x="3965575" y="607828"/>
            <a:ext cx="5024111" cy="5362901"/>
            <a:chOff x="6640" y="1511"/>
            <a:chExt cx="8027" cy="8790"/>
          </a:xfrm>
        </p:grpSpPr>
        <p:sp>
          <p:nvSpPr>
            <p:cNvPr id="27" name="圆角矩形 26"/>
            <p:cNvSpPr/>
            <p:nvPr>
              <p:custDataLst>
                <p:tags r:id="rId6"/>
              </p:custDataLst>
            </p:nvPr>
          </p:nvSpPr>
          <p:spPr>
            <a:xfrm>
              <a:off x="6655" y="7675"/>
              <a:ext cx="7991" cy="109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lgn="l"/>
              <a:r>
                <a:rPr lang="zh-CN" altLang="en-US" sz="2600" b="1" dirty="0">
                  <a:solidFill>
                    <a:schemeClr val="tx1"/>
                  </a:solidFill>
                  <a:latin typeface="微软雅黑" panose="020B0503020204020204" pitchFamily="34" charset="-122"/>
                  <a:ea typeface="微软雅黑" panose="020B0503020204020204" pitchFamily="34" charset="-122"/>
                </a:rPr>
                <a:t>  BEKK-GARCH模型</a:t>
              </a:r>
              <a:endParaRPr lang="zh-CN" altLang="en-US" sz="2600" b="1" dirty="0">
                <a:solidFill>
                  <a:schemeClr val="tx1"/>
                </a:solidFill>
                <a:latin typeface="微软雅黑" panose="020B0503020204020204" pitchFamily="34" charset="-122"/>
                <a:ea typeface="微软雅黑" panose="020B0503020204020204" pitchFamily="34" charset="-122"/>
              </a:endParaRPr>
            </a:p>
          </p:txBody>
        </p:sp>
        <p:sp>
          <p:nvSpPr>
            <p:cNvPr id="16" name="圆角矩形 15"/>
            <p:cNvSpPr/>
            <p:nvPr>
              <p:custDataLst>
                <p:tags r:id="rId7"/>
              </p:custDataLst>
            </p:nvPr>
          </p:nvSpPr>
          <p:spPr>
            <a:xfrm>
              <a:off x="6640" y="6190"/>
              <a:ext cx="8027" cy="1013"/>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lgn="l"/>
              <a:r>
                <a:rPr lang="en-US" altLang="zh-CN" sz="2800" dirty="0">
                  <a:solidFill>
                    <a:schemeClr val="tx1"/>
                  </a:solidFill>
                </a:rPr>
                <a:t>  </a:t>
              </a:r>
              <a:r>
                <a:rPr lang="zh-CN" altLang="en-US" sz="2600" b="1" dirty="0">
                  <a:solidFill>
                    <a:schemeClr val="tx1"/>
                  </a:solidFill>
                  <a:latin typeface="微软雅黑" panose="020B0503020204020204" pitchFamily="34" charset="-122"/>
                  <a:ea typeface="微软雅黑" panose="020B0503020204020204" pitchFamily="34" charset="-122"/>
                </a:rPr>
                <a:t>Jump-GARCH模型</a:t>
              </a:r>
              <a:endParaRPr lang="zh-CN" altLang="en-US" sz="2600" b="1" dirty="0">
                <a:solidFill>
                  <a:schemeClr val="tx1"/>
                </a:solidFill>
                <a:latin typeface="微软雅黑" panose="020B0503020204020204" pitchFamily="34" charset="-122"/>
                <a:ea typeface="微软雅黑" panose="020B0503020204020204" pitchFamily="34" charset="-122"/>
              </a:endParaRPr>
            </a:p>
          </p:txBody>
        </p:sp>
        <p:sp>
          <p:nvSpPr>
            <p:cNvPr id="29" name="椭圆 28"/>
            <p:cNvSpPr/>
            <p:nvPr>
              <p:custDataLst>
                <p:tags r:id="rId8"/>
              </p:custDataLst>
            </p:nvPr>
          </p:nvSpPr>
          <p:spPr>
            <a:xfrm>
              <a:off x="6926" y="6302"/>
              <a:ext cx="1001" cy="789"/>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4</a:t>
              </a:r>
              <a:endParaRPr lang="zh-CN" altLang="en-US" sz="2800" b="1" kern="0" dirty="0">
                <a:solidFill>
                  <a:srgbClr val="FFFFFF"/>
                </a:solidFill>
                <a:cs typeface="Times New Roman" panose="02020603050405020304" pitchFamily="18" charset="0"/>
              </a:endParaRPr>
            </a:p>
          </p:txBody>
        </p:sp>
        <p:sp>
          <p:nvSpPr>
            <p:cNvPr id="24" name="圆角矩形 23"/>
            <p:cNvSpPr/>
            <p:nvPr>
              <p:custDataLst>
                <p:tags r:id="rId9"/>
              </p:custDataLst>
            </p:nvPr>
          </p:nvSpPr>
          <p:spPr>
            <a:xfrm>
              <a:off x="6640" y="1511"/>
              <a:ext cx="8025" cy="10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a:solidFill>
                    <a:schemeClr val="tx1"/>
                  </a:solidFill>
                </a:rPr>
                <a:t>        </a:t>
              </a:r>
              <a:r>
                <a:rPr lang="en-US" altLang="zh-CN" sz="2800" dirty="0">
                  <a:solidFill>
                    <a:schemeClr val="tx1"/>
                  </a:solidFill>
                </a:rPr>
                <a:t>  </a:t>
              </a:r>
              <a:r>
                <a:rPr lang="zh-CN" altLang="en-US" sz="2600" b="1" dirty="0">
                  <a:solidFill>
                    <a:schemeClr val="tx1"/>
                  </a:solidFill>
                  <a:latin typeface="微软雅黑" panose="020B0503020204020204" pitchFamily="34" charset="-122"/>
                  <a:ea typeface="微软雅黑" panose="020B0503020204020204" pitchFamily="34" charset="-122"/>
                </a:rPr>
                <a:t>自回归条件异方差模型构建</a:t>
              </a:r>
              <a:endParaRPr lang="en-US" altLang="zh-CN" sz="2600" b="1" dirty="0">
                <a:solidFill>
                  <a:schemeClr val="tx1"/>
                </a:solidFill>
                <a:latin typeface="微软雅黑" panose="020B0503020204020204" pitchFamily="34" charset="-122"/>
                <a:ea typeface="微软雅黑" panose="020B0503020204020204" pitchFamily="34" charset="-122"/>
              </a:endParaRPr>
            </a:p>
          </p:txBody>
        </p:sp>
        <p:sp>
          <p:nvSpPr>
            <p:cNvPr id="25" name="圆角矩形 24"/>
            <p:cNvSpPr/>
            <p:nvPr>
              <p:custDataLst>
                <p:tags r:id="rId10"/>
              </p:custDataLst>
            </p:nvPr>
          </p:nvSpPr>
          <p:spPr>
            <a:xfrm>
              <a:off x="6658" y="3024"/>
              <a:ext cx="8009" cy="1057"/>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lgn="l"/>
              <a:r>
                <a:rPr lang="en-US" altLang="zh-CN" sz="2600" b="1" dirty="0">
                  <a:solidFill>
                    <a:schemeClr val="tx1"/>
                  </a:solidFill>
                  <a:latin typeface="微软雅黑" panose="020B0503020204020204" pitchFamily="34" charset="-122"/>
                  <a:ea typeface="微软雅黑" panose="020B0503020204020204" pitchFamily="34" charset="-122"/>
                </a:rPr>
                <a:t> </a:t>
              </a:r>
              <a:r>
                <a:rPr lang="zh-CN" altLang="en-US" sz="2600" b="1" dirty="0">
                  <a:solidFill>
                    <a:schemeClr val="tx1"/>
                  </a:solidFill>
                  <a:latin typeface="微软雅黑" panose="020B0503020204020204" pitchFamily="34" charset="-122"/>
                  <a:ea typeface="微软雅黑" panose="020B0503020204020204" pitchFamily="34" charset="-122"/>
                </a:rPr>
                <a:t>GARCH族模型</a:t>
              </a:r>
              <a:endParaRPr lang="zh-CN" altLang="en-US" sz="2600" b="1" dirty="0">
                <a:solidFill>
                  <a:schemeClr val="tx1"/>
                </a:solidFill>
                <a:latin typeface="微软雅黑" panose="020B0503020204020204" pitchFamily="34" charset="-122"/>
                <a:ea typeface="微软雅黑" panose="020B0503020204020204" pitchFamily="34" charset="-122"/>
              </a:endParaRPr>
            </a:p>
          </p:txBody>
        </p:sp>
        <p:sp>
          <p:nvSpPr>
            <p:cNvPr id="26" name="圆角矩形 25"/>
            <p:cNvSpPr/>
            <p:nvPr>
              <p:custDataLst>
                <p:tags r:id="rId11"/>
              </p:custDataLst>
            </p:nvPr>
          </p:nvSpPr>
          <p:spPr>
            <a:xfrm>
              <a:off x="6658" y="4583"/>
              <a:ext cx="7988" cy="109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r>
                <a:rPr lang="en-US" altLang="zh-CN" sz="2800" dirty="0">
                  <a:solidFill>
                    <a:schemeClr val="tx1"/>
                  </a:solidFill>
                </a:rPr>
                <a:t>          </a:t>
              </a:r>
              <a:r>
                <a:rPr lang="zh-CN" altLang="en-US" sz="2600" b="1" dirty="0">
                  <a:solidFill>
                    <a:schemeClr val="tx1"/>
                  </a:solidFill>
                  <a:latin typeface="微软雅黑" panose="020B0503020204020204" pitchFamily="34" charset="-122"/>
                  <a:ea typeface="微软雅黑" panose="020B0503020204020204" pitchFamily="34" charset="-122"/>
                </a:rPr>
                <a:t>非对称GARCH模型</a:t>
              </a:r>
              <a:endParaRPr lang="zh-CN" altLang="en-US" sz="2600" b="1" dirty="0">
                <a:solidFill>
                  <a:schemeClr val="tx1"/>
                </a:solidFill>
                <a:latin typeface="微软雅黑" panose="020B0503020204020204" pitchFamily="34" charset="-122"/>
                <a:ea typeface="微软雅黑" panose="020B0503020204020204" pitchFamily="34" charset="-122"/>
              </a:endParaRPr>
            </a:p>
          </p:txBody>
        </p:sp>
        <p:sp>
          <p:nvSpPr>
            <p:cNvPr id="28" name="椭圆 27"/>
            <p:cNvSpPr/>
            <p:nvPr>
              <p:custDataLst>
                <p:tags r:id="rId12"/>
              </p:custDataLst>
            </p:nvPr>
          </p:nvSpPr>
          <p:spPr>
            <a:xfrm>
              <a:off x="6906" y="4744"/>
              <a:ext cx="1021" cy="791"/>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3</a:t>
              </a:r>
              <a:endParaRPr lang="zh-CN" altLang="en-US" sz="2800" b="1" kern="0" dirty="0">
                <a:solidFill>
                  <a:srgbClr val="FFFFFF"/>
                </a:solidFill>
                <a:cs typeface="Times New Roman" panose="02020603050405020304" pitchFamily="18" charset="0"/>
              </a:endParaRPr>
            </a:p>
          </p:txBody>
        </p:sp>
        <p:sp>
          <p:nvSpPr>
            <p:cNvPr id="30" name="椭圆 29"/>
            <p:cNvSpPr/>
            <p:nvPr>
              <p:custDataLst>
                <p:tags r:id="rId13"/>
              </p:custDataLst>
            </p:nvPr>
          </p:nvSpPr>
          <p:spPr>
            <a:xfrm>
              <a:off x="6874" y="1623"/>
              <a:ext cx="1052" cy="789"/>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1</a:t>
              </a:r>
              <a:endParaRPr lang="zh-CN" altLang="en-US" sz="2800" b="1" kern="0" dirty="0">
                <a:solidFill>
                  <a:srgbClr val="FFFFFF"/>
                </a:solidFill>
                <a:cs typeface="Times New Roman" panose="02020603050405020304" pitchFamily="18" charset="0"/>
              </a:endParaRPr>
            </a:p>
          </p:txBody>
        </p:sp>
        <p:sp>
          <p:nvSpPr>
            <p:cNvPr id="31" name="椭圆 30"/>
            <p:cNvSpPr/>
            <p:nvPr>
              <p:custDataLst>
                <p:tags r:id="rId14"/>
              </p:custDataLst>
            </p:nvPr>
          </p:nvSpPr>
          <p:spPr>
            <a:xfrm>
              <a:off x="6874" y="3157"/>
              <a:ext cx="1052" cy="789"/>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2</a:t>
              </a:r>
              <a:endParaRPr lang="zh-CN" altLang="en-US" sz="2800" b="1" kern="0" dirty="0">
                <a:solidFill>
                  <a:srgbClr val="FFFFFF"/>
                </a:solidFill>
                <a:cs typeface="Times New Roman" panose="02020603050405020304" pitchFamily="18" charset="0"/>
              </a:endParaRPr>
            </a:p>
          </p:txBody>
        </p:sp>
        <p:sp>
          <p:nvSpPr>
            <p:cNvPr id="43" name="椭圆 42"/>
            <p:cNvSpPr/>
            <p:nvPr>
              <p:custDataLst>
                <p:tags r:id="rId15"/>
              </p:custDataLst>
            </p:nvPr>
          </p:nvSpPr>
          <p:spPr>
            <a:xfrm>
              <a:off x="6926" y="7812"/>
              <a:ext cx="1000" cy="791"/>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5</a:t>
              </a:r>
              <a:endParaRPr lang="zh-CN" altLang="en-US" sz="2800" b="1" kern="0" dirty="0">
                <a:solidFill>
                  <a:srgbClr val="FFFFFF"/>
                </a:solidFill>
                <a:cs typeface="Times New Roman" panose="02020603050405020304" pitchFamily="18" charset="0"/>
              </a:endParaRPr>
            </a:p>
          </p:txBody>
        </p:sp>
        <p:sp>
          <p:nvSpPr>
            <p:cNvPr id="2" name="圆角矩形 1"/>
            <p:cNvSpPr/>
            <p:nvPr>
              <p:custDataLst>
                <p:tags r:id="rId16"/>
              </p:custDataLst>
            </p:nvPr>
          </p:nvSpPr>
          <p:spPr>
            <a:xfrm>
              <a:off x="6654" y="9211"/>
              <a:ext cx="7991" cy="1090"/>
            </a:xfrm>
            <a:prstGeom prst="roundRect">
              <a:avLst/>
            </a:prstGeom>
            <a:solidFill>
              <a:schemeClr val="bg1"/>
            </a:solidFill>
            <a:ln w="25400" cap="flat" cmpd="sng" algn="ctr">
              <a:solidFill>
                <a:srgbClr val="00B0F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p>
              <a:pPr indent="722630" algn="l"/>
              <a:r>
                <a:rPr lang="zh-CN" altLang="en-US" sz="2600" b="1" dirty="0">
                  <a:solidFill>
                    <a:schemeClr val="tx1"/>
                  </a:solidFill>
                  <a:latin typeface="微软雅黑" panose="020B0503020204020204" pitchFamily="34" charset="-122"/>
                  <a:ea typeface="微软雅黑" panose="020B0503020204020204" pitchFamily="34" charset="-122"/>
                </a:rPr>
                <a:t>  随机</a:t>
              </a:r>
              <a:r>
                <a:rPr lang="zh-CN" altLang="en-US" sz="2600" b="1" dirty="0">
                  <a:solidFill>
                    <a:schemeClr val="tx1"/>
                  </a:solidFill>
                  <a:latin typeface="微软雅黑" panose="020B0503020204020204" pitchFamily="34" charset="-122"/>
                  <a:ea typeface="微软雅黑" panose="020B0503020204020204" pitchFamily="34" charset="-122"/>
                </a:rPr>
                <a:t>波动模型</a:t>
              </a:r>
              <a:endParaRPr lang="zh-CN" altLang="en-US" sz="2600" b="1" dirty="0">
                <a:solidFill>
                  <a:schemeClr val="tx1"/>
                </a:solidFill>
                <a:latin typeface="微软雅黑" panose="020B0503020204020204" pitchFamily="34" charset="-122"/>
                <a:ea typeface="微软雅黑" panose="020B0503020204020204" pitchFamily="34" charset="-122"/>
              </a:endParaRPr>
            </a:p>
          </p:txBody>
        </p:sp>
        <p:sp>
          <p:nvSpPr>
            <p:cNvPr id="3" name="椭圆 2"/>
            <p:cNvSpPr/>
            <p:nvPr>
              <p:custDataLst>
                <p:tags r:id="rId17"/>
              </p:custDataLst>
            </p:nvPr>
          </p:nvSpPr>
          <p:spPr>
            <a:xfrm>
              <a:off x="6906" y="9350"/>
              <a:ext cx="1000" cy="791"/>
            </a:xfrm>
            <a:prstGeom prst="ellipse">
              <a:avLst/>
            </a:prstGeom>
            <a:solidFill>
              <a:srgbClr val="00B0F0">
                <a:alpha val="80000"/>
              </a:srgbClr>
            </a:solidFill>
            <a:ln>
              <a:noFill/>
            </a:ln>
            <a:effectLst/>
          </p:spPr>
          <p:txBody>
            <a:bodyPr wrap="none" anchor="ctr"/>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6</a:t>
              </a:r>
              <a:endParaRPr lang="en-US" altLang="zh-CN" sz="2800" b="1" kern="0" dirty="0">
                <a:solidFill>
                  <a:srgbClr val="FFFFFF"/>
                </a:solidFill>
                <a:cs typeface="Times New Roman" panose="02020603050405020304" pitchFamily="18" charset="0"/>
              </a:endParaRPr>
            </a:p>
          </p:txBody>
        </p:sp>
      </p:grpSp>
    </p:spTree>
  </p:cSld>
  <p:clrMapOvr>
    <a:masterClrMapping/>
  </p:clrMapOvr>
  <p:transition spd="slow" advClick="0" advTm="3855">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05130" y="764540"/>
            <a:ext cx="10765155" cy="5328285"/>
          </a:xfrm>
        </p:spPr>
        <p:txBody>
          <a:bodyPr/>
          <a:lstStyle/>
          <a:p>
            <a:pPr marL="0" indent="0">
              <a:buNone/>
            </a:pPr>
            <a:r>
              <a:rPr lang="en-US" altLang="zh-CN" sz="3000" b="1" dirty="0">
                <a:latin typeface="Times New Roman" panose="02020603050405020304" pitchFamily="18" charset="0"/>
                <a:ea typeface="宋体" panose="02010600030101010101" pitchFamily="2" charset="-122"/>
                <a:cs typeface="Times New Roman" panose="02020603050405020304" pitchFamily="18" charset="0"/>
              </a:rPr>
              <a:t>3. GARCH</a:t>
            </a:r>
            <a:r>
              <a:rPr lang="zh-CN" altLang="en-US" sz="3000" b="1" dirty="0">
                <a:latin typeface="Times New Roman" panose="02020603050405020304" pitchFamily="18" charset="0"/>
                <a:ea typeface="宋体" panose="02010600030101010101" pitchFamily="2" charset="-122"/>
                <a:cs typeface="Times New Roman" panose="02020603050405020304" pitchFamily="18" charset="0"/>
              </a:rPr>
              <a:t>模型的局限性</a:t>
            </a:r>
            <a:endParaRPr lang="zh-CN" altLang="en-US" sz="3000" b="1" dirty="0">
              <a:latin typeface="Times New Roman" panose="02020603050405020304" pitchFamily="18" charset="0"/>
              <a:ea typeface="宋体" panose="02010600030101010101" pitchFamily="2" charset="-122"/>
              <a:cs typeface="Times New Roman" panose="02020603050405020304" pitchFamily="18" charset="0"/>
            </a:endParaRPr>
          </a:p>
          <a:p>
            <a:pPr>
              <a:lnSpc>
                <a:spcPct val="200000"/>
              </a:lnSpc>
              <a:buFont typeface="Arial" panose="020B0604020202020204" pitchFamily="34" charset="0"/>
              <a:buChar char="•"/>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首先，GARCH模型主要运用于回报率序列，但是金融决策很少仅仅基于期望回报率及波动的；</a:t>
            </a:r>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200000"/>
              </a:lnSpc>
              <a:buFont typeface="Arial" panose="020B0604020202020204" pitchFamily="34" charset="0"/>
              <a:buChar char="•"/>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其次，虽然GARCH是为捕捉随时间变化的条件方差而设计的，但是其往往无法捕捉到高度不规则的现象；</a:t>
            </a:r>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200000"/>
              </a:lnSpc>
              <a:buFont typeface="Arial" panose="020B0604020202020204" pitchFamily="34" charset="0"/>
              <a:buChar char="•"/>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最后，GARCH也往往难以完全捕获资产回报序列中观察到的厚尾情况。</a:t>
            </a:r>
            <a:endParaRPr lang="en-US" altLang="zh-CN" sz="3000" b="1" dirty="0">
              <a:latin typeface="Times New Roman" panose="02020603050405020304" pitchFamily="18" charset="0"/>
              <a:ea typeface="宋体" panose="02010600030101010101" pitchFamily="2" charset="-122"/>
              <a:cs typeface="Times New Roman" panose="02020603050405020304" pitchFamily="18" charset="0"/>
            </a:endParaRPr>
          </a:p>
          <a:p>
            <a:pPr>
              <a:lnSpc>
                <a:spcPct val="170000"/>
              </a:lnSpc>
            </a:pPr>
            <a:endParaRPr lang="zh-CN" altLang="en-US" sz="2400" dirty="0">
              <a:latin typeface="Times New Roman" panose="02020603050405020304" pitchFamily="18" charset="0"/>
              <a:cs typeface="Times New Roman" panose="02020603050405020304" pitchFamily="18" charset="0"/>
            </a:endParaRPr>
          </a:p>
        </p:txBody>
      </p:sp>
      <p:sp>
        <p:nvSpPr>
          <p:cNvPr id="5" name="标题 1"/>
          <p:cNvSpPr txBox="1"/>
          <p:nvPr/>
        </p:nvSpPr>
        <p:spPr>
          <a:xfrm>
            <a:off x="188963" y="44624"/>
            <a:ext cx="10168935"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zh-CN" altLang="en-US" sz="2800" b="1" dirty="0">
                <a:solidFill>
                  <a:schemeClr val="tx1"/>
                </a:solidFill>
                <a:latin typeface="微软雅黑" panose="020B0503020204020204" pitchFamily="34" charset="-122"/>
                <a:ea typeface="微软雅黑" panose="020B0503020204020204" pitchFamily="34" charset="-122"/>
                <a:cs typeface="+mn-cs"/>
              </a:rPr>
              <a:t>第二节 GARCH族模型</a:t>
            </a:r>
            <a:endParaRPr kumimoji="1" lang="zh-CN" altLang="en-US" sz="2800" b="1" dirty="0">
              <a:solidFill>
                <a:schemeClr val="tx1"/>
              </a:solidFill>
              <a:latin typeface="微软雅黑" panose="020B0503020204020204" pitchFamily="34" charset="-122"/>
              <a:ea typeface="微软雅黑" panose="020B0503020204020204" pitchFamily="34" charset="-122"/>
              <a:cs typeface="+mn-cs"/>
            </a:endParaRPr>
          </a:p>
        </p:txBody>
      </p:sp>
    </p:spTree>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05130" y="764540"/>
            <a:ext cx="11606530" cy="5669280"/>
          </a:xfrm>
        </p:spPr>
        <p:txBody>
          <a:bodyPr/>
          <a:lstStyle/>
          <a:p>
            <a:pPr marL="0" indent="0">
              <a:buNone/>
            </a:pPr>
            <a:r>
              <a:rPr lang="en-US" altLang="zh-CN" sz="3000" b="1" dirty="0">
                <a:latin typeface="Times New Roman" panose="02020603050405020304" pitchFamily="18" charset="0"/>
                <a:ea typeface="宋体" panose="02010600030101010101" pitchFamily="2" charset="-122"/>
                <a:cs typeface="Times New Roman" panose="02020603050405020304" pitchFamily="18" charset="0"/>
              </a:rPr>
              <a:t>4. GARCH</a:t>
            </a:r>
            <a:r>
              <a:rPr lang="zh-CN" altLang="en-US" sz="3000" b="1" dirty="0">
                <a:latin typeface="Times New Roman" panose="02020603050405020304" pitchFamily="18" charset="0"/>
                <a:ea typeface="宋体" panose="02010600030101010101" pitchFamily="2" charset="-122"/>
                <a:cs typeface="Times New Roman" panose="02020603050405020304" pitchFamily="18" charset="0"/>
              </a:rPr>
              <a:t>族模型</a:t>
            </a:r>
            <a:endParaRPr lang="zh-CN" altLang="en-US" sz="3000" b="1" dirty="0">
              <a:latin typeface="Times New Roman" panose="02020603050405020304" pitchFamily="18" charset="0"/>
              <a:ea typeface="宋体" panose="02010600030101010101" pitchFamily="2" charset="-122"/>
              <a:cs typeface="Times New Roman" panose="02020603050405020304" pitchFamily="18" charset="0"/>
            </a:endParaRPr>
          </a:p>
          <a:p>
            <a:pPr marL="0" indent="0">
              <a:lnSpc>
                <a:spcPct val="170000"/>
              </a:lnSpc>
              <a:buNone/>
            </a:pP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1</a:t>
            </a:r>
            <a:r>
              <a:rPr lang="zh-CN" altLang="en-US" sz="2400" dirty="0">
                <a:latin typeface="Times New Roman" panose="02020603050405020304" pitchFamily="18" charset="0"/>
                <a:cs typeface="Times New Roman" panose="02020603050405020304" pitchFamily="18" charset="0"/>
              </a:rPr>
              <a:t>）方差无穷GARCH模型（IGARCH）</a:t>
            </a:r>
            <a:endParaRPr lang="zh-CN" altLang="en-US" sz="2400" dirty="0">
              <a:latin typeface="Times New Roman" panose="02020603050405020304" pitchFamily="18" charset="0"/>
              <a:cs typeface="Times New Roman" panose="02020603050405020304" pitchFamily="18" charset="0"/>
            </a:endParaRPr>
          </a:p>
          <a:p>
            <a:pPr>
              <a:lnSpc>
                <a:spcPct val="150000"/>
              </a:lnSpc>
            </a:pPr>
            <a:r>
              <a:rPr lang="zh-CN" altLang="en-US" sz="2400" dirty="0">
                <a:latin typeface="Times New Roman" panose="02020603050405020304" pitchFamily="18" charset="0"/>
                <a:cs typeface="Times New Roman" panose="02020603050405020304" pitchFamily="18" charset="0"/>
              </a:rPr>
              <a:t>Engle</a:t>
            </a:r>
            <a:r>
              <a:rPr lang="en-US" altLang="zh-CN" sz="2400" dirty="0">
                <a:latin typeface="Times New Roman" panose="02020603050405020304" pitchFamily="18" charset="0"/>
                <a:cs typeface="Times New Roman" panose="02020603050405020304" pitchFamily="18" charset="0"/>
              </a:rPr>
              <a:t> &amp; </a:t>
            </a:r>
            <a:r>
              <a:rPr lang="zh-CN" altLang="en-US" sz="2400" dirty="0">
                <a:latin typeface="Times New Roman" panose="02020603050405020304" pitchFamily="18" charset="0"/>
                <a:cs typeface="Times New Roman" panose="02020603050405020304" pitchFamily="18" charset="0"/>
              </a:rPr>
              <a:t>Bollerslev在1986年提出单整GARCH（Integrated GARCH，IGARCH），该模型可以对条件波动更具持久性的时间序列进行建模，IGARCH模型形式与GARCH模型相似，但约束条件不同，IGARCH</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p</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q</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模型可表示为：</a:t>
            </a:r>
            <a:endParaRPr lang="zh-CN" altLang="en-US" sz="2400" dirty="0">
              <a:latin typeface="Times New Roman" panose="02020603050405020304" pitchFamily="18" charset="0"/>
              <a:cs typeface="Times New Roman" panose="02020603050405020304" pitchFamily="18" charset="0"/>
            </a:endParaRPr>
          </a:p>
          <a:p>
            <a:pPr>
              <a:lnSpc>
                <a:spcPct val="150000"/>
              </a:lnSpc>
            </a:pPr>
            <a:endParaRPr lang="zh-CN" altLang="en-US" sz="2400" dirty="0">
              <a:latin typeface="Times New Roman" panose="02020603050405020304" pitchFamily="18" charset="0"/>
              <a:cs typeface="Times New Roman" panose="02020603050405020304" pitchFamily="18" charset="0"/>
            </a:endParaRPr>
          </a:p>
          <a:p>
            <a:pPr marL="0" indent="0">
              <a:lnSpc>
                <a:spcPct val="150000"/>
              </a:lnSpc>
              <a:buNone/>
            </a:pPr>
            <a:endParaRPr lang="zh-CN" altLang="en-US" sz="2400" dirty="0">
              <a:latin typeface="Times New Roman" panose="02020603050405020304" pitchFamily="18" charset="0"/>
              <a:cs typeface="Times New Roman" panose="02020603050405020304" pitchFamily="18" charset="0"/>
            </a:endParaRPr>
          </a:p>
          <a:p>
            <a:pPr>
              <a:lnSpc>
                <a:spcPct val="150000"/>
              </a:lnSpc>
            </a:pPr>
            <a:r>
              <a:rPr lang="zh-CN" altLang="en-US" sz="2400" dirty="0">
                <a:latin typeface="Times New Roman" panose="02020603050405020304" pitchFamily="18" charset="0"/>
                <a:cs typeface="Times New Roman" panose="02020603050405020304" pitchFamily="18" charset="0"/>
              </a:rPr>
              <a:t>当把约束条件改为</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时即为IGARCH模型，显然</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的无条件方差是无界的，所以其无条件方差没有意义。因此，该模型</a:t>
            </a:r>
            <a:r>
              <a:rPr lang="zh-CN" altLang="en-US" sz="2400" dirty="0">
                <a:latin typeface="Times New Roman" panose="02020603050405020304" pitchFamily="18" charset="0"/>
                <a:cs typeface="Times New Roman" panose="02020603050405020304" pitchFamily="18" charset="0"/>
              </a:rPr>
              <a:t>也被称作方差无穷GARCH模型。</a:t>
            </a:r>
            <a:endParaRPr lang="zh-CN" altLang="en-US" sz="2400" dirty="0">
              <a:latin typeface="Times New Roman" panose="02020603050405020304" pitchFamily="18" charset="0"/>
              <a:cs typeface="Times New Roman" panose="02020603050405020304" pitchFamily="18" charset="0"/>
            </a:endParaRPr>
          </a:p>
          <a:p>
            <a:pPr>
              <a:lnSpc>
                <a:spcPct val="150000"/>
              </a:lnSpc>
            </a:pPr>
            <a:endParaRPr lang="zh-CN" altLang="en-US" sz="2400" dirty="0">
              <a:latin typeface="Times New Roman" panose="02020603050405020304" pitchFamily="18" charset="0"/>
              <a:cs typeface="Times New Roman" panose="02020603050405020304" pitchFamily="18" charset="0"/>
            </a:endParaRPr>
          </a:p>
          <a:p>
            <a:pPr>
              <a:lnSpc>
                <a:spcPct val="150000"/>
              </a:lnSpc>
            </a:pPr>
            <a:endParaRPr lang="zh-CN" altLang="en-US" sz="2400" dirty="0">
              <a:latin typeface="Times New Roman" panose="02020603050405020304" pitchFamily="18" charset="0"/>
              <a:cs typeface="Times New Roman" panose="02020603050405020304" pitchFamily="18" charset="0"/>
            </a:endParaRPr>
          </a:p>
          <a:p>
            <a:pPr>
              <a:lnSpc>
                <a:spcPct val="150000"/>
              </a:lnSpc>
            </a:pPr>
            <a:endParaRPr lang="zh-CN" altLang="en-US" sz="2400" dirty="0">
              <a:latin typeface="Times New Roman" panose="02020603050405020304" pitchFamily="18" charset="0"/>
              <a:cs typeface="Times New Roman" panose="02020603050405020304" pitchFamily="18" charset="0"/>
            </a:endParaRPr>
          </a:p>
          <a:p>
            <a:pPr>
              <a:lnSpc>
                <a:spcPct val="150000"/>
              </a:lnSpc>
            </a:pPr>
            <a:endParaRPr lang="zh-CN" altLang="en-US" sz="2400" dirty="0">
              <a:latin typeface="Times New Roman" panose="02020603050405020304" pitchFamily="18" charset="0"/>
              <a:cs typeface="Times New Roman" panose="02020603050405020304" pitchFamily="18" charset="0"/>
            </a:endParaRPr>
          </a:p>
          <a:p>
            <a:pPr marL="0" indent="0">
              <a:lnSpc>
                <a:spcPct val="170000"/>
              </a:lnSpc>
              <a:buNone/>
            </a:pPr>
            <a:endParaRPr lang="zh-CN" altLang="en-US" sz="2400" dirty="0">
              <a:latin typeface="Times New Roman" panose="02020603050405020304" pitchFamily="18" charset="0"/>
              <a:cs typeface="Times New Roman" panose="02020603050405020304" pitchFamily="18" charset="0"/>
            </a:endParaRPr>
          </a:p>
        </p:txBody>
      </p:sp>
      <p:sp>
        <p:nvSpPr>
          <p:cNvPr id="5" name="标题 1"/>
          <p:cNvSpPr txBox="1"/>
          <p:nvPr/>
        </p:nvSpPr>
        <p:spPr>
          <a:xfrm>
            <a:off x="188963" y="44624"/>
            <a:ext cx="10168935"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zh-CN" altLang="en-US" sz="2800" b="1" dirty="0">
                <a:solidFill>
                  <a:schemeClr val="tx1"/>
                </a:solidFill>
                <a:latin typeface="微软雅黑" panose="020B0503020204020204" pitchFamily="34" charset="-122"/>
                <a:ea typeface="微软雅黑" panose="020B0503020204020204" pitchFamily="34" charset="-122"/>
                <a:cs typeface="+mn-cs"/>
              </a:rPr>
              <a:t>第二节 GARCH族模型</a:t>
            </a:r>
            <a:endParaRPr kumimoji="1" lang="zh-CN" altLang="en-US" sz="2800" b="1" dirty="0">
              <a:solidFill>
                <a:schemeClr val="tx1"/>
              </a:solidFill>
              <a:latin typeface="微软雅黑" panose="020B0503020204020204" pitchFamily="34" charset="-122"/>
              <a:ea typeface="微软雅黑" panose="020B0503020204020204" pitchFamily="34" charset="-122"/>
              <a:cs typeface="+mn-cs"/>
            </a:endParaRPr>
          </a:p>
        </p:txBody>
      </p:sp>
      <p:graphicFrame>
        <p:nvGraphicFramePr>
          <p:cNvPr id="2" name="对象 -2147482476"/>
          <p:cNvGraphicFramePr>
            <a:graphicFrameLocks noChangeAspect="1"/>
          </p:cNvGraphicFramePr>
          <p:nvPr/>
        </p:nvGraphicFramePr>
        <p:xfrm>
          <a:off x="3141345" y="3716655"/>
          <a:ext cx="1706880" cy="539750"/>
        </p:xfrm>
        <a:graphic>
          <a:graphicData uri="http://schemas.openxmlformats.org/presentationml/2006/ole">
            <mc:AlternateContent xmlns:mc="http://schemas.openxmlformats.org/markup-compatibility/2006">
              <mc:Choice xmlns:v="urn:schemas-microsoft-com:vml" Requires="v">
                <p:oleObj spid="_x0000_s3076" name="" r:id="rId1" imgW="596900" imgH="203200" progId="Equation.DSMT4">
                  <p:embed/>
                </p:oleObj>
              </mc:Choice>
              <mc:Fallback>
                <p:oleObj name="" r:id="rId1" imgW="596900" imgH="203200" progId="Equation.DSMT4">
                  <p:embed/>
                  <p:pic>
                    <p:nvPicPr>
                      <p:cNvPr id="0" name="图片 3075"/>
                      <p:cNvPicPr/>
                      <p:nvPr/>
                    </p:nvPicPr>
                    <p:blipFill>
                      <a:blip r:embed="rId2"/>
                      <a:stretch>
                        <a:fillRect/>
                      </a:stretch>
                    </p:blipFill>
                    <p:spPr>
                      <a:xfrm>
                        <a:off x="3141345" y="3716655"/>
                        <a:ext cx="1706880" cy="539750"/>
                      </a:xfrm>
                      <a:prstGeom prst="rect">
                        <a:avLst/>
                      </a:prstGeom>
                      <a:noFill/>
                      <a:ln w="38100">
                        <a:noFill/>
                        <a:miter/>
                      </a:ln>
                    </p:spPr>
                  </p:pic>
                </p:oleObj>
              </mc:Fallback>
            </mc:AlternateContent>
          </a:graphicData>
        </a:graphic>
      </p:graphicFrame>
      <p:graphicFrame>
        <p:nvGraphicFramePr>
          <p:cNvPr id="4" name="对象 -2147482475"/>
          <p:cNvGraphicFramePr>
            <a:graphicFrameLocks noChangeAspect="1"/>
          </p:cNvGraphicFramePr>
          <p:nvPr/>
        </p:nvGraphicFramePr>
        <p:xfrm>
          <a:off x="5445760" y="3716655"/>
          <a:ext cx="4297045" cy="550545"/>
        </p:xfrm>
        <a:graphic>
          <a:graphicData uri="http://schemas.openxmlformats.org/presentationml/2006/ole">
            <mc:AlternateContent xmlns:mc="http://schemas.openxmlformats.org/markup-compatibility/2006">
              <mc:Choice xmlns:v="urn:schemas-microsoft-com:vml" Requires="v">
                <p:oleObj spid="_x0000_s6" name="" r:id="rId3" imgW="1675765" imgH="215900" progId="Equation.DSMT4">
                  <p:embed/>
                </p:oleObj>
              </mc:Choice>
              <mc:Fallback>
                <p:oleObj name="" r:id="rId3" imgW="1675765" imgH="215900" progId="Equation.DSMT4">
                  <p:embed/>
                  <p:pic>
                    <p:nvPicPr>
                      <p:cNvPr id="0" name="图片 1"/>
                      <p:cNvPicPr/>
                      <p:nvPr/>
                    </p:nvPicPr>
                    <p:blipFill>
                      <a:blip r:embed="rId4"/>
                      <a:stretch>
                        <a:fillRect/>
                      </a:stretch>
                    </p:blipFill>
                    <p:spPr>
                      <a:xfrm>
                        <a:off x="5445760" y="3716655"/>
                        <a:ext cx="4297045" cy="550545"/>
                      </a:xfrm>
                      <a:prstGeom prst="rect">
                        <a:avLst/>
                      </a:prstGeom>
                      <a:noFill/>
                      <a:ln w="38100">
                        <a:noFill/>
                        <a:miter/>
                      </a:ln>
                    </p:spPr>
                  </p:pic>
                </p:oleObj>
              </mc:Fallback>
            </mc:AlternateContent>
          </a:graphicData>
        </a:graphic>
      </p:graphicFrame>
      <p:graphicFrame>
        <p:nvGraphicFramePr>
          <p:cNvPr id="7" name="对象 -2147482474"/>
          <p:cNvGraphicFramePr>
            <a:graphicFrameLocks noChangeAspect="1"/>
          </p:cNvGraphicFramePr>
          <p:nvPr/>
        </p:nvGraphicFramePr>
        <p:xfrm>
          <a:off x="3717290" y="4221480"/>
          <a:ext cx="3679190" cy="915670"/>
        </p:xfrm>
        <a:graphic>
          <a:graphicData uri="http://schemas.openxmlformats.org/presentationml/2006/ole">
            <mc:AlternateContent xmlns:mc="http://schemas.openxmlformats.org/markup-compatibility/2006">
              <mc:Choice xmlns:v="urn:schemas-microsoft-com:vml" Requires="v">
                <p:oleObj spid="_x0000_s8" name="" r:id="rId5" imgW="1612900" imgH="406400" progId="Equation.DSMT4">
                  <p:embed/>
                </p:oleObj>
              </mc:Choice>
              <mc:Fallback>
                <p:oleObj name="" r:id="rId5" imgW="1612900" imgH="406400" progId="Equation.DSMT4">
                  <p:embed/>
                  <p:pic>
                    <p:nvPicPr>
                      <p:cNvPr id="0" name="图片 3"/>
                      <p:cNvPicPr/>
                      <p:nvPr/>
                    </p:nvPicPr>
                    <p:blipFill>
                      <a:blip r:embed="rId6"/>
                      <a:stretch>
                        <a:fillRect/>
                      </a:stretch>
                    </p:blipFill>
                    <p:spPr>
                      <a:xfrm>
                        <a:off x="3717290" y="4221480"/>
                        <a:ext cx="3679190" cy="915670"/>
                      </a:xfrm>
                      <a:prstGeom prst="rect">
                        <a:avLst/>
                      </a:prstGeom>
                      <a:noFill/>
                      <a:ln w="38100">
                        <a:noFill/>
                        <a:miter/>
                      </a:ln>
                    </p:spPr>
                  </p:pic>
                </p:oleObj>
              </mc:Fallback>
            </mc:AlternateContent>
          </a:graphicData>
        </a:graphic>
      </p:graphicFrame>
      <p:graphicFrame>
        <p:nvGraphicFramePr>
          <p:cNvPr id="9" name="对象 -2147482471"/>
          <p:cNvGraphicFramePr>
            <a:graphicFrameLocks noChangeAspect="1"/>
          </p:cNvGraphicFramePr>
          <p:nvPr/>
        </p:nvGraphicFramePr>
        <p:xfrm>
          <a:off x="3283585" y="4941570"/>
          <a:ext cx="1682750" cy="777875"/>
        </p:xfrm>
        <a:graphic>
          <a:graphicData uri="http://schemas.openxmlformats.org/presentationml/2006/ole">
            <mc:AlternateContent xmlns:mc="http://schemas.openxmlformats.org/markup-compatibility/2006">
              <mc:Choice xmlns:v="urn:schemas-microsoft-com:vml" Requires="v">
                <p:oleObj spid="_x0000_s10" name="" r:id="rId7" imgW="876300" imgH="419100" progId="Equation.DSMT4">
                  <p:embed/>
                </p:oleObj>
              </mc:Choice>
              <mc:Fallback>
                <p:oleObj name="" r:id="rId7" imgW="876300" imgH="419100" progId="Equation.DSMT4">
                  <p:embed/>
                  <p:pic>
                    <p:nvPicPr>
                      <p:cNvPr id="0" name="图片 6"/>
                      <p:cNvPicPr/>
                      <p:nvPr/>
                    </p:nvPicPr>
                    <p:blipFill>
                      <a:blip r:embed="rId8"/>
                      <a:stretch>
                        <a:fillRect/>
                      </a:stretch>
                    </p:blipFill>
                    <p:spPr>
                      <a:xfrm>
                        <a:off x="3283585" y="4941570"/>
                        <a:ext cx="1682750" cy="777875"/>
                      </a:xfrm>
                      <a:prstGeom prst="rect">
                        <a:avLst/>
                      </a:prstGeom>
                      <a:noFill/>
                      <a:ln w="38100">
                        <a:noFill/>
                        <a:miter/>
                      </a:ln>
                    </p:spPr>
                  </p:pic>
                </p:oleObj>
              </mc:Fallback>
            </mc:AlternateContent>
          </a:graphicData>
        </a:graphic>
      </p:graphicFrame>
      <p:graphicFrame>
        <p:nvGraphicFramePr>
          <p:cNvPr id="11" name="对象 -2147482470"/>
          <p:cNvGraphicFramePr/>
          <p:nvPr/>
        </p:nvGraphicFramePr>
        <p:xfrm>
          <a:off x="8613775" y="5085080"/>
          <a:ext cx="349250" cy="452120"/>
        </p:xfrm>
        <a:graphic>
          <a:graphicData uri="http://schemas.openxmlformats.org/presentationml/2006/ole">
            <mc:AlternateContent xmlns:mc="http://schemas.openxmlformats.org/markup-compatibility/2006">
              <mc:Choice xmlns:v="urn:schemas-microsoft-com:vml" Requires="v">
                <p:oleObj spid="_x0000_s12" name="" r:id="rId9" imgW="139700" imgH="203200" progId="Equation.DSMT4">
                  <p:embed/>
                </p:oleObj>
              </mc:Choice>
              <mc:Fallback>
                <p:oleObj name="" r:id="rId9" imgW="139700" imgH="203200" progId="Equation.DSMT4">
                  <p:embed/>
                  <p:pic>
                    <p:nvPicPr>
                      <p:cNvPr id="0" name="图片 7"/>
                      <p:cNvPicPr/>
                      <p:nvPr/>
                    </p:nvPicPr>
                    <p:blipFill>
                      <a:blip r:embed="rId10"/>
                      <a:stretch>
                        <a:fillRect/>
                      </a:stretch>
                    </p:blipFill>
                    <p:spPr>
                      <a:xfrm>
                        <a:off x="8613775" y="5085080"/>
                        <a:ext cx="349250" cy="45212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05130" y="764540"/>
            <a:ext cx="11569065" cy="5669280"/>
          </a:xfrm>
        </p:spPr>
        <p:txBody>
          <a:bodyPr/>
          <a:lstStyle/>
          <a:p>
            <a:pPr marL="0" indent="0">
              <a:lnSpc>
                <a:spcPct val="170000"/>
              </a:lnSpc>
              <a:buNone/>
            </a:pP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2</a:t>
            </a:r>
            <a:r>
              <a:rPr lang="zh-CN" altLang="en-US" sz="2400" dirty="0">
                <a:latin typeface="Times New Roman" panose="02020603050405020304" pitchFamily="18" charset="0"/>
                <a:cs typeface="Times New Roman" panose="02020603050405020304" pitchFamily="18" charset="0"/>
              </a:rPr>
              <a:t>）GARCH均值模型（GARCH-M）</a:t>
            </a:r>
            <a:endParaRPr lang="zh-CN" altLang="en-US" sz="2400" dirty="0">
              <a:latin typeface="Times New Roman" panose="02020603050405020304" pitchFamily="18" charset="0"/>
              <a:cs typeface="Times New Roman" panose="02020603050405020304" pitchFamily="18" charset="0"/>
            </a:endParaRPr>
          </a:p>
          <a:p>
            <a:pPr>
              <a:lnSpc>
                <a:spcPct val="150000"/>
              </a:lnSpc>
            </a:pPr>
            <a:r>
              <a:rPr sz="2400" dirty="0">
                <a:latin typeface="Times New Roman" panose="02020603050405020304" pitchFamily="18" charset="0"/>
                <a:cs typeface="Times New Roman" panose="02020603050405020304" pitchFamily="18" charset="0"/>
              </a:rPr>
              <a:t>Engle</a:t>
            </a:r>
            <a:r>
              <a:rPr lang="en-US" sz="240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Lilien</a:t>
            </a:r>
            <a:r>
              <a:rPr lang="en-US" sz="2400" dirty="0">
                <a:latin typeface="Times New Roman" panose="02020603050405020304" pitchFamily="18" charset="0"/>
                <a:cs typeface="Times New Roman" panose="02020603050405020304" pitchFamily="18" charset="0"/>
              </a:rPr>
              <a:t> &amp; </a:t>
            </a:r>
            <a:r>
              <a:rPr sz="2400" dirty="0">
                <a:latin typeface="Times New Roman" panose="02020603050405020304" pitchFamily="18" charset="0"/>
                <a:cs typeface="Times New Roman" panose="02020603050405020304" pitchFamily="18" charset="0"/>
              </a:rPr>
              <a:t>Robins</a:t>
            </a:r>
            <a:r>
              <a:rPr lang="en-US" sz="2400" dirty="0">
                <a:latin typeface="Times New Roman" panose="02020603050405020304" pitchFamily="18" charset="0"/>
                <a:cs typeface="Times New Roman" panose="02020603050405020304" pitchFamily="18" charset="0"/>
              </a:rPr>
              <a:t>(</a:t>
            </a:r>
            <a:r>
              <a:rPr sz="2400" dirty="0">
                <a:latin typeface="Times New Roman" panose="02020603050405020304" pitchFamily="18" charset="0"/>
                <a:cs typeface="Times New Roman" panose="02020603050405020304" pitchFamily="18" charset="0"/>
              </a:rPr>
              <a:t>1987</a:t>
            </a:r>
            <a:r>
              <a:rPr lang="en-US" sz="2400" dirty="0">
                <a:latin typeface="Times New Roman" panose="02020603050405020304" pitchFamily="18" charset="0"/>
                <a:cs typeface="Times New Roman" panose="02020603050405020304" pitchFamily="18" charset="0"/>
              </a:rPr>
              <a:t>)</a:t>
            </a:r>
            <a:r>
              <a:rPr sz="2400" dirty="0">
                <a:latin typeface="Times New Roman" panose="02020603050405020304" pitchFamily="18" charset="0"/>
                <a:cs typeface="Times New Roman" panose="02020603050405020304" pitchFamily="18" charset="0"/>
              </a:rPr>
              <a:t>在均值方程中引入条件方差作为解释变量，从而允许序列的均值依赖于自身波动性，该模型被统称为GARCH均值（GARCH in mean）。GARCH-M的模型结构可以表示为</a:t>
            </a:r>
            <a:r>
              <a:rPr lang="zh-CN" altLang="en-US" sz="2400" dirty="0">
                <a:latin typeface="Times New Roman" panose="02020603050405020304" pitchFamily="18" charset="0"/>
                <a:cs typeface="Times New Roman" panose="02020603050405020304" pitchFamily="18" charset="0"/>
              </a:rPr>
              <a:t>：</a:t>
            </a:r>
            <a:endParaRPr lang="zh-CN" altLang="en-US" sz="2400" dirty="0">
              <a:latin typeface="Times New Roman" panose="02020603050405020304" pitchFamily="18" charset="0"/>
              <a:cs typeface="Times New Roman" panose="02020603050405020304" pitchFamily="18" charset="0"/>
            </a:endParaRPr>
          </a:p>
          <a:p>
            <a:pPr>
              <a:lnSpc>
                <a:spcPct val="150000"/>
              </a:lnSpc>
            </a:pPr>
            <a:endParaRPr lang="zh-CN" altLang="en-US" sz="2400" dirty="0">
              <a:latin typeface="Times New Roman" panose="02020603050405020304" pitchFamily="18" charset="0"/>
              <a:cs typeface="Times New Roman" panose="02020603050405020304" pitchFamily="18" charset="0"/>
            </a:endParaRPr>
          </a:p>
          <a:p>
            <a:pPr marL="0" indent="0">
              <a:lnSpc>
                <a:spcPct val="150000"/>
              </a:lnSpc>
              <a:buNone/>
            </a:pPr>
            <a:endParaRPr lang="zh-CN" altLang="en-US" sz="2400" dirty="0">
              <a:latin typeface="Times New Roman" panose="02020603050405020304" pitchFamily="18" charset="0"/>
              <a:cs typeface="Times New Roman" panose="02020603050405020304" pitchFamily="18" charset="0"/>
            </a:endParaRPr>
          </a:p>
          <a:p>
            <a:pPr>
              <a:lnSpc>
                <a:spcPct val="150000"/>
              </a:lnSpc>
            </a:pPr>
            <a:r>
              <a:rPr lang="zh-CN" altLang="en-US" sz="2400" dirty="0">
                <a:latin typeface="Times New Roman" panose="02020603050405020304" pitchFamily="18" charset="0"/>
                <a:cs typeface="Times New Roman" panose="02020603050405020304" pitchFamily="18" charset="0"/>
              </a:rPr>
              <a:t>在GARCH-M模型中的参数也同样有类似于GARCH</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p</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q</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模型的参数非负和有界的限制条件。GARCH-M模型广泛应用于各种金融资产收益率研究，例如在汇率分析和利率的期间结构分析中，就经常涉及风险溢价</a:t>
            </a:r>
            <a:endParaRPr lang="zh-CN" altLang="en-US" sz="2400" dirty="0">
              <a:latin typeface="Times New Roman" panose="02020603050405020304" pitchFamily="18" charset="0"/>
              <a:cs typeface="Times New Roman" panose="02020603050405020304" pitchFamily="18" charset="0"/>
            </a:endParaRPr>
          </a:p>
          <a:p>
            <a:pPr>
              <a:lnSpc>
                <a:spcPct val="150000"/>
              </a:lnSpc>
            </a:pPr>
            <a:endParaRPr lang="zh-CN" altLang="en-US" sz="2400" dirty="0">
              <a:latin typeface="Times New Roman" panose="02020603050405020304" pitchFamily="18" charset="0"/>
              <a:cs typeface="Times New Roman" panose="02020603050405020304" pitchFamily="18" charset="0"/>
            </a:endParaRPr>
          </a:p>
          <a:p>
            <a:pPr>
              <a:lnSpc>
                <a:spcPct val="150000"/>
              </a:lnSpc>
            </a:pPr>
            <a:endParaRPr lang="zh-CN" altLang="en-US" sz="2400" dirty="0">
              <a:latin typeface="Times New Roman" panose="02020603050405020304" pitchFamily="18" charset="0"/>
              <a:cs typeface="Times New Roman" panose="02020603050405020304" pitchFamily="18" charset="0"/>
            </a:endParaRPr>
          </a:p>
          <a:p>
            <a:pPr marL="0" indent="0">
              <a:lnSpc>
                <a:spcPct val="170000"/>
              </a:lnSpc>
              <a:buNone/>
            </a:pPr>
            <a:endParaRPr lang="zh-CN" altLang="en-US" sz="2400" dirty="0">
              <a:latin typeface="Times New Roman" panose="02020603050405020304" pitchFamily="18" charset="0"/>
              <a:cs typeface="Times New Roman" panose="02020603050405020304" pitchFamily="18" charset="0"/>
            </a:endParaRPr>
          </a:p>
        </p:txBody>
      </p:sp>
      <p:sp>
        <p:nvSpPr>
          <p:cNvPr id="5" name="标题 1"/>
          <p:cNvSpPr txBox="1"/>
          <p:nvPr/>
        </p:nvSpPr>
        <p:spPr>
          <a:xfrm>
            <a:off x="188963" y="44624"/>
            <a:ext cx="10168935"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zh-CN" altLang="en-US" sz="2800" b="1" dirty="0">
                <a:solidFill>
                  <a:schemeClr val="tx1"/>
                </a:solidFill>
                <a:latin typeface="微软雅黑" panose="020B0503020204020204" pitchFamily="34" charset="-122"/>
                <a:ea typeface="微软雅黑" panose="020B0503020204020204" pitchFamily="34" charset="-122"/>
                <a:cs typeface="+mn-cs"/>
              </a:rPr>
              <a:t>第二节 GARCH族模型</a:t>
            </a:r>
            <a:endParaRPr kumimoji="1" lang="zh-CN" altLang="en-US" sz="2800" b="1" dirty="0">
              <a:solidFill>
                <a:schemeClr val="tx1"/>
              </a:solidFill>
              <a:latin typeface="微软雅黑" panose="020B0503020204020204" pitchFamily="34" charset="-122"/>
              <a:ea typeface="微软雅黑" panose="020B0503020204020204" pitchFamily="34" charset="-122"/>
              <a:cs typeface="+mn-cs"/>
            </a:endParaRPr>
          </a:p>
        </p:txBody>
      </p:sp>
      <p:graphicFrame>
        <p:nvGraphicFramePr>
          <p:cNvPr id="2" name="对象 -2147482456"/>
          <p:cNvGraphicFramePr>
            <a:graphicFrameLocks noChangeAspect="1"/>
          </p:cNvGraphicFramePr>
          <p:nvPr/>
        </p:nvGraphicFramePr>
        <p:xfrm>
          <a:off x="3285490" y="3201670"/>
          <a:ext cx="2393950" cy="501650"/>
        </p:xfrm>
        <a:graphic>
          <a:graphicData uri="http://schemas.openxmlformats.org/presentationml/2006/ole">
            <mc:AlternateContent xmlns:mc="http://schemas.openxmlformats.org/markup-compatibility/2006">
              <mc:Choice xmlns:v="urn:schemas-microsoft-com:vml" Requires="v">
                <p:oleObj spid="_x0000_s13" name="" r:id="rId1" imgW="927100" imgH="203200" progId="Equation.DSMT4">
                  <p:embed/>
                </p:oleObj>
              </mc:Choice>
              <mc:Fallback>
                <p:oleObj name="" r:id="rId1" imgW="927100" imgH="203200" progId="Equation.DSMT4">
                  <p:embed/>
                  <p:pic>
                    <p:nvPicPr>
                      <p:cNvPr id="0" name="图片 12"/>
                      <p:cNvPicPr/>
                      <p:nvPr/>
                    </p:nvPicPr>
                    <p:blipFill>
                      <a:blip r:embed="rId2"/>
                      <a:stretch>
                        <a:fillRect/>
                      </a:stretch>
                    </p:blipFill>
                    <p:spPr>
                      <a:xfrm>
                        <a:off x="3285490" y="3201670"/>
                        <a:ext cx="2393950" cy="501650"/>
                      </a:xfrm>
                      <a:prstGeom prst="rect">
                        <a:avLst/>
                      </a:prstGeom>
                      <a:noFill/>
                      <a:ln w="38100">
                        <a:noFill/>
                        <a:miter/>
                      </a:ln>
                    </p:spPr>
                  </p:pic>
                </p:oleObj>
              </mc:Fallback>
            </mc:AlternateContent>
          </a:graphicData>
        </a:graphic>
      </p:graphicFrame>
      <p:graphicFrame>
        <p:nvGraphicFramePr>
          <p:cNvPr id="4" name="对象 -2147482455"/>
          <p:cNvGraphicFramePr>
            <a:graphicFrameLocks noChangeAspect="1"/>
          </p:cNvGraphicFramePr>
          <p:nvPr/>
        </p:nvGraphicFramePr>
        <p:xfrm>
          <a:off x="6381750" y="3141345"/>
          <a:ext cx="1287145" cy="513080"/>
        </p:xfrm>
        <a:graphic>
          <a:graphicData uri="http://schemas.openxmlformats.org/presentationml/2006/ole">
            <mc:AlternateContent xmlns:mc="http://schemas.openxmlformats.org/markup-compatibility/2006">
              <mc:Choice xmlns:v="urn:schemas-microsoft-com:vml" Requires="v">
                <p:oleObj spid="_x0000_s14" name="" r:id="rId3" imgW="482600" imgH="203200" progId="Equation.DSMT4">
                  <p:embed/>
                </p:oleObj>
              </mc:Choice>
              <mc:Fallback>
                <p:oleObj name="" r:id="rId3" imgW="482600" imgH="203200" progId="Equation.DSMT4">
                  <p:embed/>
                  <p:pic>
                    <p:nvPicPr>
                      <p:cNvPr id="0" name="图片 13"/>
                      <p:cNvPicPr/>
                      <p:nvPr/>
                    </p:nvPicPr>
                    <p:blipFill>
                      <a:blip r:embed="rId4"/>
                      <a:stretch>
                        <a:fillRect/>
                      </a:stretch>
                    </p:blipFill>
                    <p:spPr>
                      <a:xfrm>
                        <a:off x="6381750" y="3141345"/>
                        <a:ext cx="1287145" cy="513080"/>
                      </a:xfrm>
                      <a:prstGeom prst="rect">
                        <a:avLst/>
                      </a:prstGeom>
                      <a:noFill/>
                      <a:ln w="38100">
                        <a:noFill/>
                        <a:miter/>
                      </a:ln>
                    </p:spPr>
                  </p:pic>
                </p:oleObj>
              </mc:Fallback>
            </mc:AlternateContent>
          </a:graphicData>
        </a:graphic>
      </p:graphicFrame>
      <p:graphicFrame>
        <p:nvGraphicFramePr>
          <p:cNvPr id="6" name="对象 -2147482454"/>
          <p:cNvGraphicFramePr>
            <a:graphicFrameLocks noChangeAspect="1"/>
          </p:cNvGraphicFramePr>
          <p:nvPr/>
        </p:nvGraphicFramePr>
        <p:xfrm>
          <a:off x="3789680" y="3703320"/>
          <a:ext cx="3733800" cy="934085"/>
        </p:xfrm>
        <a:graphic>
          <a:graphicData uri="http://schemas.openxmlformats.org/presentationml/2006/ole">
            <mc:AlternateContent xmlns:mc="http://schemas.openxmlformats.org/markup-compatibility/2006">
              <mc:Choice xmlns:v="urn:schemas-microsoft-com:vml" Requires="v">
                <p:oleObj spid="_x0000_s15" name="" r:id="rId5" imgW="1612900" imgH="405765" progId="Equation.DSMT4">
                  <p:embed/>
                </p:oleObj>
              </mc:Choice>
              <mc:Fallback>
                <p:oleObj name="" r:id="rId5" imgW="1612900" imgH="405765" progId="Equation.DSMT4">
                  <p:embed/>
                  <p:pic>
                    <p:nvPicPr>
                      <p:cNvPr id="0" name="图片 14"/>
                      <p:cNvPicPr/>
                      <p:nvPr/>
                    </p:nvPicPr>
                    <p:blipFill>
                      <a:blip r:embed="rId6"/>
                      <a:stretch>
                        <a:fillRect/>
                      </a:stretch>
                    </p:blipFill>
                    <p:spPr>
                      <a:xfrm>
                        <a:off x="3789680" y="3703320"/>
                        <a:ext cx="3733800" cy="93408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05130" y="764540"/>
            <a:ext cx="11569065" cy="5669280"/>
          </a:xfrm>
        </p:spPr>
        <p:txBody>
          <a:bodyPr/>
          <a:lstStyle/>
          <a:p>
            <a:pPr marL="0" indent="0">
              <a:lnSpc>
                <a:spcPct val="150000"/>
              </a:lnSpc>
              <a:buNone/>
            </a:pPr>
            <a:r>
              <a:rPr sz="2400" dirty="0">
                <a:latin typeface="Times New Roman" panose="02020603050405020304" pitchFamily="18" charset="0"/>
                <a:cs typeface="Times New Roman" panose="02020603050405020304" pitchFamily="18" charset="0"/>
              </a:rPr>
              <a:t>【例3-2】利用GARCH模型估算波动率。</a:t>
            </a:r>
            <a:endParaRPr sz="2400" dirty="0">
              <a:latin typeface="Times New Roman" panose="02020603050405020304" pitchFamily="18" charset="0"/>
              <a:cs typeface="Times New Roman" panose="02020603050405020304" pitchFamily="18" charset="0"/>
            </a:endParaRPr>
          </a:p>
          <a:p>
            <a:pPr>
              <a:lnSpc>
                <a:spcPct val="150000"/>
              </a:lnSpc>
            </a:pPr>
            <a:r>
              <a:rPr sz="2400" dirty="0">
                <a:latin typeface="Times New Roman" panose="02020603050405020304" pitchFamily="18" charset="0"/>
                <a:cs typeface="Times New Roman" panose="02020603050405020304" pitchFamily="18" charset="0"/>
              </a:rPr>
              <a:t>选取上证指数2016年1月1日到2023年4月30日的日收盘价，建立对数收益率序列，并利用GARCH（1,1）模型估算波动率</a:t>
            </a:r>
            <a:r>
              <a:rPr lang="zh-CN" sz="2400" dirty="0">
                <a:latin typeface="Times New Roman" panose="02020603050405020304" pitchFamily="18" charset="0"/>
                <a:cs typeface="Times New Roman" panose="02020603050405020304" pitchFamily="18" charset="0"/>
              </a:rPr>
              <a:t>：</a:t>
            </a:r>
            <a:endParaRPr sz="2400" dirty="0">
              <a:latin typeface="Times New Roman" panose="02020603050405020304" pitchFamily="18" charset="0"/>
              <a:cs typeface="Times New Roman" panose="02020603050405020304" pitchFamily="18" charset="0"/>
            </a:endParaRPr>
          </a:p>
          <a:p>
            <a:pPr>
              <a:lnSpc>
                <a:spcPct val="150000"/>
              </a:lnSpc>
            </a:pPr>
            <a:r>
              <a:rPr sz="2400" dirty="0">
                <a:latin typeface="Times New Roman" panose="02020603050405020304" pitchFamily="18" charset="0"/>
                <a:cs typeface="Times New Roman" panose="02020603050405020304" pitchFamily="18" charset="0"/>
              </a:rPr>
              <a:t>结果如</a:t>
            </a:r>
            <a:r>
              <a:rPr lang="zh-CN" sz="2400" dirty="0">
                <a:latin typeface="Times New Roman" panose="02020603050405020304" pitchFamily="18" charset="0"/>
                <a:cs typeface="Times New Roman" panose="02020603050405020304" pitchFamily="18" charset="0"/>
              </a:rPr>
              <a:t>右</a:t>
            </a:r>
            <a:r>
              <a:rPr sz="2400" dirty="0">
                <a:latin typeface="Times New Roman" panose="02020603050405020304" pitchFamily="18" charset="0"/>
                <a:cs typeface="Times New Roman" panose="02020603050405020304" pitchFamily="18" charset="0"/>
              </a:rPr>
              <a:t>图所示：</a:t>
            </a:r>
            <a:endParaRPr sz="2400" dirty="0">
              <a:latin typeface="Times New Roman" panose="02020603050405020304" pitchFamily="18" charset="0"/>
              <a:cs typeface="Times New Roman" panose="02020603050405020304" pitchFamily="18" charset="0"/>
            </a:endParaRPr>
          </a:p>
          <a:p>
            <a:pPr marL="0" indent="0">
              <a:lnSpc>
                <a:spcPct val="150000"/>
              </a:lnSpc>
              <a:buNone/>
            </a:pPr>
            <a:endParaRPr lang="zh-CN" altLang="en-US" sz="2400" dirty="0">
              <a:latin typeface="Times New Roman" panose="02020603050405020304" pitchFamily="18" charset="0"/>
              <a:cs typeface="Times New Roman" panose="02020603050405020304" pitchFamily="18" charset="0"/>
            </a:endParaRPr>
          </a:p>
          <a:p>
            <a:pPr>
              <a:lnSpc>
                <a:spcPct val="150000"/>
              </a:lnSpc>
            </a:pPr>
            <a:endParaRPr lang="zh-CN" altLang="en-US" sz="2400" dirty="0">
              <a:latin typeface="Times New Roman" panose="02020603050405020304" pitchFamily="18" charset="0"/>
              <a:cs typeface="Times New Roman" panose="02020603050405020304" pitchFamily="18" charset="0"/>
            </a:endParaRPr>
          </a:p>
          <a:p>
            <a:pPr marL="0" indent="0">
              <a:lnSpc>
                <a:spcPct val="150000"/>
              </a:lnSpc>
              <a:buNone/>
            </a:pPr>
            <a:endParaRPr lang="zh-CN" altLang="en-US" sz="2400" dirty="0">
              <a:latin typeface="Times New Roman" panose="02020603050405020304" pitchFamily="18" charset="0"/>
              <a:cs typeface="Times New Roman" panose="02020603050405020304" pitchFamily="18" charset="0"/>
            </a:endParaRPr>
          </a:p>
          <a:p>
            <a:pPr>
              <a:lnSpc>
                <a:spcPct val="150000"/>
              </a:lnSpc>
            </a:pPr>
            <a:endParaRPr lang="zh-CN" altLang="en-US" sz="2400" dirty="0">
              <a:latin typeface="Times New Roman" panose="02020603050405020304" pitchFamily="18" charset="0"/>
              <a:cs typeface="Times New Roman" panose="02020603050405020304" pitchFamily="18" charset="0"/>
            </a:endParaRPr>
          </a:p>
          <a:p>
            <a:pPr>
              <a:lnSpc>
                <a:spcPct val="150000"/>
              </a:lnSpc>
            </a:pPr>
            <a:endParaRPr lang="zh-CN" altLang="en-US" sz="2400" dirty="0">
              <a:latin typeface="Times New Roman" panose="02020603050405020304" pitchFamily="18" charset="0"/>
              <a:cs typeface="Times New Roman" panose="02020603050405020304" pitchFamily="18" charset="0"/>
            </a:endParaRPr>
          </a:p>
          <a:p>
            <a:pPr marL="0" indent="0">
              <a:lnSpc>
                <a:spcPct val="170000"/>
              </a:lnSpc>
              <a:buNone/>
            </a:pPr>
            <a:endParaRPr lang="zh-CN" altLang="en-US" sz="2400" dirty="0">
              <a:latin typeface="Times New Roman" panose="02020603050405020304" pitchFamily="18" charset="0"/>
              <a:cs typeface="Times New Roman" panose="02020603050405020304" pitchFamily="18" charset="0"/>
            </a:endParaRPr>
          </a:p>
        </p:txBody>
      </p:sp>
      <p:sp>
        <p:nvSpPr>
          <p:cNvPr id="5" name="标题 1"/>
          <p:cNvSpPr txBox="1"/>
          <p:nvPr/>
        </p:nvSpPr>
        <p:spPr>
          <a:xfrm>
            <a:off x="188963" y="44624"/>
            <a:ext cx="10168935"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zh-CN" altLang="en-US" sz="2800" b="1" dirty="0">
                <a:solidFill>
                  <a:schemeClr val="tx1"/>
                </a:solidFill>
                <a:latin typeface="微软雅黑" panose="020B0503020204020204" pitchFamily="34" charset="-122"/>
                <a:ea typeface="微软雅黑" panose="020B0503020204020204" pitchFamily="34" charset="-122"/>
                <a:cs typeface="+mn-cs"/>
              </a:rPr>
              <a:t>第二节 GARCH族模型</a:t>
            </a:r>
            <a:endParaRPr kumimoji="1" lang="zh-CN" altLang="en-US" sz="2800" b="1" dirty="0">
              <a:solidFill>
                <a:schemeClr val="tx1"/>
              </a:solidFill>
              <a:latin typeface="微软雅黑" panose="020B0503020204020204" pitchFamily="34" charset="-122"/>
              <a:ea typeface="微软雅黑" panose="020B0503020204020204" pitchFamily="34" charset="-122"/>
              <a:cs typeface="+mn-cs"/>
            </a:endParaRPr>
          </a:p>
        </p:txBody>
      </p:sp>
      <p:graphicFrame>
        <p:nvGraphicFramePr>
          <p:cNvPr id="2" name="对象 -2147482453"/>
          <p:cNvGraphicFramePr>
            <a:graphicFrameLocks noChangeAspect="1"/>
          </p:cNvGraphicFramePr>
          <p:nvPr/>
        </p:nvGraphicFramePr>
        <p:xfrm>
          <a:off x="6237605" y="2061210"/>
          <a:ext cx="4787900" cy="492760"/>
        </p:xfrm>
        <a:graphic>
          <a:graphicData uri="http://schemas.openxmlformats.org/presentationml/2006/ole">
            <mc:AlternateContent xmlns:mc="http://schemas.openxmlformats.org/markup-compatibility/2006">
              <mc:Choice xmlns:v="urn:schemas-microsoft-com:vml" Requires="v">
                <p:oleObj spid="_x0000_s3076" name="" r:id="rId1" imgW="2082800" imgH="215900" progId="Equation.DSMT4">
                  <p:embed/>
                </p:oleObj>
              </mc:Choice>
              <mc:Fallback>
                <p:oleObj name="" r:id="rId1" imgW="2082800" imgH="215900" progId="Equation.DSMT4">
                  <p:embed/>
                  <p:pic>
                    <p:nvPicPr>
                      <p:cNvPr id="0" name="图片 3075"/>
                      <p:cNvPicPr/>
                      <p:nvPr/>
                    </p:nvPicPr>
                    <p:blipFill>
                      <a:blip r:embed="rId2"/>
                      <a:stretch>
                        <a:fillRect/>
                      </a:stretch>
                    </p:blipFill>
                    <p:spPr>
                      <a:xfrm>
                        <a:off x="6237605" y="2061210"/>
                        <a:ext cx="4787900" cy="492760"/>
                      </a:xfrm>
                      <a:prstGeom prst="rect">
                        <a:avLst/>
                      </a:prstGeom>
                      <a:noFill/>
                      <a:ln w="38100">
                        <a:noFill/>
                        <a:miter/>
                      </a:ln>
                    </p:spPr>
                  </p:pic>
                </p:oleObj>
              </mc:Fallback>
            </mc:AlternateContent>
          </a:graphicData>
        </a:graphic>
      </p:graphicFrame>
      <p:pic>
        <p:nvPicPr>
          <p:cNvPr id="7" name="图片 7" descr="Figure_3"/>
          <p:cNvPicPr>
            <a:picLocks noChangeAspect="1"/>
          </p:cNvPicPr>
          <p:nvPr/>
        </p:nvPicPr>
        <p:blipFill>
          <a:blip r:embed="rId3"/>
          <a:srcRect l="5937" t="5684" r="8755" b="5315"/>
          <a:stretch>
            <a:fillRect/>
          </a:stretch>
        </p:blipFill>
        <p:spPr>
          <a:xfrm>
            <a:off x="3285490" y="2564765"/>
            <a:ext cx="5186680" cy="4060825"/>
          </a:xfrm>
          <a:prstGeom prst="rect">
            <a:avLst/>
          </a:prstGeom>
        </p:spPr>
      </p:pic>
    </p:spTree>
  </p:cSld>
  <p:clrMapOvr>
    <a:masterClrMapping/>
  </p:clrMapOvr>
  <p:transition>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3357245" y="2493010"/>
            <a:ext cx="825119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5400" b="1" dirty="0">
                <a:solidFill>
                  <a:schemeClr val="bg1"/>
                </a:solidFill>
                <a:latin typeface="微软雅黑" panose="020B0503020204020204" pitchFamily="34" charset="-122"/>
                <a:ea typeface="微软雅黑" panose="020B0503020204020204" pitchFamily="34" charset="-122"/>
              </a:rPr>
              <a:t>三、非对称GARCH模型</a:t>
            </a:r>
            <a:endParaRPr kumimoji="0" lang="zh-CN" altLang="en-US" sz="5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340">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5" y="116632"/>
            <a:ext cx="10024919" cy="504056"/>
          </a:xfrm>
        </p:spPr>
        <p:txBody>
          <a:bodyPr>
            <a:noAutofit/>
          </a:bodyPr>
          <a:lstStyle/>
          <a:p>
            <a:pPr algn="l"/>
            <a:r>
              <a:rPr lang="zh-CN" altLang="en-US" sz="2800" b="1" cap="small" dirty="0">
                <a:latin typeface="微软雅黑" panose="020B0503020204020204" pitchFamily="34" charset="-122"/>
                <a:ea typeface="微软雅黑" panose="020B0503020204020204" pitchFamily="34" charset="-122"/>
                <a:cs typeface="+mn-cs"/>
              </a:rPr>
              <a:t>第三节 非对称GARCH模型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sz="quarter" idx="1"/>
          </p:nvPr>
        </p:nvSpPr>
        <p:spPr>
          <a:xfrm>
            <a:off x="332740" y="692785"/>
            <a:ext cx="11094720" cy="5709285"/>
          </a:xfrm>
        </p:spPr>
        <p:txBody>
          <a:bodyPr>
            <a:normAutofit/>
          </a:bodyPr>
          <a:lstStyle/>
          <a:p>
            <a:pPr>
              <a:lnSpc>
                <a:spcPct val="200000"/>
              </a:lnSpc>
            </a:pPr>
            <a:r>
              <a:rPr sz="2400" dirty="0">
                <a:latin typeface="Times New Roman" panose="02020603050405020304" pitchFamily="18" charset="0"/>
                <a:cs typeface="Times New Roman" panose="02020603050405020304" pitchFamily="18" charset="0"/>
              </a:rPr>
              <a:t>金融资产价格波动中存在杠杠效应（leverage effect）是指金融资产价格波动对“坏消息”和“好消息”是不同的，一般情况下，金融资产价格对“坏消息”的波动会高于对“好消息”的波动，这种现象可以看作不确定的“信息”对条件方差的一种非对称影响。</a:t>
            </a:r>
            <a:endParaRPr sz="2400" dirty="0">
              <a:latin typeface="Times New Roman" panose="02020603050405020304" pitchFamily="18" charset="0"/>
              <a:cs typeface="Times New Roman" panose="02020603050405020304" pitchFamily="18" charset="0"/>
            </a:endParaRPr>
          </a:p>
          <a:p>
            <a:pPr>
              <a:lnSpc>
                <a:spcPct val="200000"/>
              </a:lnSpc>
            </a:pPr>
            <a:r>
              <a:rPr sz="2400" dirty="0">
                <a:latin typeface="Times New Roman" panose="02020603050405020304" pitchFamily="18" charset="0"/>
                <a:cs typeface="Times New Roman" panose="02020603050405020304" pitchFamily="18" charset="0"/>
              </a:rPr>
              <a:t>为此，部分学者提出了非对称GARCH模型，包括指数GARCH模型、门限GARCH模型以及渐进幂ARCH模型。</a:t>
            </a:r>
            <a:endParaRPr lang="zh-CN" altLang="en-US" sz="2400" dirty="0">
              <a:latin typeface="Times New Roman" panose="02020603050405020304" pitchFamily="18" charset="0"/>
              <a:cs typeface="Times New Roman" panose="02020603050405020304" pitchFamily="18" charset="0"/>
            </a:endParaRPr>
          </a:p>
        </p:txBody>
      </p:sp>
    </p:spTree>
  </p:cSld>
  <p:clrMapOvr>
    <a:masterClrMapping/>
  </p:clrMapOvr>
  <p:transition>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5" y="116632"/>
            <a:ext cx="10024919" cy="504056"/>
          </a:xfrm>
        </p:spPr>
        <p:txBody>
          <a:bodyPr>
            <a:noAutofit/>
          </a:bodyPr>
          <a:lstStyle/>
          <a:p>
            <a:pPr algn="l"/>
            <a:r>
              <a:rPr lang="zh-CN" altLang="en-US" sz="2800" b="1" cap="small" dirty="0">
                <a:latin typeface="微软雅黑" panose="020B0503020204020204" pitchFamily="34" charset="-122"/>
                <a:ea typeface="微软雅黑" panose="020B0503020204020204" pitchFamily="34" charset="-122"/>
                <a:cs typeface="+mn-cs"/>
              </a:rPr>
              <a:t>第三节 非对称GARCH模型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sz="quarter" idx="1"/>
          </p:nvPr>
        </p:nvSpPr>
        <p:spPr>
          <a:xfrm>
            <a:off x="116840" y="404495"/>
            <a:ext cx="11094720" cy="5610860"/>
          </a:xfrm>
        </p:spPr>
        <p:txBody>
          <a:bodyPr>
            <a:normAutofit/>
          </a:bodyPr>
          <a:lstStyle/>
          <a:p>
            <a:pPr marL="0" indent="0">
              <a:lnSpc>
                <a:spcPct val="200000"/>
              </a:lnSpc>
              <a:buNone/>
            </a:pPr>
            <a:r>
              <a:rPr lang="en-US" altLang="zh-CN" sz="3000" b="1" dirty="0">
                <a:latin typeface="Times New Roman" panose="02020603050405020304" pitchFamily="18" charset="0"/>
                <a:cs typeface="Times New Roman" panose="02020603050405020304" pitchFamily="18" charset="0"/>
              </a:rPr>
              <a:t>1. 指数GARCH模型（EGARCH）</a:t>
            </a:r>
            <a:endParaRPr lang="en-US" altLang="zh-CN" sz="3000" b="1" dirty="0">
              <a:latin typeface="Times New Roman" panose="02020603050405020304" pitchFamily="18" charset="0"/>
              <a:cs typeface="Times New Roman" panose="02020603050405020304" pitchFamily="18" charset="0"/>
            </a:endParaRPr>
          </a:p>
          <a:p>
            <a:pPr>
              <a:lnSpc>
                <a:spcPct val="150000"/>
              </a:lnSpc>
            </a:pPr>
            <a:r>
              <a:rPr lang="en-US" altLang="zh-CN" sz="2400" dirty="0">
                <a:latin typeface="Times New Roman" panose="02020603050405020304" pitchFamily="18" charset="0"/>
                <a:cs typeface="Times New Roman" panose="02020603050405020304" pitchFamily="18" charset="0"/>
              </a:rPr>
              <a:t>Nelson在1991年提出了指数GARCH模型（Exponential GARCH，EGARCH），该模型在波动率方程中采用了条件方差的对数形式，波动率方程中系数的任何值都不会导致条件方差为负。更重要的，该模型能有效刻画金融时间序列的杠杆效应，允许在模型中体现正的和负的资产收益率的非对称效应。</a:t>
            </a:r>
            <a:endParaRPr lang="en-US" altLang="zh-CN" sz="2400" dirty="0">
              <a:latin typeface="Times New Roman" panose="02020603050405020304" pitchFamily="18" charset="0"/>
              <a:cs typeface="Times New Roman" panose="02020603050405020304" pitchFamily="18" charset="0"/>
            </a:endParaRPr>
          </a:p>
          <a:p>
            <a:pPr>
              <a:lnSpc>
                <a:spcPct val="150000"/>
              </a:lnSpc>
            </a:pPr>
            <a:r>
              <a:rPr lang="en-US" altLang="zh-CN" sz="2400" dirty="0">
                <a:latin typeface="Times New Roman" panose="02020603050405020304" pitchFamily="18" charset="0"/>
                <a:cs typeface="Times New Roman" panose="02020603050405020304" pitchFamily="18" charset="0"/>
              </a:rPr>
              <a:t>以最简单的EGARCH（1,1）模型为例：</a:t>
            </a:r>
            <a:endParaRPr lang="en-US" altLang="zh-CN" sz="2400" dirty="0">
              <a:latin typeface="Times New Roman" panose="02020603050405020304" pitchFamily="18" charset="0"/>
              <a:cs typeface="Times New Roman" panose="02020603050405020304" pitchFamily="18" charset="0"/>
            </a:endParaRPr>
          </a:p>
          <a:p>
            <a:pPr marL="0" indent="0">
              <a:lnSpc>
                <a:spcPct val="200000"/>
              </a:lnSpc>
              <a:buNone/>
            </a:pPr>
            <a:endParaRPr lang="en-US" altLang="zh-CN" sz="2400" dirty="0">
              <a:latin typeface="Times New Roman" panose="02020603050405020304" pitchFamily="18" charset="0"/>
              <a:cs typeface="Times New Roman" panose="02020603050405020304" pitchFamily="18" charset="0"/>
            </a:endParaRPr>
          </a:p>
        </p:txBody>
      </p:sp>
      <p:graphicFrame>
        <p:nvGraphicFramePr>
          <p:cNvPr id="4" name="对象 -2147482148"/>
          <p:cNvGraphicFramePr>
            <a:graphicFrameLocks noChangeAspect="1"/>
          </p:cNvGraphicFramePr>
          <p:nvPr/>
        </p:nvGraphicFramePr>
        <p:xfrm>
          <a:off x="4221480" y="4220845"/>
          <a:ext cx="1688465" cy="546100"/>
        </p:xfrm>
        <a:graphic>
          <a:graphicData uri="http://schemas.openxmlformats.org/presentationml/2006/ole">
            <mc:AlternateContent xmlns:mc="http://schemas.openxmlformats.org/markup-compatibility/2006">
              <mc:Choice xmlns:v="urn:schemas-microsoft-com:vml" Requires="v">
                <p:oleObj spid="_x0000_s3076" name="" r:id="rId1" imgW="596900" imgH="203200" progId="Equation.DSMT4">
                  <p:embed/>
                </p:oleObj>
              </mc:Choice>
              <mc:Fallback>
                <p:oleObj name="" r:id="rId1" imgW="596900" imgH="203200" progId="Equation.DSMT4">
                  <p:embed/>
                  <p:pic>
                    <p:nvPicPr>
                      <p:cNvPr id="0" name="图片 3075"/>
                      <p:cNvPicPr/>
                      <p:nvPr/>
                    </p:nvPicPr>
                    <p:blipFill>
                      <a:blip r:embed="rId2"/>
                      <a:stretch>
                        <a:fillRect/>
                      </a:stretch>
                    </p:blipFill>
                    <p:spPr>
                      <a:xfrm>
                        <a:off x="4221480" y="4220845"/>
                        <a:ext cx="1688465" cy="546100"/>
                      </a:xfrm>
                      <a:prstGeom prst="rect">
                        <a:avLst/>
                      </a:prstGeom>
                      <a:noFill/>
                      <a:ln w="38100">
                        <a:noFill/>
                        <a:miter/>
                      </a:ln>
                    </p:spPr>
                  </p:pic>
                </p:oleObj>
              </mc:Fallback>
            </mc:AlternateContent>
          </a:graphicData>
        </a:graphic>
      </p:graphicFrame>
      <p:graphicFrame>
        <p:nvGraphicFramePr>
          <p:cNvPr id="5" name="对象 -2147482451"/>
          <p:cNvGraphicFramePr>
            <a:graphicFrameLocks noChangeAspect="1"/>
          </p:cNvGraphicFramePr>
          <p:nvPr/>
        </p:nvGraphicFramePr>
        <p:xfrm>
          <a:off x="4293235" y="4869180"/>
          <a:ext cx="1296035" cy="516890"/>
        </p:xfrm>
        <a:graphic>
          <a:graphicData uri="http://schemas.openxmlformats.org/presentationml/2006/ole">
            <mc:AlternateContent xmlns:mc="http://schemas.openxmlformats.org/markup-compatibility/2006">
              <mc:Choice xmlns:v="urn:schemas-microsoft-com:vml" Requires="v">
                <p:oleObj spid="_x0000_s6" name="" r:id="rId3" imgW="482600" imgH="203200" progId="Equation.DSMT4">
                  <p:embed/>
                </p:oleObj>
              </mc:Choice>
              <mc:Fallback>
                <p:oleObj name="" r:id="rId3" imgW="482600" imgH="203200" progId="Equation.DSMT4">
                  <p:embed/>
                  <p:pic>
                    <p:nvPicPr>
                      <p:cNvPr id="0" name="图片 3"/>
                      <p:cNvPicPr/>
                      <p:nvPr/>
                    </p:nvPicPr>
                    <p:blipFill>
                      <a:blip r:embed="rId4"/>
                      <a:stretch>
                        <a:fillRect/>
                      </a:stretch>
                    </p:blipFill>
                    <p:spPr>
                      <a:xfrm>
                        <a:off x="4293235" y="4869180"/>
                        <a:ext cx="1296035" cy="516890"/>
                      </a:xfrm>
                      <a:prstGeom prst="rect">
                        <a:avLst/>
                      </a:prstGeom>
                      <a:noFill/>
                      <a:ln w="38100">
                        <a:noFill/>
                        <a:miter/>
                      </a:ln>
                    </p:spPr>
                  </p:pic>
                </p:oleObj>
              </mc:Fallback>
            </mc:AlternateContent>
          </a:graphicData>
        </a:graphic>
      </p:graphicFrame>
      <p:graphicFrame>
        <p:nvGraphicFramePr>
          <p:cNvPr id="7" name="对象 -2147482450"/>
          <p:cNvGraphicFramePr>
            <a:graphicFrameLocks noChangeAspect="1"/>
          </p:cNvGraphicFramePr>
          <p:nvPr/>
        </p:nvGraphicFramePr>
        <p:xfrm>
          <a:off x="3069590" y="5517515"/>
          <a:ext cx="4858385" cy="909955"/>
        </p:xfrm>
        <a:graphic>
          <a:graphicData uri="http://schemas.openxmlformats.org/presentationml/2006/ole">
            <mc:AlternateContent xmlns:mc="http://schemas.openxmlformats.org/markup-compatibility/2006">
              <mc:Choice xmlns:v="urn:schemas-microsoft-com:vml" Requires="v">
                <p:oleObj spid="_x0000_s8" name="" r:id="rId5" imgW="2234565" imgH="419100" progId="Equation.DSMT4">
                  <p:embed/>
                </p:oleObj>
              </mc:Choice>
              <mc:Fallback>
                <p:oleObj name="" r:id="rId5" imgW="2234565" imgH="419100" progId="Equation.DSMT4">
                  <p:embed/>
                  <p:pic>
                    <p:nvPicPr>
                      <p:cNvPr id="0" name="图片 4"/>
                      <p:cNvPicPr/>
                      <p:nvPr/>
                    </p:nvPicPr>
                    <p:blipFill>
                      <a:blip r:embed="rId6"/>
                      <a:stretch>
                        <a:fillRect/>
                      </a:stretch>
                    </p:blipFill>
                    <p:spPr>
                      <a:xfrm>
                        <a:off x="3069590" y="5517515"/>
                        <a:ext cx="4858385" cy="909955"/>
                      </a:xfrm>
                      <a:prstGeom prst="rect">
                        <a:avLst/>
                      </a:prstGeom>
                      <a:noFill/>
                      <a:ln w="38100">
                        <a:noFill/>
                        <a:miter/>
                      </a:ln>
                    </p:spPr>
                  </p:pic>
                </p:oleObj>
              </mc:Fallback>
            </mc:AlternateContent>
          </a:graphicData>
        </a:graphic>
      </p:graphicFrame>
      <p:graphicFrame>
        <p:nvGraphicFramePr>
          <p:cNvPr id="9" name="对象 -2147482449"/>
          <p:cNvGraphicFramePr>
            <a:graphicFrameLocks noChangeAspect="1"/>
          </p:cNvGraphicFramePr>
          <p:nvPr/>
        </p:nvGraphicFramePr>
        <p:xfrm>
          <a:off x="5949315" y="4871720"/>
          <a:ext cx="2194560" cy="554355"/>
        </p:xfrm>
        <a:graphic>
          <a:graphicData uri="http://schemas.openxmlformats.org/presentationml/2006/ole">
            <mc:AlternateContent xmlns:mc="http://schemas.openxmlformats.org/markup-compatibility/2006">
              <mc:Choice xmlns:v="urn:schemas-microsoft-com:vml" Requires="v">
                <p:oleObj spid="_x0000_s10" name="" r:id="rId7" imgW="1041400" imgH="254000" progId="Equation.DSMT4">
                  <p:embed/>
                </p:oleObj>
              </mc:Choice>
              <mc:Fallback>
                <p:oleObj name="" r:id="rId7" imgW="1041400" imgH="254000" progId="Equation.DSMT4">
                  <p:embed/>
                  <p:pic>
                    <p:nvPicPr>
                      <p:cNvPr id="0" name="图片 5"/>
                      <p:cNvPicPr/>
                      <p:nvPr/>
                    </p:nvPicPr>
                    <p:blipFill>
                      <a:blip r:embed="rId8"/>
                      <a:stretch>
                        <a:fillRect/>
                      </a:stretch>
                    </p:blipFill>
                    <p:spPr>
                      <a:xfrm>
                        <a:off x="5949315" y="4871720"/>
                        <a:ext cx="2194560" cy="554355"/>
                      </a:xfrm>
                      <a:prstGeom prst="rect">
                        <a:avLst/>
                      </a:prstGeom>
                      <a:noFill/>
                      <a:ln w="38100">
                        <a:noFill/>
                        <a:miter/>
                      </a:ln>
                    </p:spPr>
                  </p:pic>
                </p:oleObj>
              </mc:Fallback>
            </mc:AlternateContent>
          </a:graphicData>
        </a:graphic>
      </p:graphicFrame>
      <p:graphicFrame>
        <p:nvGraphicFramePr>
          <p:cNvPr id="11" name="对象 -2147482448"/>
          <p:cNvGraphicFramePr>
            <a:graphicFrameLocks noChangeAspect="1"/>
          </p:cNvGraphicFramePr>
          <p:nvPr/>
        </p:nvGraphicFramePr>
        <p:xfrm>
          <a:off x="8469630" y="4942205"/>
          <a:ext cx="1404620" cy="443865"/>
        </p:xfrm>
        <a:graphic>
          <a:graphicData uri="http://schemas.openxmlformats.org/presentationml/2006/ole">
            <mc:AlternateContent xmlns:mc="http://schemas.openxmlformats.org/markup-compatibility/2006">
              <mc:Choice xmlns:v="urn:schemas-microsoft-com:vml" Requires="v">
                <p:oleObj spid="_x0000_s12" name="" r:id="rId9" imgW="622300" imgH="203200" progId="Equation.DSMT4">
                  <p:embed/>
                </p:oleObj>
              </mc:Choice>
              <mc:Fallback>
                <p:oleObj name="" r:id="rId9" imgW="622300" imgH="203200" progId="Equation.DSMT4">
                  <p:embed/>
                  <p:pic>
                    <p:nvPicPr>
                      <p:cNvPr id="0" name="图片 6"/>
                      <p:cNvPicPr/>
                      <p:nvPr/>
                    </p:nvPicPr>
                    <p:blipFill>
                      <a:blip r:embed="rId10"/>
                      <a:stretch>
                        <a:fillRect/>
                      </a:stretch>
                    </p:blipFill>
                    <p:spPr>
                      <a:xfrm>
                        <a:off x="8469630" y="4942205"/>
                        <a:ext cx="1404620" cy="44386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5" y="116632"/>
            <a:ext cx="10024919" cy="504056"/>
          </a:xfrm>
        </p:spPr>
        <p:txBody>
          <a:bodyPr>
            <a:noAutofit/>
          </a:bodyPr>
          <a:lstStyle/>
          <a:p>
            <a:pPr algn="l"/>
            <a:r>
              <a:rPr lang="zh-CN" altLang="en-US" sz="2800" b="1" cap="small" dirty="0">
                <a:latin typeface="微软雅黑" panose="020B0503020204020204" pitchFamily="34" charset="-122"/>
                <a:ea typeface="微软雅黑" panose="020B0503020204020204" pitchFamily="34" charset="-122"/>
                <a:cs typeface="+mn-cs"/>
              </a:rPr>
              <a:t>第三节 非对称GARCH模型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sz="quarter" idx="1"/>
          </p:nvPr>
        </p:nvSpPr>
        <p:spPr>
          <a:xfrm>
            <a:off x="116840" y="404495"/>
            <a:ext cx="11094720" cy="5610860"/>
          </a:xfrm>
        </p:spPr>
        <p:txBody>
          <a:bodyPr>
            <a:normAutofit/>
          </a:bodyPr>
          <a:lstStyle/>
          <a:p>
            <a:pPr marL="0" indent="0">
              <a:lnSpc>
                <a:spcPct val="200000"/>
              </a:lnSpc>
              <a:buNone/>
            </a:pPr>
            <a:r>
              <a:rPr lang="en-US" altLang="zh-CN" sz="3000" b="1" dirty="0">
                <a:latin typeface="Times New Roman" panose="02020603050405020304" pitchFamily="18" charset="0"/>
                <a:cs typeface="Times New Roman" panose="02020603050405020304" pitchFamily="18" charset="0"/>
              </a:rPr>
              <a:t>1. 指数GARCH模型（EGARCH）</a:t>
            </a:r>
            <a:endParaRPr lang="en-US" altLang="zh-CN" sz="3000" b="1" dirty="0">
              <a:latin typeface="Times New Roman" panose="02020603050405020304" pitchFamily="18" charset="0"/>
              <a:cs typeface="Times New Roman" panose="02020603050405020304" pitchFamily="18" charset="0"/>
            </a:endParaRPr>
          </a:p>
          <a:p>
            <a:pPr>
              <a:lnSpc>
                <a:spcPct val="150000"/>
              </a:lnSpc>
            </a:pPr>
            <a:r>
              <a:rPr lang="en-US" altLang="zh-CN" sz="2400" dirty="0">
                <a:latin typeface="Times New Roman" panose="02020603050405020304" pitchFamily="18" charset="0"/>
                <a:cs typeface="Times New Roman" panose="02020603050405020304" pitchFamily="18" charset="0"/>
              </a:rPr>
              <a:t>若将EGARCH（1，1）扩展为更一般的EGARCH（p，q）模型，其方差方程可写为：</a:t>
            </a:r>
            <a:endParaRPr lang="en-US" altLang="zh-CN" sz="2400" dirty="0">
              <a:latin typeface="Times New Roman" panose="02020603050405020304" pitchFamily="18" charset="0"/>
              <a:cs typeface="Times New Roman" panose="02020603050405020304" pitchFamily="18" charset="0"/>
            </a:endParaRPr>
          </a:p>
          <a:p>
            <a:pPr>
              <a:lnSpc>
                <a:spcPct val="150000"/>
              </a:lnSpc>
            </a:pPr>
            <a:endParaRPr lang="en-US" altLang="zh-CN" sz="2400" dirty="0">
              <a:latin typeface="Times New Roman" panose="02020603050405020304" pitchFamily="18" charset="0"/>
              <a:cs typeface="Times New Roman" panose="02020603050405020304" pitchFamily="18" charset="0"/>
            </a:endParaRPr>
          </a:p>
          <a:p>
            <a:pPr>
              <a:lnSpc>
                <a:spcPct val="150000"/>
              </a:lnSpc>
            </a:pPr>
            <a:r>
              <a:rPr lang="en-US" altLang="zh-CN" sz="2400" dirty="0">
                <a:latin typeface="Times New Roman" panose="02020603050405020304" pitchFamily="18" charset="0"/>
                <a:cs typeface="Times New Roman" panose="02020603050405020304" pitchFamily="18" charset="0"/>
              </a:rPr>
              <a:t>可见，EGARCH模型与一般的GARCH模型的区别在于：</a:t>
            </a:r>
            <a:endParaRPr lang="en-US" altLang="zh-CN" sz="2400" dirty="0">
              <a:latin typeface="Times New Roman" panose="02020603050405020304" pitchFamily="18" charset="0"/>
              <a:cs typeface="Times New Roman" panose="02020603050405020304" pitchFamily="18" charset="0"/>
            </a:endParaRPr>
          </a:p>
          <a:p>
            <a:pPr>
              <a:lnSpc>
                <a:spcPct val="150000"/>
              </a:lnSpc>
              <a:buFont typeface="Wingdings" panose="05000000000000000000" charset="0"/>
              <a:buChar char="Ø"/>
            </a:pPr>
            <a:r>
              <a:rPr lang="en-US" altLang="zh-CN" sz="2400" dirty="0">
                <a:latin typeface="Times New Roman" panose="02020603050405020304" pitchFamily="18" charset="0"/>
                <a:cs typeface="Times New Roman" panose="02020603050405020304" pitchFamily="18" charset="0"/>
              </a:rPr>
              <a:t>（1）在方程中采用对数形式，从而放松了对波动率方程中参数非负的约束；</a:t>
            </a:r>
            <a:endParaRPr lang="en-US" altLang="zh-CN" sz="2400" dirty="0">
              <a:latin typeface="Times New Roman" panose="02020603050405020304" pitchFamily="18" charset="0"/>
              <a:cs typeface="Times New Roman" panose="02020603050405020304" pitchFamily="18" charset="0"/>
            </a:endParaRPr>
          </a:p>
          <a:p>
            <a:pPr>
              <a:lnSpc>
                <a:spcPct val="150000"/>
              </a:lnSpc>
              <a:buFont typeface="Wingdings" panose="05000000000000000000" charset="0"/>
              <a:buChar char="Ø"/>
            </a:pPr>
            <a:r>
              <a:rPr lang="en-US" altLang="zh-CN" sz="2400" dirty="0">
                <a:latin typeface="Times New Roman" panose="02020603050405020304" pitchFamily="18" charset="0"/>
                <a:cs typeface="Times New Roman" panose="02020603050405020304" pitchFamily="18" charset="0"/>
              </a:rPr>
              <a:t>（2）引入标准化冲击来解释条件方差的变化；</a:t>
            </a:r>
            <a:endParaRPr lang="en-US" altLang="zh-CN" sz="2400" dirty="0">
              <a:latin typeface="Times New Roman" panose="02020603050405020304" pitchFamily="18" charset="0"/>
              <a:cs typeface="Times New Roman" panose="02020603050405020304" pitchFamily="18" charset="0"/>
            </a:endParaRPr>
          </a:p>
          <a:p>
            <a:pPr>
              <a:lnSpc>
                <a:spcPct val="150000"/>
              </a:lnSpc>
              <a:buFont typeface="Wingdings" panose="05000000000000000000" charset="0"/>
              <a:buChar char="Ø"/>
            </a:pPr>
            <a:r>
              <a:rPr lang="en-US" altLang="zh-CN" sz="2400" dirty="0">
                <a:latin typeface="Times New Roman" panose="02020603050405020304" pitchFamily="18" charset="0"/>
                <a:cs typeface="Times New Roman" panose="02020603050405020304" pitchFamily="18" charset="0"/>
              </a:rPr>
              <a:t>（3）通过引入的绝对值形式，使得条件方差表现为非对称特征。</a:t>
            </a:r>
            <a:endParaRPr lang="en-US" altLang="zh-CN" sz="2400" dirty="0">
              <a:latin typeface="Times New Roman" panose="02020603050405020304" pitchFamily="18" charset="0"/>
              <a:cs typeface="Times New Roman" panose="02020603050405020304" pitchFamily="18" charset="0"/>
            </a:endParaRPr>
          </a:p>
        </p:txBody>
      </p:sp>
      <p:graphicFrame>
        <p:nvGraphicFramePr>
          <p:cNvPr id="4" name="对象 -2147482447"/>
          <p:cNvGraphicFramePr>
            <a:graphicFrameLocks noChangeAspect="1"/>
          </p:cNvGraphicFramePr>
          <p:nvPr/>
        </p:nvGraphicFramePr>
        <p:xfrm>
          <a:off x="1772920" y="2204720"/>
          <a:ext cx="6557010" cy="960120"/>
        </p:xfrm>
        <a:graphic>
          <a:graphicData uri="http://schemas.openxmlformats.org/presentationml/2006/ole">
            <mc:AlternateContent xmlns:mc="http://schemas.openxmlformats.org/markup-compatibility/2006">
              <mc:Choice xmlns:v="urn:schemas-microsoft-com:vml" Requires="v">
                <p:oleObj spid="_x0000_s13" name="" r:id="rId1" imgW="2857500" imgH="419100" progId="Equation.DSMT4">
                  <p:embed/>
                </p:oleObj>
              </mc:Choice>
              <mc:Fallback>
                <p:oleObj name="" r:id="rId1" imgW="2857500" imgH="419100" progId="Equation.DSMT4">
                  <p:embed/>
                  <p:pic>
                    <p:nvPicPr>
                      <p:cNvPr id="0" name="图片 12"/>
                      <p:cNvPicPr/>
                      <p:nvPr/>
                    </p:nvPicPr>
                    <p:blipFill>
                      <a:blip r:embed="rId2"/>
                      <a:stretch>
                        <a:fillRect/>
                      </a:stretch>
                    </p:blipFill>
                    <p:spPr>
                      <a:xfrm>
                        <a:off x="1772920" y="2204720"/>
                        <a:ext cx="6557010" cy="96012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5" y="116632"/>
            <a:ext cx="10024919" cy="504056"/>
          </a:xfrm>
        </p:spPr>
        <p:txBody>
          <a:bodyPr>
            <a:noAutofit/>
          </a:bodyPr>
          <a:lstStyle/>
          <a:p>
            <a:pPr algn="l"/>
            <a:r>
              <a:rPr lang="zh-CN" altLang="en-US" sz="2800" b="1" cap="small" dirty="0">
                <a:latin typeface="微软雅黑" panose="020B0503020204020204" pitchFamily="34" charset="-122"/>
                <a:ea typeface="微软雅黑" panose="020B0503020204020204" pitchFamily="34" charset="-122"/>
                <a:cs typeface="+mn-cs"/>
              </a:rPr>
              <a:t>第三节 非对称GARCH模型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sz="quarter" idx="1"/>
          </p:nvPr>
        </p:nvSpPr>
        <p:spPr>
          <a:xfrm>
            <a:off x="116840" y="404495"/>
            <a:ext cx="11654155" cy="5610860"/>
          </a:xfrm>
        </p:spPr>
        <p:txBody>
          <a:bodyPr>
            <a:normAutofit lnSpcReduction="10000"/>
          </a:bodyPr>
          <a:lstStyle/>
          <a:p>
            <a:pPr marL="0" indent="0">
              <a:lnSpc>
                <a:spcPct val="200000"/>
              </a:lnSpc>
              <a:buNone/>
            </a:pPr>
            <a:r>
              <a:rPr lang="en-US" altLang="zh-CN" sz="3000" b="1" dirty="0">
                <a:latin typeface="Times New Roman" panose="02020603050405020304" pitchFamily="18" charset="0"/>
                <a:cs typeface="Times New Roman" panose="02020603050405020304" pitchFamily="18" charset="0"/>
              </a:rPr>
              <a:t>2. 门限GARCH模型（TGARCH）</a:t>
            </a:r>
            <a:endParaRPr lang="en-US" altLang="zh-CN" sz="3000" b="1" dirty="0">
              <a:latin typeface="Times New Roman" panose="02020603050405020304" pitchFamily="18" charset="0"/>
              <a:cs typeface="Times New Roman" panose="02020603050405020304" pitchFamily="18" charset="0"/>
            </a:endParaRPr>
          </a:p>
          <a:p>
            <a:pPr>
              <a:lnSpc>
                <a:spcPct val="150000"/>
              </a:lnSpc>
            </a:pPr>
            <a:r>
              <a:rPr lang="en-US" altLang="zh-CN" sz="2400" dirty="0">
                <a:latin typeface="Times New Roman" panose="02020603050405020304" pitchFamily="18" charset="0"/>
                <a:cs typeface="Times New Roman" panose="02020603050405020304" pitchFamily="18" charset="0"/>
              </a:rPr>
              <a:t>Zakoian（1994）和Glosten等（1993）提出了门限GARCH模型（Threshold ARCH，TGARCH）用于捕捉金融资产价格波动中的杠杠效应</a:t>
            </a: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TGARCH模型通过设定一个指示变量，将其作为门限，当正负冲击对条件波动率的影响超过阈值时，则表明冲击发生了变化。TGARCH（p，q）模型表现形式为</a:t>
            </a:r>
            <a:r>
              <a:rPr lang="zh-CN" altLang="en-US" sz="2400" dirty="0">
                <a:latin typeface="Times New Roman" panose="02020603050405020304" pitchFamily="18" charset="0"/>
                <a:cs typeface="Times New Roman" panose="02020603050405020304" pitchFamily="18" charset="0"/>
              </a:rPr>
              <a:t>：</a:t>
            </a:r>
            <a:endParaRPr lang="zh-CN" altLang="en-US" sz="2400" dirty="0">
              <a:latin typeface="Times New Roman" panose="02020603050405020304" pitchFamily="18" charset="0"/>
              <a:cs typeface="Times New Roman" panose="02020603050405020304" pitchFamily="18" charset="0"/>
            </a:endParaRPr>
          </a:p>
          <a:p>
            <a:pPr>
              <a:lnSpc>
                <a:spcPct val="150000"/>
              </a:lnSpc>
            </a:pPr>
            <a:endParaRPr lang="zh-CN" altLang="en-US" sz="2400" dirty="0">
              <a:latin typeface="Times New Roman" panose="02020603050405020304" pitchFamily="18" charset="0"/>
              <a:cs typeface="Times New Roman" panose="02020603050405020304" pitchFamily="18" charset="0"/>
            </a:endParaRPr>
          </a:p>
          <a:p>
            <a:pPr>
              <a:lnSpc>
                <a:spcPct val="150000"/>
              </a:lnSpc>
            </a:pPr>
            <a:endParaRPr lang="zh-CN" altLang="en-US" sz="2400" dirty="0">
              <a:latin typeface="Times New Roman" panose="02020603050405020304" pitchFamily="18" charset="0"/>
              <a:cs typeface="Times New Roman" panose="02020603050405020304" pitchFamily="18" charset="0"/>
            </a:endParaRPr>
          </a:p>
          <a:p>
            <a:pPr>
              <a:lnSpc>
                <a:spcPct val="150000"/>
              </a:lnSpc>
            </a:pPr>
            <a:endParaRPr lang="zh-CN" altLang="en-US" sz="2400" dirty="0">
              <a:latin typeface="Times New Roman" panose="02020603050405020304" pitchFamily="18" charset="0"/>
              <a:cs typeface="Times New Roman" panose="02020603050405020304" pitchFamily="18" charset="0"/>
            </a:endParaRPr>
          </a:p>
          <a:p>
            <a:pPr>
              <a:lnSpc>
                <a:spcPct val="150000"/>
              </a:lnSpc>
            </a:pPr>
            <a:r>
              <a:rPr lang="zh-CN" altLang="en-US" sz="2400" dirty="0">
                <a:latin typeface="Times New Roman" panose="02020603050405020304" pitchFamily="18" charset="0"/>
                <a:cs typeface="Times New Roman" panose="02020603050405020304" pitchFamily="18" charset="0"/>
              </a:rPr>
              <a:t>其中</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是关于</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是否为负的指示变量，即：</a:t>
            </a:r>
            <a:endParaRPr lang="zh-CN" altLang="en-US" sz="2400" dirty="0">
              <a:latin typeface="Times New Roman" panose="02020603050405020304" pitchFamily="18" charset="0"/>
              <a:cs typeface="Times New Roman" panose="02020603050405020304" pitchFamily="18" charset="0"/>
            </a:endParaRPr>
          </a:p>
          <a:p>
            <a:pPr marL="0" indent="0">
              <a:lnSpc>
                <a:spcPct val="150000"/>
              </a:lnSpc>
              <a:buNone/>
            </a:pPr>
            <a:endParaRPr lang="zh-CN" altLang="en-US" sz="2400" dirty="0">
              <a:latin typeface="Times New Roman" panose="02020603050405020304" pitchFamily="18" charset="0"/>
              <a:cs typeface="Times New Roman" panose="02020603050405020304" pitchFamily="18" charset="0"/>
            </a:endParaRPr>
          </a:p>
        </p:txBody>
      </p:sp>
      <p:graphicFrame>
        <p:nvGraphicFramePr>
          <p:cNvPr id="4" name="对象 -2147482436"/>
          <p:cNvGraphicFramePr>
            <a:graphicFrameLocks noChangeAspect="1"/>
          </p:cNvGraphicFramePr>
          <p:nvPr/>
        </p:nvGraphicFramePr>
        <p:xfrm>
          <a:off x="4941570" y="3500120"/>
          <a:ext cx="1478915" cy="467360"/>
        </p:xfrm>
        <a:graphic>
          <a:graphicData uri="http://schemas.openxmlformats.org/presentationml/2006/ole">
            <mc:AlternateContent xmlns:mc="http://schemas.openxmlformats.org/markup-compatibility/2006">
              <mc:Choice xmlns:v="urn:schemas-microsoft-com:vml" Requires="v">
                <p:oleObj spid="_x0000_s3076" name="" r:id="rId1" imgW="596900" imgH="203200" progId="Equation.DSMT4">
                  <p:embed/>
                </p:oleObj>
              </mc:Choice>
              <mc:Fallback>
                <p:oleObj name="" r:id="rId1" imgW="596900" imgH="203200" progId="Equation.DSMT4">
                  <p:embed/>
                  <p:pic>
                    <p:nvPicPr>
                      <p:cNvPr id="0" name="图片 3075"/>
                      <p:cNvPicPr/>
                      <p:nvPr/>
                    </p:nvPicPr>
                    <p:blipFill>
                      <a:blip r:embed="rId2"/>
                      <a:stretch>
                        <a:fillRect/>
                      </a:stretch>
                    </p:blipFill>
                    <p:spPr>
                      <a:xfrm>
                        <a:off x="4941570" y="3500120"/>
                        <a:ext cx="1478915" cy="467360"/>
                      </a:xfrm>
                      <a:prstGeom prst="rect">
                        <a:avLst/>
                      </a:prstGeom>
                      <a:noFill/>
                      <a:ln w="38100">
                        <a:noFill/>
                        <a:miter/>
                      </a:ln>
                    </p:spPr>
                  </p:pic>
                </p:oleObj>
              </mc:Fallback>
            </mc:AlternateContent>
          </a:graphicData>
        </a:graphic>
      </p:graphicFrame>
      <p:graphicFrame>
        <p:nvGraphicFramePr>
          <p:cNvPr id="5" name="对象 -2147482435"/>
          <p:cNvGraphicFramePr>
            <a:graphicFrameLocks noChangeAspect="1"/>
          </p:cNvGraphicFramePr>
          <p:nvPr/>
        </p:nvGraphicFramePr>
        <p:xfrm>
          <a:off x="3717290" y="4004945"/>
          <a:ext cx="3881755" cy="491490"/>
        </p:xfrm>
        <a:graphic>
          <a:graphicData uri="http://schemas.openxmlformats.org/presentationml/2006/ole">
            <mc:AlternateContent xmlns:mc="http://schemas.openxmlformats.org/markup-compatibility/2006">
              <mc:Choice xmlns:v="urn:schemas-microsoft-com:vml" Requires="v">
                <p:oleObj spid="_x0000_s6" name="" r:id="rId3" imgW="1675765" imgH="215900" progId="Equation.DSMT4">
                  <p:embed/>
                </p:oleObj>
              </mc:Choice>
              <mc:Fallback>
                <p:oleObj name="" r:id="rId3" imgW="1675765" imgH="215900" progId="Equation.DSMT4">
                  <p:embed/>
                  <p:pic>
                    <p:nvPicPr>
                      <p:cNvPr id="0" name="图片 4"/>
                      <p:cNvPicPr/>
                      <p:nvPr/>
                    </p:nvPicPr>
                    <p:blipFill>
                      <a:blip r:embed="rId4"/>
                      <a:stretch>
                        <a:fillRect/>
                      </a:stretch>
                    </p:blipFill>
                    <p:spPr>
                      <a:xfrm>
                        <a:off x="3717290" y="4004945"/>
                        <a:ext cx="3881755" cy="491490"/>
                      </a:xfrm>
                      <a:prstGeom prst="rect">
                        <a:avLst/>
                      </a:prstGeom>
                      <a:noFill/>
                      <a:ln w="38100">
                        <a:noFill/>
                        <a:miter/>
                      </a:ln>
                    </p:spPr>
                  </p:pic>
                </p:oleObj>
              </mc:Fallback>
            </mc:AlternateContent>
          </a:graphicData>
        </a:graphic>
      </p:graphicFrame>
      <p:graphicFrame>
        <p:nvGraphicFramePr>
          <p:cNvPr id="7" name="对象 -2147482434"/>
          <p:cNvGraphicFramePr>
            <a:graphicFrameLocks noChangeAspect="1"/>
          </p:cNvGraphicFramePr>
          <p:nvPr/>
        </p:nvGraphicFramePr>
        <p:xfrm>
          <a:off x="3573145" y="4533900"/>
          <a:ext cx="4173220" cy="789305"/>
        </p:xfrm>
        <a:graphic>
          <a:graphicData uri="http://schemas.openxmlformats.org/presentationml/2006/ole">
            <mc:AlternateContent xmlns:mc="http://schemas.openxmlformats.org/markup-compatibility/2006">
              <mc:Choice xmlns:v="urn:schemas-microsoft-com:vml" Requires="v">
                <p:oleObj spid="_x0000_s8" name="" r:id="rId5" imgW="2145665" imgH="406400" progId="Equation.DSMT4">
                  <p:embed/>
                </p:oleObj>
              </mc:Choice>
              <mc:Fallback>
                <p:oleObj name="" r:id="rId5" imgW="2145665" imgH="406400" progId="Equation.DSMT4">
                  <p:embed/>
                  <p:pic>
                    <p:nvPicPr>
                      <p:cNvPr id="0" name="图片 5"/>
                      <p:cNvPicPr/>
                      <p:nvPr/>
                    </p:nvPicPr>
                    <p:blipFill>
                      <a:blip r:embed="rId6"/>
                      <a:stretch>
                        <a:fillRect/>
                      </a:stretch>
                    </p:blipFill>
                    <p:spPr>
                      <a:xfrm>
                        <a:off x="3573145" y="4533900"/>
                        <a:ext cx="4173220" cy="789305"/>
                      </a:xfrm>
                      <a:prstGeom prst="rect">
                        <a:avLst/>
                      </a:prstGeom>
                      <a:noFill/>
                      <a:ln w="38100">
                        <a:noFill/>
                        <a:miter/>
                      </a:ln>
                    </p:spPr>
                  </p:pic>
                </p:oleObj>
              </mc:Fallback>
            </mc:AlternateContent>
          </a:graphicData>
        </a:graphic>
      </p:graphicFrame>
      <p:graphicFrame>
        <p:nvGraphicFramePr>
          <p:cNvPr id="9" name="对象 -2147482433"/>
          <p:cNvGraphicFramePr>
            <a:graphicFrameLocks noChangeAspect="1"/>
          </p:cNvGraphicFramePr>
          <p:nvPr/>
        </p:nvGraphicFramePr>
        <p:xfrm>
          <a:off x="1125220" y="5373370"/>
          <a:ext cx="471805" cy="386715"/>
        </p:xfrm>
        <a:graphic>
          <a:graphicData uri="http://schemas.openxmlformats.org/presentationml/2006/ole">
            <mc:AlternateContent xmlns:mc="http://schemas.openxmlformats.org/markup-compatibility/2006">
              <mc:Choice xmlns:v="urn:schemas-microsoft-com:vml" Requires="v">
                <p:oleObj spid="_x0000_s10" name="" r:id="rId7" imgW="254000" imgH="203200" progId="Equation.DSMT4">
                  <p:embed/>
                </p:oleObj>
              </mc:Choice>
              <mc:Fallback>
                <p:oleObj name="" r:id="rId7" imgW="254000" imgH="203200" progId="Equation.DSMT4">
                  <p:embed/>
                  <p:pic>
                    <p:nvPicPr>
                      <p:cNvPr id="0" name="图片 6"/>
                      <p:cNvPicPr/>
                      <p:nvPr/>
                    </p:nvPicPr>
                    <p:blipFill>
                      <a:blip r:embed="rId8"/>
                      <a:stretch>
                        <a:fillRect/>
                      </a:stretch>
                    </p:blipFill>
                    <p:spPr>
                      <a:xfrm>
                        <a:off x="1125220" y="5373370"/>
                        <a:ext cx="471805" cy="386715"/>
                      </a:xfrm>
                      <a:prstGeom prst="rect">
                        <a:avLst/>
                      </a:prstGeom>
                      <a:noFill/>
                      <a:ln w="38100">
                        <a:noFill/>
                        <a:miter/>
                      </a:ln>
                    </p:spPr>
                  </p:pic>
                </p:oleObj>
              </mc:Fallback>
            </mc:AlternateContent>
          </a:graphicData>
        </a:graphic>
      </p:graphicFrame>
      <p:graphicFrame>
        <p:nvGraphicFramePr>
          <p:cNvPr id="11" name="对象 -2147482432"/>
          <p:cNvGraphicFramePr>
            <a:graphicFrameLocks noChangeAspect="1"/>
          </p:cNvGraphicFramePr>
          <p:nvPr/>
        </p:nvGraphicFramePr>
        <p:xfrm>
          <a:off x="2493010" y="5300980"/>
          <a:ext cx="372745" cy="452120"/>
        </p:xfrm>
        <a:graphic>
          <a:graphicData uri="http://schemas.openxmlformats.org/presentationml/2006/ole">
            <mc:AlternateContent xmlns:mc="http://schemas.openxmlformats.org/markup-compatibility/2006">
              <mc:Choice xmlns:v="urn:schemas-microsoft-com:vml" Requires="v">
                <p:oleObj spid="_x0000_s12" name="" r:id="rId9" imgW="215900" imgH="203200" progId="Equation.DSMT4">
                  <p:embed/>
                </p:oleObj>
              </mc:Choice>
              <mc:Fallback>
                <p:oleObj name="" r:id="rId9" imgW="215900" imgH="203200" progId="Equation.DSMT4">
                  <p:embed/>
                  <p:pic>
                    <p:nvPicPr>
                      <p:cNvPr id="0" name="图片 7"/>
                      <p:cNvPicPr/>
                      <p:nvPr/>
                    </p:nvPicPr>
                    <p:blipFill>
                      <a:blip r:embed="rId10"/>
                      <a:stretch>
                        <a:fillRect/>
                      </a:stretch>
                    </p:blipFill>
                    <p:spPr>
                      <a:xfrm>
                        <a:off x="2493010" y="5300980"/>
                        <a:ext cx="372745" cy="452120"/>
                      </a:xfrm>
                      <a:prstGeom prst="rect">
                        <a:avLst/>
                      </a:prstGeom>
                      <a:noFill/>
                      <a:ln w="38100">
                        <a:noFill/>
                        <a:miter/>
                      </a:ln>
                    </p:spPr>
                  </p:pic>
                </p:oleObj>
              </mc:Fallback>
            </mc:AlternateContent>
          </a:graphicData>
        </a:graphic>
      </p:graphicFrame>
      <p:graphicFrame>
        <p:nvGraphicFramePr>
          <p:cNvPr id="13" name="对象 -2147482431"/>
          <p:cNvGraphicFramePr>
            <a:graphicFrameLocks noChangeAspect="1"/>
          </p:cNvGraphicFramePr>
          <p:nvPr/>
        </p:nvGraphicFramePr>
        <p:xfrm>
          <a:off x="6381750" y="5229225"/>
          <a:ext cx="2305050" cy="899795"/>
        </p:xfrm>
        <a:graphic>
          <a:graphicData uri="http://schemas.openxmlformats.org/presentationml/2006/ole">
            <mc:AlternateContent xmlns:mc="http://schemas.openxmlformats.org/markup-compatibility/2006">
              <mc:Choice xmlns:v="urn:schemas-microsoft-com:vml" Requires="v">
                <p:oleObj spid="_x0000_s14" name="" r:id="rId11" imgW="1040765" imgH="419100" progId="Equation.DSMT4">
                  <p:embed/>
                </p:oleObj>
              </mc:Choice>
              <mc:Fallback>
                <p:oleObj name="" r:id="rId11" imgW="1040765" imgH="419100" progId="Equation.DSMT4">
                  <p:embed/>
                  <p:pic>
                    <p:nvPicPr>
                      <p:cNvPr id="0" name="图片 8"/>
                      <p:cNvPicPr/>
                      <p:nvPr/>
                    </p:nvPicPr>
                    <p:blipFill>
                      <a:blip r:embed="rId12"/>
                      <a:stretch>
                        <a:fillRect/>
                      </a:stretch>
                    </p:blipFill>
                    <p:spPr>
                      <a:xfrm>
                        <a:off x="6381750" y="5229225"/>
                        <a:ext cx="2305050" cy="89979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5" y="116632"/>
            <a:ext cx="10024919" cy="504056"/>
          </a:xfrm>
        </p:spPr>
        <p:txBody>
          <a:bodyPr>
            <a:noAutofit/>
          </a:bodyPr>
          <a:lstStyle/>
          <a:p>
            <a:pPr algn="l"/>
            <a:r>
              <a:rPr lang="zh-CN" altLang="en-US" sz="2800" b="1" cap="small" dirty="0">
                <a:latin typeface="微软雅黑" panose="020B0503020204020204" pitchFamily="34" charset="-122"/>
                <a:ea typeface="微软雅黑" panose="020B0503020204020204" pitchFamily="34" charset="-122"/>
                <a:cs typeface="+mn-cs"/>
              </a:rPr>
              <a:t>第三节 非对称GARCH模型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sz="quarter" idx="1"/>
          </p:nvPr>
        </p:nvSpPr>
        <p:spPr>
          <a:xfrm>
            <a:off x="116840" y="404495"/>
            <a:ext cx="11566525" cy="5610860"/>
          </a:xfrm>
        </p:spPr>
        <p:txBody>
          <a:bodyPr>
            <a:normAutofit fontScale="90000" lnSpcReduction="10000"/>
          </a:bodyPr>
          <a:lstStyle/>
          <a:p>
            <a:pPr marL="0" indent="0">
              <a:lnSpc>
                <a:spcPct val="200000"/>
              </a:lnSpc>
              <a:buNone/>
            </a:pPr>
            <a:r>
              <a:rPr lang="en-US" altLang="zh-CN" sz="3000" b="1" dirty="0">
                <a:latin typeface="Times New Roman" panose="02020603050405020304" pitchFamily="18" charset="0"/>
                <a:cs typeface="Times New Roman" panose="02020603050405020304" pitchFamily="18" charset="0"/>
              </a:rPr>
              <a:t>3. 渐进幂ARCH模型（APARCH）</a:t>
            </a:r>
            <a:endParaRPr lang="en-US" altLang="zh-CN" sz="3000" b="1" dirty="0">
              <a:latin typeface="Times New Roman" panose="02020603050405020304" pitchFamily="18" charset="0"/>
              <a:cs typeface="Times New Roman" panose="02020603050405020304" pitchFamily="18" charset="0"/>
            </a:endParaRPr>
          </a:p>
          <a:p>
            <a:pPr>
              <a:lnSpc>
                <a:spcPct val="150000"/>
              </a:lnSpc>
            </a:pPr>
            <a:r>
              <a:rPr sz="2400" dirty="0">
                <a:latin typeface="Times New Roman" panose="02020603050405020304" pitchFamily="18" charset="0"/>
                <a:cs typeface="Times New Roman" panose="02020603050405020304" pitchFamily="18" charset="0"/>
              </a:rPr>
              <a:t>APARCH模型（Asymmetric Power ARCH）是Ding、Engle和Granger于1933年提出的另一种用于刻画金融时间序列非对称性的扩展GARCH模型，APARCH模型具有一般GARCH模型的特点，但又比一般GARCH模型具有更大的灵活性。</a:t>
            </a:r>
            <a:endParaRPr sz="2400" dirty="0">
              <a:latin typeface="Times New Roman" panose="02020603050405020304" pitchFamily="18" charset="0"/>
              <a:cs typeface="Times New Roman" panose="02020603050405020304" pitchFamily="18" charset="0"/>
            </a:endParaRPr>
          </a:p>
          <a:p>
            <a:pPr>
              <a:lnSpc>
                <a:spcPct val="150000"/>
              </a:lnSpc>
            </a:pPr>
            <a:r>
              <a:rPr sz="2400" dirty="0">
                <a:latin typeface="Times New Roman" panose="02020603050405020304" pitchFamily="18" charset="0"/>
                <a:cs typeface="Times New Roman" panose="02020603050405020304" pitchFamily="18" charset="0"/>
              </a:rPr>
              <a:t>APARCH（p，q）模型表示形式如下：</a:t>
            </a:r>
            <a:endParaRPr lang="zh-CN" altLang="en-US" sz="2400" dirty="0">
              <a:latin typeface="Times New Roman" panose="02020603050405020304" pitchFamily="18" charset="0"/>
              <a:cs typeface="Times New Roman" panose="02020603050405020304" pitchFamily="18" charset="0"/>
            </a:endParaRPr>
          </a:p>
          <a:p>
            <a:pPr>
              <a:lnSpc>
                <a:spcPct val="150000"/>
              </a:lnSpc>
            </a:pPr>
            <a:endParaRPr lang="zh-CN" altLang="en-US" sz="2400" dirty="0">
              <a:latin typeface="Times New Roman" panose="02020603050405020304" pitchFamily="18" charset="0"/>
              <a:cs typeface="Times New Roman" panose="02020603050405020304" pitchFamily="18" charset="0"/>
            </a:endParaRPr>
          </a:p>
          <a:p>
            <a:pPr>
              <a:lnSpc>
                <a:spcPct val="150000"/>
              </a:lnSpc>
            </a:pPr>
            <a:endParaRPr lang="zh-CN" altLang="en-US" sz="2400" dirty="0">
              <a:latin typeface="Times New Roman" panose="02020603050405020304" pitchFamily="18" charset="0"/>
              <a:cs typeface="Times New Roman" panose="02020603050405020304" pitchFamily="18" charset="0"/>
            </a:endParaRPr>
          </a:p>
          <a:p>
            <a:pPr>
              <a:lnSpc>
                <a:spcPct val="150000"/>
              </a:lnSpc>
            </a:pPr>
            <a:endParaRPr lang="zh-CN" altLang="en-US" sz="2400" dirty="0">
              <a:latin typeface="Times New Roman" panose="02020603050405020304" pitchFamily="18" charset="0"/>
              <a:cs typeface="Times New Roman" panose="02020603050405020304" pitchFamily="18" charset="0"/>
            </a:endParaRPr>
          </a:p>
          <a:p>
            <a:pPr>
              <a:lnSpc>
                <a:spcPct val="150000"/>
              </a:lnSpc>
            </a:pPr>
            <a:r>
              <a:rPr lang="zh-CN" altLang="en-US" sz="2400" dirty="0">
                <a:latin typeface="Times New Roman" panose="02020603050405020304" pitchFamily="18" charset="0"/>
                <a:cs typeface="Times New Roman" panose="02020603050405020304" pitchFamily="18" charset="0"/>
              </a:rPr>
              <a:t>其中</a:t>
            </a:r>
            <a:r>
              <a:rPr lang="en-US" altLang="zh-CN" sz="2400" dirty="0">
                <a:latin typeface="Times New Roman" panose="02020603050405020304" pitchFamily="18" charset="0"/>
                <a:cs typeface="Times New Roman" panose="02020603050405020304" pitchFamily="18" charset="0"/>
              </a:rPr>
              <a:t>h</a:t>
            </a:r>
            <a:r>
              <a:rPr lang="zh-CN" altLang="en-US" sz="2400" dirty="0">
                <a:latin typeface="Times New Roman" panose="02020603050405020304" pitchFamily="18" charset="0"/>
                <a:cs typeface="Times New Roman" panose="02020603050405020304" pitchFamily="18" charset="0"/>
              </a:rPr>
              <a:t>表示幂的值，</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为正实数；非对称性由</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取值的符号捕；该模型对条件标准差过程和非对称绝对残差施加了Box-Cox幂变换，</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代表了</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的Box-Cox变换</a:t>
            </a:r>
            <a:r>
              <a:rPr lang="en-US" altLang="zh-CN" sz="2400" dirty="0">
                <a:latin typeface="Times New Roman" panose="02020603050405020304" pitchFamily="18" charset="0"/>
                <a:cs typeface="Times New Roman" panose="02020603050405020304" pitchFamily="18" charset="0"/>
              </a:rPr>
              <a:t>                         </a:t>
            </a:r>
            <a:endParaRPr lang="zh-CN" altLang="en-US" sz="2400" dirty="0">
              <a:latin typeface="Times New Roman" panose="02020603050405020304" pitchFamily="18" charset="0"/>
              <a:cs typeface="Times New Roman" panose="02020603050405020304" pitchFamily="18" charset="0"/>
            </a:endParaRPr>
          </a:p>
        </p:txBody>
      </p:sp>
      <p:graphicFrame>
        <p:nvGraphicFramePr>
          <p:cNvPr id="4" name="对象 -2147482436"/>
          <p:cNvGraphicFramePr>
            <a:graphicFrameLocks noChangeAspect="1"/>
          </p:cNvGraphicFramePr>
          <p:nvPr/>
        </p:nvGraphicFramePr>
        <p:xfrm>
          <a:off x="5661660" y="3122930"/>
          <a:ext cx="1375410" cy="434975"/>
        </p:xfrm>
        <a:graphic>
          <a:graphicData uri="http://schemas.openxmlformats.org/presentationml/2006/ole">
            <mc:AlternateContent xmlns:mc="http://schemas.openxmlformats.org/markup-compatibility/2006">
              <mc:Choice xmlns:v="urn:schemas-microsoft-com:vml" Requires="v">
                <p:oleObj spid="_x0000_s3076" name="" r:id="rId1" imgW="596900" imgH="203200" progId="Equation.DSMT4">
                  <p:embed/>
                </p:oleObj>
              </mc:Choice>
              <mc:Fallback>
                <p:oleObj name="" r:id="rId1" imgW="596900" imgH="203200" progId="Equation.DSMT4">
                  <p:embed/>
                  <p:pic>
                    <p:nvPicPr>
                      <p:cNvPr id="0" name="图片 3075"/>
                      <p:cNvPicPr/>
                      <p:nvPr/>
                    </p:nvPicPr>
                    <p:blipFill>
                      <a:blip r:embed="rId2"/>
                      <a:stretch>
                        <a:fillRect/>
                      </a:stretch>
                    </p:blipFill>
                    <p:spPr>
                      <a:xfrm>
                        <a:off x="5661660" y="3122930"/>
                        <a:ext cx="1375410" cy="434975"/>
                      </a:xfrm>
                      <a:prstGeom prst="rect">
                        <a:avLst/>
                      </a:prstGeom>
                      <a:noFill/>
                      <a:ln w="38100">
                        <a:noFill/>
                        <a:miter/>
                      </a:ln>
                    </p:spPr>
                  </p:pic>
                </p:oleObj>
              </mc:Fallback>
            </mc:AlternateContent>
          </a:graphicData>
        </a:graphic>
      </p:graphicFrame>
      <p:graphicFrame>
        <p:nvGraphicFramePr>
          <p:cNvPr id="5" name="对象 -2147482435"/>
          <p:cNvGraphicFramePr>
            <a:graphicFrameLocks noChangeAspect="1"/>
          </p:cNvGraphicFramePr>
          <p:nvPr/>
        </p:nvGraphicFramePr>
        <p:xfrm>
          <a:off x="4437380" y="3620135"/>
          <a:ext cx="3764280" cy="476885"/>
        </p:xfrm>
        <a:graphic>
          <a:graphicData uri="http://schemas.openxmlformats.org/presentationml/2006/ole">
            <mc:AlternateContent xmlns:mc="http://schemas.openxmlformats.org/markup-compatibility/2006">
              <mc:Choice xmlns:v="urn:schemas-microsoft-com:vml" Requires="v">
                <p:oleObj spid="_x0000_s6" name="" r:id="rId3" imgW="1675765" imgH="215900" progId="Equation.DSMT4">
                  <p:embed/>
                </p:oleObj>
              </mc:Choice>
              <mc:Fallback>
                <p:oleObj name="" r:id="rId3" imgW="1675765" imgH="215900" progId="Equation.DSMT4">
                  <p:embed/>
                  <p:pic>
                    <p:nvPicPr>
                      <p:cNvPr id="0" name="图片 4"/>
                      <p:cNvPicPr/>
                      <p:nvPr/>
                    </p:nvPicPr>
                    <p:blipFill>
                      <a:blip r:embed="rId4"/>
                      <a:stretch>
                        <a:fillRect/>
                      </a:stretch>
                    </p:blipFill>
                    <p:spPr>
                      <a:xfrm>
                        <a:off x="4437380" y="3620135"/>
                        <a:ext cx="3764280" cy="476885"/>
                      </a:xfrm>
                      <a:prstGeom prst="rect">
                        <a:avLst/>
                      </a:prstGeom>
                      <a:noFill/>
                      <a:ln w="38100">
                        <a:noFill/>
                        <a:miter/>
                      </a:ln>
                    </p:spPr>
                  </p:pic>
                </p:oleObj>
              </mc:Fallback>
            </mc:AlternateContent>
          </a:graphicData>
        </a:graphic>
      </p:graphicFrame>
      <p:graphicFrame>
        <p:nvGraphicFramePr>
          <p:cNvPr id="7" name="对象 -2147482417"/>
          <p:cNvGraphicFramePr>
            <a:graphicFrameLocks noChangeAspect="1"/>
          </p:cNvGraphicFramePr>
          <p:nvPr/>
        </p:nvGraphicFramePr>
        <p:xfrm>
          <a:off x="4365625" y="4187825"/>
          <a:ext cx="4446270" cy="815340"/>
        </p:xfrm>
        <a:graphic>
          <a:graphicData uri="http://schemas.openxmlformats.org/presentationml/2006/ole">
            <mc:AlternateContent xmlns:mc="http://schemas.openxmlformats.org/markup-compatibility/2006">
              <mc:Choice xmlns:v="urn:schemas-microsoft-com:vml" Requires="v">
                <p:oleObj spid="_x0000_s15" name="" r:id="rId5" imgW="2209800" imgH="405765" progId="Equation.DSMT4">
                  <p:embed/>
                </p:oleObj>
              </mc:Choice>
              <mc:Fallback>
                <p:oleObj name="" r:id="rId5" imgW="2209800" imgH="405765" progId="Equation.DSMT4">
                  <p:embed/>
                  <p:pic>
                    <p:nvPicPr>
                      <p:cNvPr id="0" name="图片 14"/>
                      <p:cNvPicPr/>
                      <p:nvPr/>
                    </p:nvPicPr>
                    <p:blipFill>
                      <a:blip r:embed="rId6"/>
                      <a:stretch>
                        <a:fillRect/>
                      </a:stretch>
                    </p:blipFill>
                    <p:spPr>
                      <a:xfrm>
                        <a:off x="4365625" y="4187825"/>
                        <a:ext cx="4446270" cy="815340"/>
                      </a:xfrm>
                      <a:prstGeom prst="rect">
                        <a:avLst/>
                      </a:prstGeom>
                      <a:noFill/>
                      <a:ln w="38100">
                        <a:noFill/>
                        <a:miter/>
                      </a:ln>
                    </p:spPr>
                  </p:pic>
                </p:oleObj>
              </mc:Fallback>
            </mc:AlternateContent>
          </a:graphicData>
        </a:graphic>
      </p:graphicFrame>
      <p:graphicFrame>
        <p:nvGraphicFramePr>
          <p:cNvPr id="8" name="对象 -2147482415"/>
          <p:cNvGraphicFramePr>
            <a:graphicFrameLocks noChangeAspect="1"/>
          </p:cNvGraphicFramePr>
          <p:nvPr/>
        </p:nvGraphicFramePr>
        <p:xfrm>
          <a:off x="2781300" y="5013325"/>
          <a:ext cx="656590" cy="367030"/>
        </p:xfrm>
        <a:graphic>
          <a:graphicData uri="http://schemas.openxmlformats.org/presentationml/2006/ole">
            <mc:AlternateContent xmlns:mc="http://schemas.openxmlformats.org/markup-compatibility/2006">
              <mc:Choice xmlns:v="urn:schemas-microsoft-com:vml" Requires="v">
                <p:oleObj spid="_x0000_s16" name="" r:id="rId7" imgW="316865" imgH="165100" progId="Equation.DSMT4">
                  <p:embed/>
                </p:oleObj>
              </mc:Choice>
              <mc:Fallback>
                <p:oleObj name="" r:id="rId7" imgW="316865" imgH="165100" progId="Equation.DSMT4">
                  <p:embed/>
                  <p:pic>
                    <p:nvPicPr>
                      <p:cNvPr id="0" name="图片 15"/>
                      <p:cNvPicPr/>
                      <p:nvPr/>
                    </p:nvPicPr>
                    <p:blipFill>
                      <a:blip r:embed="rId8"/>
                      <a:stretch>
                        <a:fillRect/>
                      </a:stretch>
                    </p:blipFill>
                    <p:spPr>
                      <a:xfrm>
                        <a:off x="2781300" y="5013325"/>
                        <a:ext cx="656590" cy="367030"/>
                      </a:xfrm>
                      <a:prstGeom prst="rect">
                        <a:avLst/>
                      </a:prstGeom>
                      <a:noFill/>
                      <a:ln w="38100">
                        <a:noFill/>
                        <a:miter/>
                      </a:ln>
                    </p:spPr>
                  </p:pic>
                </p:oleObj>
              </mc:Fallback>
            </mc:AlternateContent>
          </a:graphicData>
        </a:graphic>
      </p:graphicFrame>
      <p:graphicFrame>
        <p:nvGraphicFramePr>
          <p:cNvPr id="9" name="对象 -2147482414"/>
          <p:cNvGraphicFramePr>
            <a:graphicFrameLocks noChangeAspect="1"/>
          </p:cNvGraphicFramePr>
          <p:nvPr/>
        </p:nvGraphicFramePr>
        <p:xfrm>
          <a:off x="6237605" y="4975225"/>
          <a:ext cx="266700" cy="405130"/>
        </p:xfrm>
        <a:graphic>
          <a:graphicData uri="http://schemas.openxmlformats.org/presentationml/2006/ole">
            <mc:AlternateContent xmlns:mc="http://schemas.openxmlformats.org/markup-compatibility/2006">
              <mc:Choice xmlns:v="urn:schemas-microsoft-com:vml" Requires="v">
                <p:oleObj spid="_x0000_s17" name="" r:id="rId9" imgW="139700" imgH="203200" progId="Equation.DSMT4">
                  <p:embed/>
                </p:oleObj>
              </mc:Choice>
              <mc:Fallback>
                <p:oleObj name="" r:id="rId9" imgW="139700" imgH="203200" progId="Equation.DSMT4">
                  <p:embed/>
                  <p:pic>
                    <p:nvPicPr>
                      <p:cNvPr id="0" name="图片 16"/>
                      <p:cNvPicPr/>
                      <p:nvPr/>
                    </p:nvPicPr>
                    <p:blipFill>
                      <a:blip r:embed="rId10"/>
                      <a:stretch>
                        <a:fillRect/>
                      </a:stretch>
                    </p:blipFill>
                    <p:spPr>
                      <a:xfrm>
                        <a:off x="6237605" y="4975225"/>
                        <a:ext cx="266700" cy="405130"/>
                      </a:xfrm>
                      <a:prstGeom prst="rect">
                        <a:avLst/>
                      </a:prstGeom>
                      <a:noFill/>
                      <a:ln w="38100">
                        <a:noFill/>
                        <a:miter/>
                      </a:ln>
                    </p:spPr>
                  </p:pic>
                </p:oleObj>
              </mc:Fallback>
            </mc:AlternateContent>
          </a:graphicData>
        </a:graphic>
      </p:graphicFrame>
      <p:graphicFrame>
        <p:nvGraphicFramePr>
          <p:cNvPr id="10" name="对象 -2147482410"/>
          <p:cNvGraphicFramePr/>
          <p:nvPr/>
        </p:nvGraphicFramePr>
        <p:xfrm>
          <a:off x="5661660" y="5463540"/>
          <a:ext cx="351790" cy="427990"/>
        </p:xfrm>
        <a:graphic>
          <a:graphicData uri="http://schemas.openxmlformats.org/presentationml/2006/ole">
            <mc:AlternateContent xmlns:mc="http://schemas.openxmlformats.org/markup-compatibility/2006">
              <mc:Choice xmlns:v="urn:schemas-microsoft-com:vml" Requires="v">
                <p:oleObj spid="_x0000_s18" name="" r:id="rId11" imgW="190500" imgH="215900" progId="Equation.DSMT4">
                  <p:embed/>
                </p:oleObj>
              </mc:Choice>
              <mc:Fallback>
                <p:oleObj name="" r:id="rId11" imgW="190500" imgH="215900" progId="Equation.DSMT4">
                  <p:embed/>
                  <p:pic>
                    <p:nvPicPr>
                      <p:cNvPr id="0" name="图片 17"/>
                      <p:cNvPicPr/>
                      <p:nvPr/>
                    </p:nvPicPr>
                    <p:blipFill>
                      <a:blip r:embed="rId12"/>
                      <a:stretch>
                        <a:fillRect/>
                      </a:stretch>
                    </p:blipFill>
                    <p:spPr>
                      <a:xfrm>
                        <a:off x="5661660" y="5463540"/>
                        <a:ext cx="351790" cy="427990"/>
                      </a:xfrm>
                      <a:prstGeom prst="rect">
                        <a:avLst/>
                      </a:prstGeom>
                      <a:noFill/>
                      <a:ln w="38100">
                        <a:noFill/>
                        <a:miter/>
                      </a:ln>
                    </p:spPr>
                  </p:pic>
                </p:oleObj>
              </mc:Fallback>
            </mc:AlternateContent>
          </a:graphicData>
        </a:graphic>
      </p:graphicFrame>
      <p:graphicFrame>
        <p:nvGraphicFramePr>
          <p:cNvPr id="11" name="对象 -2147482409"/>
          <p:cNvGraphicFramePr/>
          <p:nvPr/>
        </p:nvGraphicFramePr>
        <p:xfrm>
          <a:off x="6741795" y="5441315"/>
          <a:ext cx="292100" cy="446405"/>
        </p:xfrm>
        <a:graphic>
          <a:graphicData uri="http://schemas.openxmlformats.org/presentationml/2006/ole">
            <mc:AlternateContent xmlns:mc="http://schemas.openxmlformats.org/markup-compatibility/2006">
              <mc:Choice xmlns:v="urn:schemas-microsoft-com:vml" Requires="v">
                <p:oleObj spid="_x0000_s19" name="" r:id="rId13" imgW="177165" imgH="215900" progId="Equation.DSMT4">
                  <p:embed/>
                </p:oleObj>
              </mc:Choice>
              <mc:Fallback>
                <p:oleObj name="" r:id="rId13" imgW="177165" imgH="215900" progId="Equation.DSMT4">
                  <p:embed/>
                  <p:pic>
                    <p:nvPicPr>
                      <p:cNvPr id="0" name="图片 18"/>
                      <p:cNvPicPr/>
                      <p:nvPr/>
                    </p:nvPicPr>
                    <p:blipFill>
                      <a:blip r:embed="rId14"/>
                      <a:stretch>
                        <a:fillRect/>
                      </a:stretch>
                    </p:blipFill>
                    <p:spPr>
                      <a:xfrm>
                        <a:off x="6741795" y="5441315"/>
                        <a:ext cx="292100" cy="446405"/>
                      </a:xfrm>
                      <a:prstGeom prst="rect">
                        <a:avLst/>
                      </a:prstGeom>
                      <a:noFill/>
                      <a:ln w="38100">
                        <a:noFill/>
                        <a:miter/>
                      </a:ln>
                    </p:spPr>
                  </p:pic>
                </p:oleObj>
              </mc:Fallback>
            </mc:AlternateContent>
          </a:graphicData>
        </a:graphic>
      </p:graphicFrame>
      <p:graphicFrame>
        <p:nvGraphicFramePr>
          <p:cNvPr id="12" name="对象 -2147482408"/>
          <p:cNvGraphicFramePr/>
          <p:nvPr/>
        </p:nvGraphicFramePr>
        <p:xfrm>
          <a:off x="8902065" y="5441315"/>
          <a:ext cx="1393190" cy="512445"/>
        </p:xfrm>
        <a:graphic>
          <a:graphicData uri="http://schemas.openxmlformats.org/presentationml/2006/ole">
            <mc:AlternateContent xmlns:mc="http://schemas.openxmlformats.org/markup-compatibility/2006">
              <mc:Choice xmlns:v="urn:schemas-microsoft-com:vml" Requires="v">
                <p:oleObj spid="_x0000_s20" name="" r:id="rId15" imgW="634365" imgH="254000" progId="Equation.DSMT4">
                  <p:embed/>
                </p:oleObj>
              </mc:Choice>
              <mc:Fallback>
                <p:oleObj name="" r:id="rId15" imgW="634365" imgH="254000" progId="Equation.DSMT4">
                  <p:embed/>
                  <p:pic>
                    <p:nvPicPr>
                      <p:cNvPr id="0" name="图片 19"/>
                      <p:cNvPicPr/>
                      <p:nvPr/>
                    </p:nvPicPr>
                    <p:blipFill>
                      <a:blip r:embed="rId16"/>
                      <a:stretch>
                        <a:fillRect/>
                      </a:stretch>
                    </p:blipFill>
                    <p:spPr>
                      <a:xfrm>
                        <a:off x="8902065" y="5441315"/>
                        <a:ext cx="1393190" cy="51244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8122920"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5400" b="1" dirty="0">
                <a:solidFill>
                  <a:schemeClr val="bg1"/>
                </a:solidFill>
                <a:latin typeface="微软雅黑" panose="020B0503020204020204" pitchFamily="34" charset="-122"/>
                <a:ea typeface="微软雅黑" panose="020B0503020204020204" pitchFamily="34" charset="-122"/>
              </a:rPr>
              <a:t>一、自回归条件异方差模型构建</a:t>
            </a:r>
            <a:endParaRPr kumimoji="0" lang="en-US" altLang="zh-CN" sz="5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340">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5" y="116632"/>
            <a:ext cx="10024919" cy="504056"/>
          </a:xfrm>
        </p:spPr>
        <p:txBody>
          <a:bodyPr>
            <a:noAutofit/>
          </a:bodyPr>
          <a:lstStyle/>
          <a:p>
            <a:pPr algn="l"/>
            <a:r>
              <a:rPr lang="zh-CN" altLang="en-US" sz="2800" b="1" cap="small" dirty="0">
                <a:latin typeface="微软雅黑" panose="020B0503020204020204" pitchFamily="34" charset="-122"/>
                <a:ea typeface="微软雅黑" panose="020B0503020204020204" pitchFamily="34" charset="-122"/>
                <a:cs typeface="+mn-cs"/>
              </a:rPr>
              <a:t>第三节 非对称GARCH模型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sz="quarter" idx="1"/>
          </p:nvPr>
        </p:nvSpPr>
        <p:spPr>
          <a:xfrm>
            <a:off x="116840" y="692785"/>
            <a:ext cx="11566525" cy="5610860"/>
          </a:xfrm>
        </p:spPr>
        <p:txBody>
          <a:bodyPr>
            <a:normAutofit lnSpcReduction="10000"/>
          </a:bodyPr>
          <a:lstStyle/>
          <a:p>
            <a:pPr marL="0" indent="0">
              <a:lnSpc>
                <a:spcPct val="150000"/>
              </a:lnSpc>
              <a:buNone/>
            </a:pPr>
            <a:r>
              <a:rPr lang="zh-CN" altLang="en-US" sz="2400" dirty="0">
                <a:latin typeface="Times New Roman" panose="02020603050405020304" pitchFamily="18" charset="0"/>
                <a:cs typeface="Times New Roman" panose="02020603050405020304" pitchFamily="18" charset="0"/>
              </a:rPr>
              <a:t>【例3-3】采用EGARCH模型分析中国股市杠杆效应</a:t>
            </a:r>
            <a:endParaRPr lang="zh-CN" altLang="en-US" sz="2400" dirty="0">
              <a:latin typeface="Times New Roman" panose="02020603050405020304" pitchFamily="18" charset="0"/>
              <a:cs typeface="Times New Roman" panose="02020603050405020304" pitchFamily="18" charset="0"/>
            </a:endParaRPr>
          </a:p>
          <a:p>
            <a:pPr>
              <a:lnSpc>
                <a:spcPct val="150000"/>
              </a:lnSpc>
            </a:pPr>
            <a:r>
              <a:rPr lang="zh-CN" altLang="en-US" sz="2400" dirty="0">
                <a:latin typeface="Times New Roman" panose="02020603050405020304" pitchFamily="18" charset="0"/>
                <a:cs typeface="Times New Roman" panose="02020603050405020304" pitchFamily="18" charset="0"/>
              </a:rPr>
              <a:t>选取上证指数2016年1月1日到2023年4月30日的日收盘价，建立对数收益率序列，并利用EGARCH（1,1）模型估算波动率，估计结果如下所示：</a:t>
            </a:r>
            <a:endParaRPr lang="zh-CN" altLang="en-US" sz="2400" dirty="0">
              <a:latin typeface="Times New Roman" panose="02020603050405020304" pitchFamily="18" charset="0"/>
              <a:cs typeface="Times New Roman" panose="02020603050405020304" pitchFamily="18" charset="0"/>
            </a:endParaRPr>
          </a:p>
          <a:p>
            <a:pPr>
              <a:lnSpc>
                <a:spcPct val="150000"/>
              </a:lnSpc>
            </a:pPr>
            <a:endParaRPr lang="zh-CN" altLang="en-US" sz="2400" dirty="0">
              <a:latin typeface="Times New Roman" panose="02020603050405020304" pitchFamily="18" charset="0"/>
              <a:cs typeface="Times New Roman" panose="02020603050405020304" pitchFamily="18" charset="0"/>
            </a:endParaRPr>
          </a:p>
          <a:p>
            <a:pPr>
              <a:lnSpc>
                <a:spcPct val="150000"/>
              </a:lnSpc>
            </a:pPr>
            <a:endParaRPr lang="zh-CN" altLang="en-US" sz="2400" dirty="0">
              <a:latin typeface="Times New Roman" panose="02020603050405020304" pitchFamily="18" charset="0"/>
              <a:cs typeface="Times New Roman" panose="02020603050405020304" pitchFamily="18" charset="0"/>
            </a:endParaRPr>
          </a:p>
          <a:p>
            <a:pPr>
              <a:lnSpc>
                <a:spcPct val="150000"/>
              </a:lnSpc>
            </a:pPr>
            <a:r>
              <a:rPr lang="zh-CN" altLang="en-US" sz="2400" dirty="0">
                <a:latin typeface="Times New Roman" panose="02020603050405020304" pitchFamily="18" charset="0"/>
                <a:cs typeface="Times New Roman" panose="02020603050405020304" pitchFamily="18" charset="0"/>
              </a:rPr>
              <a:t>其中杠杆系数</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小于零，说明利空消息引起的波动程度比利好消息更大，即存在杠杆效应。另外，利好消息造成了一个</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倍大小的冲击，利空消息造成了一个</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倍大小的冲击。由此得出，市场的波动对于利空消息的反应更加敏感。</a:t>
            </a:r>
            <a:endParaRPr lang="zh-CN" altLang="en-US" sz="2400" dirty="0">
              <a:latin typeface="Times New Roman" panose="02020603050405020304" pitchFamily="18" charset="0"/>
              <a:cs typeface="Times New Roman" panose="02020603050405020304" pitchFamily="18" charset="0"/>
            </a:endParaRPr>
          </a:p>
          <a:p>
            <a:pPr marL="0" indent="0">
              <a:lnSpc>
                <a:spcPct val="150000"/>
              </a:lnSpc>
              <a:buNone/>
            </a:pPr>
            <a:r>
              <a:rPr lang="en-US" altLang="zh-CN" sz="2400" dirty="0">
                <a:latin typeface="Times New Roman" panose="02020603050405020304" pitchFamily="18" charset="0"/>
                <a:cs typeface="Times New Roman" panose="02020603050405020304" pitchFamily="18" charset="0"/>
              </a:rPr>
              <a:t>                     </a:t>
            </a:r>
            <a:endParaRPr lang="zh-CN" altLang="en-US" sz="2400" dirty="0">
              <a:latin typeface="Times New Roman" panose="02020603050405020304" pitchFamily="18" charset="0"/>
              <a:cs typeface="Times New Roman" panose="02020603050405020304" pitchFamily="18" charset="0"/>
            </a:endParaRPr>
          </a:p>
        </p:txBody>
      </p:sp>
      <p:graphicFrame>
        <p:nvGraphicFramePr>
          <p:cNvPr id="4" name="对象 -2147482405"/>
          <p:cNvGraphicFramePr>
            <a:graphicFrameLocks noChangeAspect="1"/>
          </p:cNvGraphicFramePr>
          <p:nvPr/>
        </p:nvGraphicFramePr>
        <p:xfrm>
          <a:off x="2370455" y="2493010"/>
          <a:ext cx="7727950" cy="935355"/>
        </p:xfrm>
        <a:graphic>
          <a:graphicData uri="http://schemas.openxmlformats.org/presentationml/2006/ole">
            <mc:AlternateContent xmlns:mc="http://schemas.openxmlformats.org/markup-compatibility/2006">
              <mc:Choice xmlns:v="urn:schemas-microsoft-com:vml" Requires="v">
                <p:oleObj spid="_x0000_s13" name="" r:id="rId1" imgW="3454400" imgH="419100" progId="Equation.DSMT4">
                  <p:embed/>
                </p:oleObj>
              </mc:Choice>
              <mc:Fallback>
                <p:oleObj name="" r:id="rId1" imgW="3454400" imgH="419100" progId="Equation.DSMT4">
                  <p:embed/>
                  <p:pic>
                    <p:nvPicPr>
                      <p:cNvPr id="0" name="图片 12"/>
                      <p:cNvPicPr/>
                      <p:nvPr/>
                    </p:nvPicPr>
                    <p:blipFill>
                      <a:blip r:embed="rId2"/>
                      <a:stretch>
                        <a:fillRect/>
                      </a:stretch>
                    </p:blipFill>
                    <p:spPr>
                      <a:xfrm>
                        <a:off x="2370455" y="2493010"/>
                        <a:ext cx="7727950" cy="935355"/>
                      </a:xfrm>
                      <a:prstGeom prst="rect">
                        <a:avLst/>
                      </a:prstGeom>
                      <a:noFill/>
                      <a:ln w="38100">
                        <a:noFill/>
                        <a:miter/>
                      </a:ln>
                    </p:spPr>
                  </p:pic>
                </p:oleObj>
              </mc:Fallback>
            </mc:AlternateContent>
          </a:graphicData>
        </a:graphic>
      </p:graphicFrame>
      <p:graphicFrame>
        <p:nvGraphicFramePr>
          <p:cNvPr id="5" name="对象 -2147482404"/>
          <p:cNvGraphicFramePr>
            <a:graphicFrameLocks noChangeAspect="1"/>
          </p:cNvGraphicFramePr>
          <p:nvPr/>
        </p:nvGraphicFramePr>
        <p:xfrm>
          <a:off x="2370455" y="3717290"/>
          <a:ext cx="282575" cy="354965"/>
        </p:xfrm>
        <a:graphic>
          <a:graphicData uri="http://schemas.openxmlformats.org/presentationml/2006/ole">
            <mc:AlternateContent xmlns:mc="http://schemas.openxmlformats.org/markup-compatibility/2006">
              <mc:Choice xmlns:v="urn:schemas-microsoft-com:vml" Requires="v">
                <p:oleObj spid="_x0000_s14" name="" r:id="rId3" imgW="127000" imgH="165100" progId="Equation.DSMT4">
                  <p:embed/>
                </p:oleObj>
              </mc:Choice>
              <mc:Fallback>
                <p:oleObj name="" r:id="rId3" imgW="127000" imgH="165100" progId="Equation.DSMT4">
                  <p:embed/>
                  <p:pic>
                    <p:nvPicPr>
                      <p:cNvPr id="0" name="图片 13"/>
                      <p:cNvPicPr/>
                      <p:nvPr/>
                    </p:nvPicPr>
                    <p:blipFill>
                      <a:blip r:embed="rId4"/>
                      <a:stretch>
                        <a:fillRect/>
                      </a:stretch>
                    </p:blipFill>
                    <p:spPr>
                      <a:xfrm>
                        <a:off x="2370455" y="3717290"/>
                        <a:ext cx="282575" cy="354965"/>
                      </a:xfrm>
                      <a:prstGeom prst="rect">
                        <a:avLst/>
                      </a:prstGeom>
                      <a:noFill/>
                      <a:ln w="38100">
                        <a:noFill/>
                        <a:miter/>
                      </a:ln>
                    </p:spPr>
                  </p:pic>
                </p:oleObj>
              </mc:Fallback>
            </mc:AlternateContent>
          </a:graphicData>
        </a:graphic>
      </p:graphicFrame>
      <p:graphicFrame>
        <p:nvGraphicFramePr>
          <p:cNvPr id="6" name="对象 -2147482403"/>
          <p:cNvGraphicFramePr>
            <a:graphicFrameLocks noChangeAspect="1"/>
          </p:cNvGraphicFramePr>
          <p:nvPr/>
        </p:nvGraphicFramePr>
        <p:xfrm>
          <a:off x="5445760" y="4220845"/>
          <a:ext cx="1847850" cy="410210"/>
        </p:xfrm>
        <a:graphic>
          <a:graphicData uri="http://schemas.openxmlformats.org/presentationml/2006/ole">
            <mc:AlternateContent xmlns:mc="http://schemas.openxmlformats.org/markup-compatibility/2006">
              <mc:Choice xmlns:v="urn:schemas-microsoft-com:vml" Requires="v">
                <p:oleObj spid="_x0000_s21" name="" r:id="rId5" imgW="952500" imgH="190500" progId="Equation.DSMT4">
                  <p:embed/>
                </p:oleObj>
              </mc:Choice>
              <mc:Fallback>
                <p:oleObj name="" r:id="rId5" imgW="952500" imgH="190500" progId="Equation.DSMT4">
                  <p:embed/>
                  <p:pic>
                    <p:nvPicPr>
                      <p:cNvPr id="0" name="图片 20"/>
                      <p:cNvPicPr/>
                      <p:nvPr/>
                    </p:nvPicPr>
                    <p:blipFill>
                      <a:blip r:embed="rId6"/>
                      <a:stretch>
                        <a:fillRect/>
                      </a:stretch>
                    </p:blipFill>
                    <p:spPr>
                      <a:xfrm>
                        <a:off x="5445760" y="4220845"/>
                        <a:ext cx="1847850" cy="410210"/>
                      </a:xfrm>
                      <a:prstGeom prst="rect">
                        <a:avLst/>
                      </a:prstGeom>
                      <a:noFill/>
                      <a:ln w="38100">
                        <a:noFill/>
                        <a:miter/>
                      </a:ln>
                    </p:spPr>
                  </p:pic>
                </p:oleObj>
              </mc:Fallback>
            </mc:AlternateContent>
          </a:graphicData>
        </a:graphic>
      </p:graphicFrame>
      <p:graphicFrame>
        <p:nvGraphicFramePr>
          <p:cNvPr id="7" name="对象 -2147482147"/>
          <p:cNvGraphicFramePr>
            <a:graphicFrameLocks noChangeAspect="1"/>
          </p:cNvGraphicFramePr>
          <p:nvPr/>
        </p:nvGraphicFramePr>
        <p:xfrm>
          <a:off x="1485265" y="4725035"/>
          <a:ext cx="2052320" cy="419100"/>
        </p:xfrm>
        <a:graphic>
          <a:graphicData uri="http://schemas.openxmlformats.org/presentationml/2006/ole">
            <mc:AlternateContent xmlns:mc="http://schemas.openxmlformats.org/markup-compatibility/2006">
              <mc:Choice xmlns:v="urn:schemas-microsoft-com:vml" Requires="v">
                <p:oleObj spid="_x0000_s22" name="" r:id="rId7" imgW="952500" imgH="190500" progId="Equation.DSMT4">
                  <p:embed/>
                </p:oleObj>
              </mc:Choice>
              <mc:Fallback>
                <p:oleObj name="" r:id="rId7" imgW="952500" imgH="190500" progId="Equation.DSMT4">
                  <p:embed/>
                  <p:pic>
                    <p:nvPicPr>
                      <p:cNvPr id="0" name="图片 21"/>
                      <p:cNvPicPr/>
                      <p:nvPr/>
                    </p:nvPicPr>
                    <p:blipFill>
                      <a:blip r:embed="rId8"/>
                      <a:stretch>
                        <a:fillRect/>
                      </a:stretch>
                    </p:blipFill>
                    <p:spPr>
                      <a:xfrm>
                        <a:off x="1485265" y="4725035"/>
                        <a:ext cx="2052320" cy="41910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5" y="116632"/>
            <a:ext cx="10024919" cy="504056"/>
          </a:xfrm>
        </p:spPr>
        <p:txBody>
          <a:bodyPr>
            <a:noAutofit/>
          </a:bodyPr>
          <a:lstStyle/>
          <a:p>
            <a:pPr algn="l"/>
            <a:r>
              <a:rPr lang="zh-CN" altLang="en-US" sz="2800" b="1" cap="small" dirty="0">
                <a:latin typeface="微软雅黑" panose="020B0503020204020204" pitchFamily="34" charset="-122"/>
                <a:ea typeface="微软雅黑" panose="020B0503020204020204" pitchFamily="34" charset="-122"/>
                <a:cs typeface="+mn-cs"/>
              </a:rPr>
              <a:t>第三节 非对称GARCH模型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sz="quarter" idx="1"/>
          </p:nvPr>
        </p:nvSpPr>
        <p:spPr>
          <a:xfrm>
            <a:off x="116840" y="692785"/>
            <a:ext cx="11566525" cy="5610860"/>
          </a:xfrm>
        </p:spPr>
        <p:txBody>
          <a:bodyPr>
            <a:normAutofit lnSpcReduction="10000"/>
          </a:bodyPr>
          <a:lstStyle/>
          <a:p>
            <a:pPr marL="0" indent="0">
              <a:lnSpc>
                <a:spcPct val="150000"/>
              </a:lnSpc>
              <a:buNone/>
            </a:pPr>
            <a:r>
              <a:rPr lang="zh-CN" altLang="en-US" sz="2400" dirty="0">
                <a:latin typeface="Times New Roman" panose="02020603050405020304" pitchFamily="18" charset="0"/>
                <a:cs typeface="Times New Roman" panose="02020603050405020304" pitchFamily="18" charset="0"/>
              </a:rPr>
              <a:t>【例3-3】采用EGARCH模型分析中国股市杠杆效应</a:t>
            </a:r>
            <a:endParaRPr lang="zh-CN" altLang="en-US" sz="2400" dirty="0">
              <a:latin typeface="Times New Roman" panose="02020603050405020304" pitchFamily="18" charset="0"/>
              <a:cs typeface="Times New Roman" panose="02020603050405020304" pitchFamily="18" charset="0"/>
            </a:endParaRPr>
          </a:p>
          <a:p>
            <a:pPr>
              <a:lnSpc>
                <a:spcPct val="150000"/>
              </a:lnSpc>
            </a:pPr>
            <a:r>
              <a:rPr lang="zh-CN" altLang="en-US" sz="2400" dirty="0">
                <a:latin typeface="Times New Roman" panose="02020603050405020304" pitchFamily="18" charset="0"/>
                <a:cs typeface="Times New Roman" panose="02020603050405020304" pitchFamily="18" charset="0"/>
              </a:rPr>
              <a:t>下图给出了基于EGARCH模型估计得到的上证指数波动率走势：</a:t>
            </a:r>
            <a:endParaRPr lang="zh-CN" altLang="en-US" sz="2400" dirty="0">
              <a:latin typeface="Times New Roman" panose="02020603050405020304" pitchFamily="18" charset="0"/>
              <a:cs typeface="Times New Roman" panose="02020603050405020304" pitchFamily="18" charset="0"/>
            </a:endParaRPr>
          </a:p>
          <a:p>
            <a:pPr>
              <a:lnSpc>
                <a:spcPct val="150000"/>
              </a:lnSpc>
            </a:pPr>
            <a:endParaRPr lang="zh-CN" altLang="en-US" sz="2400" dirty="0">
              <a:latin typeface="Times New Roman" panose="02020603050405020304" pitchFamily="18" charset="0"/>
              <a:cs typeface="Times New Roman" panose="02020603050405020304" pitchFamily="18" charset="0"/>
            </a:endParaRPr>
          </a:p>
          <a:p>
            <a:pPr>
              <a:lnSpc>
                <a:spcPct val="150000"/>
              </a:lnSpc>
            </a:pPr>
            <a:endParaRPr lang="zh-CN" altLang="en-US" sz="2400" dirty="0">
              <a:latin typeface="Times New Roman" panose="02020603050405020304" pitchFamily="18" charset="0"/>
              <a:cs typeface="Times New Roman" panose="02020603050405020304" pitchFamily="18" charset="0"/>
            </a:endParaRPr>
          </a:p>
          <a:p>
            <a:pPr marL="0" indent="0">
              <a:lnSpc>
                <a:spcPct val="150000"/>
              </a:lnSpc>
              <a:buNone/>
            </a:pPr>
            <a:r>
              <a:rPr lang="en-US" altLang="zh-CN" sz="2400" dirty="0">
                <a:latin typeface="Times New Roman" panose="02020603050405020304" pitchFamily="18" charset="0"/>
                <a:cs typeface="Times New Roman" panose="02020603050405020304" pitchFamily="18" charset="0"/>
              </a:rPr>
              <a:t>                     </a:t>
            </a:r>
            <a:endParaRPr lang="zh-CN" altLang="en-US" sz="2400" dirty="0">
              <a:latin typeface="Times New Roman" panose="02020603050405020304" pitchFamily="18" charset="0"/>
              <a:cs typeface="Times New Roman" panose="02020603050405020304" pitchFamily="18" charset="0"/>
            </a:endParaRPr>
          </a:p>
        </p:txBody>
      </p:sp>
      <p:pic>
        <p:nvPicPr>
          <p:cNvPr id="30" name="图片 30" descr="eb9bd15dfe81bf1118ec8b501e862473_"/>
          <p:cNvPicPr>
            <a:picLocks noChangeAspect="1"/>
          </p:cNvPicPr>
          <p:nvPr/>
        </p:nvPicPr>
        <p:blipFill>
          <a:blip r:embed="rId1"/>
          <a:srcRect b="4786"/>
          <a:stretch>
            <a:fillRect/>
          </a:stretch>
        </p:blipFill>
        <p:spPr>
          <a:xfrm>
            <a:off x="2421255" y="1788160"/>
            <a:ext cx="6570345" cy="4515485"/>
          </a:xfrm>
          <a:prstGeom prst="rect">
            <a:avLst/>
          </a:prstGeom>
        </p:spPr>
      </p:pic>
    </p:spTree>
  </p:cSld>
  <p:clrMapOvr>
    <a:masterClrMapping/>
  </p:clrMapOvr>
  <p:transition>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844677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5400" b="1" dirty="0">
                <a:solidFill>
                  <a:schemeClr val="bg1"/>
                </a:solidFill>
                <a:latin typeface="微软雅黑" panose="020B0503020204020204" pitchFamily="34" charset="-122"/>
                <a:ea typeface="微软雅黑" panose="020B0503020204020204" pitchFamily="34" charset="-122"/>
              </a:rPr>
              <a:t>四、Jump-GARCH模型</a:t>
            </a:r>
            <a:endParaRPr kumimoji="0" lang="zh-CN" altLang="en-US" sz="5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340">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78536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J</a:t>
            </a:r>
            <a:r>
              <a:rPr lang="en-US" altLang="zh-CN" sz="2800" b="1" cap="small" dirty="0">
                <a:latin typeface="微软雅黑" panose="020B0503020204020204" pitchFamily="34" charset="-122"/>
                <a:ea typeface="微软雅黑" panose="020B0503020204020204" pitchFamily="34" charset="-122"/>
                <a:cs typeface="+mn-cs"/>
              </a:rPr>
              <a:t>UMP</a:t>
            </a:r>
            <a:r>
              <a:rPr lang="zh-CN" altLang="en-US" sz="2800" b="1" cap="small" dirty="0">
                <a:latin typeface="微软雅黑" panose="020B0503020204020204" pitchFamily="34" charset="-122"/>
                <a:ea typeface="微软雅黑" panose="020B0503020204020204" pitchFamily="34" charset="-122"/>
                <a:cs typeface="+mn-cs"/>
              </a:rPr>
              <a:t>-GARCH模型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44962" y="620688"/>
            <a:ext cx="11897433" cy="6109970"/>
          </a:xfrm>
          <a:prstGeom prst="rect">
            <a:avLst/>
          </a:prstGeom>
          <a:noFill/>
        </p:spPr>
        <p:txBody>
          <a:bodyPr wrap="square" rtlCol="0">
            <a:spAutoFit/>
          </a:bodyPr>
          <a:lstStyle/>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Jump-GARCH模型主要是通过在GARCH模型的基础上加入跳结构去捕捉金融时间序列中存在的异常波动情况；</a:t>
            </a:r>
            <a:endParaRPr kumimoji="1" lang="zh-CN" altLang="en-US"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Press（1967）最先探索分析金融市场中存在的跳跃行为，在模型中加入泊松过程，把金融资产收益率设定为连续波动和离散跳跃的结果，跳跃次数服从泊松分布，跳跃幅度是随机的且服从正态分布。在这类混合跳跃模型中，GARCH模型用来解释波动率的光滑变动，而Jump模型则用来体现收益率的跳跃变动；</a:t>
            </a:r>
            <a:endParaRPr kumimoji="1" lang="zh-CN" altLang="en-US"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本节主要参考Chan &amp; Maheu（2002）、Maheu &amp; McCurdy（2004）和Daal et al.（2007）的做法，在GARCH成分的条件方差中加入反馈函数，以衡量跳跃行为对正常波动成分的反馈效应。</a:t>
            </a:r>
            <a:endParaRPr kumimoji="1" lang="zh-CN" altLang="en-US" sz="2400" dirty="0">
              <a:latin typeface="Times New Roman" panose="02020603050405020304" pitchFamily="18" charset="0"/>
              <a:ea typeface="+mn-ea"/>
              <a:cs typeface="Times New Roman" panose="02020603050405020304" pitchFamily="18" charset="0"/>
            </a:endParaRPr>
          </a:p>
          <a:p>
            <a:endParaRPr kumimoji="1" lang="zh-CN" altLang="en-US"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78536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J</a:t>
            </a:r>
            <a:r>
              <a:rPr lang="en-US" altLang="zh-CN" sz="2800" b="1" cap="small" dirty="0">
                <a:latin typeface="微软雅黑" panose="020B0503020204020204" pitchFamily="34" charset="-122"/>
                <a:ea typeface="微软雅黑" panose="020B0503020204020204" pitchFamily="34" charset="-122"/>
                <a:cs typeface="+mn-cs"/>
              </a:rPr>
              <a:t>UMP</a:t>
            </a:r>
            <a:r>
              <a:rPr lang="zh-CN" altLang="en-US" sz="2800" b="1" cap="small" dirty="0">
                <a:latin typeface="微软雅黑" panose="020B0503020204020204" pitchFamily="34" charset="-122"/>
                <a:ea typeface="微软雅黑" panose="020B0503020204020204" pitchFamily="34" charset="-122"/>
                <a:cs typeface="+mn-cs"/>
              </a:rPr>
              <a:t>-GARCH模型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332740" y="621030"/>
            <a:ext cx="11035665" cy="5707380"/>
          </a:xfrm>
          <a:prstGeom prst="rect">
            <a:avLst/>
          </a:prstGeom>
          <a:noFill/>
        </p:spPr>
        <p:txBody>
          <a:bodyPr wrap="square" rtlCol="0">
            <a:noAutofit/>
          </a:bodyPr>
          <a:lstStyle/>
          <a:p>
            <a:pPr>
              <a:lnSpc>
                <a:spcPct val="150000"/>
              </a:lnSpc>
            </a:pPr>
            <a:r>
              <a:rPr kumimoji="1" lang="en-US" altLang="zh-CN" sz="3000" b="1" dirty="0">
                <a:latin typeface="Times New Roman" panose="02020603050405020304" pitchFamily="18" charset="0"/>
                <a:ea typeface="+mn-ea"/>
                <a:cs typeface="Times New Roman" panose="02020603050405020304" pitchFamily="18" charset="0"/>
              </a:rPr>
              <a:t>1. Jump-GARCH模型的构建</a:t>
            </a:r>
            <a:endParaRPr kumimoji="1" lang="en-US" altLang="zh-CN" sz="3000" b="1"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en-US" altLang="zh-CN" sz="2400" dirty="0">
                <a:latin typeface="Times New Roman" panose="02020603050405020304" pitchFamily="18" charset="0"/>
                <a:ea typeface="+mn-ea"/>
                <a:cs typeface="Times New Roman" panose="02020603050405020304" pitchFamily="18" charset="0"/>
              </a:rPr>
              <a:t>假定 t-1 时刻的信息集       是历史收益率的函数，其满足：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其中    可由下式表示：</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上式中，</a:t>
            </a:r>
            <a:r>
              <a:rPr kumimoji="1" lang="en-US" altLang="zh-CN" sz="2400" dirty="0">
                <a:latin typeface="Times New Roman" panose="02020603050405020304" pitchFamily="18" charset="0"/>
                <a:ea typeface="+mn-ea"/>
                <a:cs typeface="Times New Roman" panose="02020603050405020304" pitchFamily="18" charset="0"/>
              </a:rPr>
              <a:t>其中     代表平滑的残差，用来刻画收益率平稳且连续的波动情况，体现收益率的平滑变动，是GARCH模型可以解释的部分，且其是由正常消息事件的冲击引起的</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其中      称为跳跃残差，其代表由于各类突发现象引起的离散性跳跃所导致的残差，能够体现资产收益率的跳跃变动，是由异常消息事件的冲击引起的前期信息不能解释的跳跃误差。</a:t>
            </a:r>
            <a:r>
              <a:rPr kumimoji="1" lang="zh-CN" altLang="en-US" sz="2400" dirty="0">
                <a:latin typeface="Times New Roman" panose="02020603050405020304" pitchFamily="18" charset="0"/>
                <a:ea typeface="+mn-ea"/>
                <a:cs typeface="Times New Roman" panose="02020603050405020304" pitchFamily="18" charset="0"/>
              </a:rPr>
              <a:t>两个残差是相互独立的。</a:t>
            </a:r>
            <a:endParaRPr kumimoji="1" lang="en-US" altLang="zh-CN" sz="2400" dirty="0">
              <a:latin typeface="Times New Roman" panose="02020603050405020304" pitchFamily="18" charset="0"/>
              <a:ea typeface="+mn-ea"/>
              <a:cs typeface="Times New Roman" panose="02020603050405020304" pitchFamily="18" charset="0"/>
            </a:endParaRPr>
          </a:p>
          <a:p>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3" name="对象 -2147482400"/>
          <p:cNvGraphicFramePr>
            <a:graphicFrameLocks noChangeAspect="1"/>
          </p:cNvGraphicFramePr>
          <p:nvPr/>
        </p:nvGraphicFramePr>
        <p:xfrm>
          <a:off x="3645535" y="1485265"/>
          <a:ext cx="525145" cy="391795"/>
        </p:xfrm>
        <a:graphic>
          <a:graphicData uri="http://schemas.openxmlformats.org/presentationml/2006/ole">
            <mc:AlternateContent xmlns:mc="http://schemas.openxmlformats.org/markup-compatibility/2006">
              <mc:Choice xmlns:v="urn:schemas-microsoft-com:vml" Requires="v">
                <p:oleObj spid="_x0000_s3076" name="" r:id="rId1" imgW="254000" imgH="203200" progId="Equation.DSMT4">
                  <p:embed/>
                </p:oleObj>
              </mc:Choice>
              <mc:Fallback>
                <p:oleObj name="" r:id="rId1" imgW="254000" imgH="203200" progId="Equation.DSMT4">
                  <p:embed/>
                  <p:pic>
                    <p:nvPicPr>
                      <p:cNvPr id="0" name="图片 3075"/>
                      <p:cNvPicPr/>
                      <p:nvPr/>
                    </p:nvPicPr>
                    <p:blipFill>
                      <a:blip r:embed="rId2"/>
                      <a:stretch>
                        <a:fillRect/>
                      </a:stretch>
                    </p:blipFill>
                    <p:spPr>
                      <a:xfrm>
                        <a:off x="3645535" y="1485265"/>
                        <a:ext cx="525145" cy="391795"/>
                      </a:xfrm>
                      <a:prstGeom prst="rect">
                        <a:avLst/>
                      </a:prstGeom>
                      <a:noFill/>
                      <a:ln w="38100">
                        <a:noFill/>
                        <a:miter/>
                      </a:ln>
                    </p:spPr>
                  </p:pic>
                </p:oleObj>
              </mc:Fallback>
            </mc:AlternateContent>
          </a:graphicData>
        </a:graphic>
      </p:graphicFrame>
      <p:graphicFrame>
        <p:nvGraphicFramePr>
          <p:cNvPr id="4" name="对象 -2147482399"/>
          <p:cNvGraphicFramePr>
            <a:graphicFrameLocks noChangeAspect="1"/>
          </p:cNvGraphicFramePr>
          <p:nvPr/>
        </p:nvGraphicFramePr>
        <p:xfrm>
          <a:off x="8326120" y="1477645"/>
          <a:ext cx="1928495" cy="450215"/>
        </p:xfrm>
        <a:graphic>
          <a:graphicData uri="http://schemas.openxmlformats.org/presentationml/2006/ole">
            <mc:AlternateContent xmlns:mc="http://schemas.openxmlformats.org/markup-compatibility/2006">
              <mc:Choice xmlns:v="urn:schemas-microsoft-com:vml" Requires="v">
                <p:oleObj spid="_x0000_s6" name="" r:id="rId3" imgW="926465" imgH="215900" progId="Equation.DSMT4">
                  <p:embed/>
                </p:oleObj>
              </mc:Choice>
              <mc:Fallback>
                <p:oleObj name="" r:id="rId3" imgW="926465" imgH="215900" progId="Equation.DSMT4">
                  <p:embed/>
                  <p:pic>
                    <p:nvPicPr>
                      <p:cNvPr id="0" name="图片 2"/>
                      <p:cNvPicPr/>
                      <p:nvPr/>
                    </p:nvPicPr>
                    <p:blipFill>
                      <a:blip r:embed="rId4"/>
                      <a:stretch>
                        <a:fillRect/>
                      </a:stretch>
                    </p:blipFill>
                    <p:spPr>
                      <a:xfrm>
                        <a:off x="8326120" y="1477645"/>
                        <a:ext cx="1928495" cy="450215"/>
                      </a:xfrm>
                      <a:prstGeom prst="rect">
                        <a:avLst/>
                      </a:prstGeom>
                      <a:noFill/>
                      <a:ln w="38100">
                        <a:noFill/>
                        <a:miter/>
                      </a:ln>
                    </p:spPr>
                  </p:pic>
                </p:oleObj>
              </mc:Fallback>
            </mc:AlternateContent>
          </a:graphicData>
        </a:graphic>
      </p:graphicFrame>
      <p:graphicFrame>
        <p:nvGraphicFramePr>
          <p:cNvPr id="7" name="对象 -2147482398"/>
          <p:cNvGraphicFramePr>
            <a:graphicFrameLocks noChangeAspect="1"/>
          </p:cNvGraphicFramePr>
          <p:nvPr/>
        </p:nvGraphicFramePr>
        <p:xfrm>
          <a:off x="11177905" y="1384935"/>
          <a:ext cx="331470" cy="542925"/>
        </p:xfrm>
        <a:graphic>
          <a:graphicData uri="http://schemas.openxmlformats.org/presentationml/2006/ole">
            <mc:AlternateContent xmlns:mc="http://schemas.openxmlformats.org/markup-compatibility/2006">
              <mc:Choice xmlns:v="urn:schemas-microsoft-com:vml" Requires="v">
                <p:oleObj spid="_x0000_s8" name="" r:id="rId5" imgW="114300" imgH="203200" progId="Equation.DSMT4">
                  <p:embed/>
                </p:oleObj>
              </mc:Choice>
              <mc:Fallback>
                <p:oleObj name="" r:id="rId5" imgW="114300" imgH="203200" progId="Equation.DSMT4">
                  <p:embed/>
                  <p:pic>
                    <p:nvPicPr>
                      <p:cNvPr id="0" name="图片 3"/>
                      <p:cNvPicPr/>
                      <p:nvPr/>
                    </p:nvPicPr>
                    <p:blipFill>
                      <a:blip r:embed="rId6"/>
                      <a:stretch>
                        <a:fillRect/>
                      </a:stretch>
                    </p:blipFill>
                    <p:spPr>
                      <a:xfrm>
                        <a:off x="11177905" y="1384935"/>
                        <a:ext cx="331470" cy="542925"/>
                      </a:xfrm>
                      <a:prstGeom prst="rect">
                        <a:avLst/>
                      </a:prstGeom>
                      <a:noFill/>
                      <a:ln w="38100">
                        <a:noFill/>
                        <a:miter/>
                      </a:ln>
                    </p:spPr>
                  </p:pic>
                </p:oleObj>
              </mc:Fallback>
            </mc:AlternateContent>
          </a:graphicData>
        </a:graphic>
      </p:graphicFrame>
      <p:graphicFrame>
        <p:nvGraphicFramePr>
          <p:cNvPr id="9" name="对象 -2147482397"/>
          <p:cNvGraphicFramePr>
            <a:graphicFrameLocks noChangeAspect="1"/>
          </p:cNvGraphicFramePr>
          <p:nvPr/>
        </p:nvGraphicFramePr>
        <p:xfrm>
          <a:off x="4725670" y="2349500"/>
          <a:ext cx="2317115" cy="514350"/>
        </p:xfrm>
        <a:graphic>
          <a:graphicData uri="http://schemas.openxmlformats.org/presentationml/2006/ole">
            <mc:AlternateContent xmlns:mc="http://schemas.openxmlformats.org/markup-compatibility/2006">
              <mc:Choice xmlns:v="urn:schemas-microsoft-com:vml" Requires="v">
                <p:oleObj spid="_x0000_s10" name="" r:id="rId7" imgW="951865" imgH="215900" progId="Equation.DSMT4">
                  <p:embed/>
                </p:oleObj>
              </mc:Choice>
              <mc:Fallback>
                <p:oleObj name="" r:id="rId7" imgW="951865" imgH="215900" progId="Equation.DSMT4">
                  <p:embed/>
                  <p:pic>
                    <p:nvPicPr>
                      <p:cNvPr id="0" name="图片 5"/>
                      <p:cNvPicPr/>
                      <p:nvPr/>
                    </p:nvPicPr>
                    <p:blipFill>
                      <a:blip r:embed="rId8"/>
                      <a:stretch>
                        <a:fillRect/>
                      </a:stretch>
                    </p:blipFill>
                    <p:spPr>
                      <a:xfrm>
                        <a:off x="4725670" y="2349500"/>
                        <a:ext cx="2317115" cy="514350"/>
                      </a:xfrm>
                      <a:prstGeom prst="rect">
                        <a:avLst/>
                      </a:prstGeom>
                      <a:noFill/>
                      <a:ln w="38100">
                        <a:noFill/>
                        <a:miter/>
                      </a:ln>
                    </p:spPr>
                  </p:pic>
                </p:oleObj>
              </mc:Fallback>
            </mc:AlternateContent>
          </a:graphicData>
        </a:graphic>
      </p:graphicFrame>
      <p:graphicFrame>
        <p:nvGraphicFramePr>
          <p:cNvPr id="11" name="对象 -2147482396"/>
          <p:cNvGraphicFramePr>
            <a:graphicFrameLocks noChangeAspect="1"/>
          </p:cNvGraphicFramePr>
          <p:nvPr/>
        </p:nvGraphicFramePr>
        <p:xfrm>
          <a:off x="4172585" y="2997200"/>
          <a:ext cx="3228340" cy="478155"/>
        </p:xfrm>
        <a:graphic>
          <a:graphicData uri="http://schemas.openxmlformats.org/presentationml/2006/ole">
            <mc:AlternateContent xmlns:mc="http://schemas.openxmlformats.org/markup-compatibility/2006">
              <mc:Choice xmlns:v="urn:schemas-microsoft-com:vml" Requires="v">
                <p:oleObj spid="_x0000_s12" name="" r:id="rId9" imgW="1396365" imgH="215900" progId="Equation.DSMT4">
                  <p:embed/>
                </p:oleObj>
              </mc:Choice>
              <mc:Fallback>
                <p:oleObj name="" r:id="rId9" imgW="1396365" imgH="215900" progId="Equation.DSMT4">
                  <p:embed/>
                  <p:pic>
                    <p:nvPicPr>
                      <p:cNvPr id="0" name="图片 6"/>
                      <p:cNvPicPr/>
                      <p:nvPr/>
                    </p:nvPicPr>
                    <p:blipFill>
                      <a:blip r:embed="rId10"/>
                      <a:stretch>
                        <a:fillRect/>
                      </a:stretch>
                    </p:blipFill>
                    <p:spPr>
                      <a:xfrm>
                        <a:off x="4172585" y="2997200"/>
                        <a:ext cx="3228340" cy="478155"/>
                      </a:xfrm>
                      <a:prstGeom prst="rect">
                        <a:avLst/>
                      </a:prstGeom>
                      <a:noFill/>
                      <a:ln w="38100">
                        <a:noFill/>
                        <a:miter/>
                      </a:ln>
                    </p:spPr>
                  </p:pic>
                </p:oleObj>
              </mc:Fallback>
            </mc:AlternateContent>
          </a:graphicData>
        </a:graphic>
      </p:graphicFrame>
      <p:graphicFrame>
        <p:nvGraphicFramePr>
          <p:cNvPr id="13" name="对象 -2147482393"/>
          <p:cNvGraphicFramePr>
            <a:graphicFrameLocks noChangeAspect="1"/>
          </p:cNvGraphicFramePr>
          <p:nvPr/>
        </p:nvGraphicFramePr>
        <p:xfrm>
          <a:off x="2565400" y="3645535"/>
          <a:ext cx="413385" cy="465455"/>
        </p:xfrm>
        <a:graphic>
          <a:graphicData uri="http://schemas.openxmlformats.org/presentationml/2006/ole">
            <mc:AlternateContent xmlns:mc="http://schemas.openxmlformats.org/markup-compatibility/2006">
              <mc:Choice xmlns:v="urn:schemas-microsoft-com:vml" Requires="v">
                <p:oleObj spid="_x0000_s14" name="" r:id="rId11" imgW="190500" imgH="215900" progId="Equation.DSMT4">
                  <p:embed/>
                </p:oleObj>
              </mc:Choice>
              <mc:Fallback>
                <p:oleObj name="" r:id="rId11" imgW="190500" imgH="215900" progId="Equation.DSMT4">
                  <p:embed/>
                  <p:pic>
                    <p:nvPicPr>
                      <p:cNvPr id="0" name="图片 7"/>
                      <p:cNvPicPr/>
                      <p:nvPr/>
                    </p:nvPicPr>
                    <p:blipFill>
                      <a:blip r:embed="rId12"/>
                      <a:stretch>
                        <a:fillRect/>
                      </a:stretch>
                    </p:blipFill>
                    <p:spPr>
                      <a:xfrm>
                        <a:off x="2565400" y="3645535"/>
                        <a:ext cx="413385" cy="465455"/>
                      </a:xfrm>
                      <a:prstGeom prst="rect">
                        <a:avLst/>
                      </a:prstGeom>
                      <a:noFill/>
                      <a:ln w="38100">
                        <a:noFill/>
                        <a:miter/>
                      </a:ln>
                    </p:spPr>
                  </p:pic>
                </p:oleObj>
              </mc:Fallback>
            </mc:AlternateContent>
          </a:graphicData>
        </a:graphic>
      </p:graphicFrame>
      <p:graphicFrame>
        <p:nvGraphicFramePr>
          <p:cNvPr id="15" name="对象 -2147482391"/>
          <p:cNvGraphicFramePr>
            <a:graphicFrameLocks noChangeAspect="1"/>
          </p:cNvGraphicFramePr>
          <p:nvPr/>
        </p:nvGraphicFramePr>
        <p:xfrm>
          <a:off x="3813810" y="4725670"/>
          <a:ext cx="429895" cy="472440"/>
        </p:xfrm>
        <a:graphic>
          <a:graphicData uri="http://schemas.openxmlformats.org/presentationml/2006/ole">
            <mc:AlternateContent xmlns:mc="http://schemas.openxmlformats.org/markup-compatibility/2006">
              <mc:Choice xmlns:v="urn:schemas-microsoft-com:vml" Requires="v">
                <p:oleObj spid="_x0000_s16" name="" r:id="rId13" imgW="203200" imgH="215900" progId="Equation.DSMT4">
                  <p:embed/>
                </p:oleObj>
              </mc:Choice>
              <mc:Fallback>
                <p:oleObj name="" r:id="rId13" imgW="203200" imgH="215900" progId="Equation.DSMT4">
                  <p:embed/>
                  <p:pic>
                    <p:nvPicPr>
                      <p:cNvPr id="0" name="图片 8"/>
                      <p:cNvPicPr/>
                      <p:nvPr/>
                    </p:nvPicPr>
                    <p:blipFill>
                      <a:blip r:embed="rId14"/>
                      <a:stretch>
                        <a:fillRect/>
                      </a:stretch>
                    </p:blipFill>
                    <p:spPr>
                      <a:xfrm>
                        <a:off x="3813810" y="4725670"/>
                        <a:ext cx="429895" cy="47244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78536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J</a:t>
            </a:r>
            <a:r>
              <a:rPr lang="en-US" altLang="zh-CN" sz="2800" b="1" cap="small" dirty="0">
                <a:latin typeface="微软雅黑" panose="020B0503020204020204" pitchFamily="34" charset="-122"/>
                <a:ea typeface="微软雅黑" panose="020B0503020204020204" pitchFamily="34" charset="-122"/>
                <a:cs typeface="+mn-cs"/>
              </a:rPr>
              <a:t>UMP</a:t>
            </a:r>
            <a:r>
              <a:rPr lang="zh-CN" altLang="en-US" sz="2800" b="1" cap="small" dirty="0">
                <a:latin typeface="微软雅黑" panose="020B0503020204020204" pitchFamily="34" charset="-122"/>
                <a:ea typeface="微软雅黑" panose="020B0503020204020204" pitchFamily="34" charset="-122"/>
                <a:cs typeface="+mn-cs"/>
              </a:rPr>
              <a:t>-GARCH模型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260985" y="692785"/>
            <a:ext cx="11035665" cy="5707380"/>
          </a:xfrm>
          <a:prstGeom prst="rect">
            <a:avLst/>
          </a:prstGeom>
          <a:noFill/>
        </p:spPr>
        <p:txBody>
          <a:bodyPr wrap="square" rtlCol="0">
            <a:noAutofit/>
          </a:bodyPr>
          <a:lstStyle/>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与GARCH模型还存在差别的是，Jump-GARCH模型在其基础上引入了泊松过程。在给定信息集      前提下，跳跃次数     服从泊松分布，则    在             期内发生 j 次跳跃的概率密度为：</a:t>
            </a: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跳跃强度                        ，表示在信息集      下，对时间段            内发生跳跃次数的事前预期，在             内发生跳跃的可能性大小，其动态表达式为：</a:t>
            </a: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       为预期偏差，表达式为：</a:t>
            </a: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                                                   是跳跃发生次数的事前预期与事后推断之间的偏离，又称预期偏差，相当于       的边际差分。</a:t>
            </a:r>
            <a:endParaRPr kumimoji="1" lang="en-US" altLang="zh-CN" sz="2200" dirty="0">
              <a:latin typeface="Times New Roman" panose="02020603050405020304" pitchFamily="18" charset="0"/>
              <a:ea typeface="+mn-ea"/>
              <a:cs typeface="Times New Roman" panose="02020603050405020304" pitchFamily="18" charset="0"/>
            </a:endParaRPr>
          </a:p>
        </p:txBody>
      </p:sp>
      <p:graphicFrame>
        <p:nvGraphicFramePr>
          <p:cNvPr id="3" name="对象 -2147482388"/>
          <p:cNvGraphicFramePr>
            <a:graphicFrameLocks noChangeAspect="1"/>
          </p:cNvGraphicFramePr>
          <p:nvPr/>
        </p:nvGraphicFramePr>
        <p:xfrm>
          <a:off x="1772920" y="1341120"/>
          <a:ext cx="509905" cy="380365"/>
        </p:xfrm>
        <a:graphic>
          <a:graphicData uri="http://schemas.openxmlformats.org/presentationml/2006/ole">
            <mc:AlternateContent xmlns:mc="http://schemas.openxmlformats.org/markup-compatibility/2006">
              <mc:Choice xmlns:v="urn:schemas-microsoft-com:vml" Requires="v">
                <p:oleObj spid="_x0000_s17" name="" r:id="rId1" imgW="254000" imgH="203200" progId="Equation.DSMT4">
                  <p:embed/>
                </p:oleObj>
              </mc:Choice>
              <mc:Fallback>
                <p:oleObj name="" r:id="rId1" imgW="254000" imgH="203200" progId="Equation.DSMT4">
                  <p:embed/>
                  <p:pic>
                    <p:nvPicPr>
                      <p:cNvPr id="0" name="图片 16"/>
                      <p:cNvPicPr/>
                      <p:nvPr/>
                    </p:nvPicPr>
                    <p:blipFill>
                      <a:blip r:embed="rId2"/>
                      <a:stretch>
                        <a:fillRect/>
                      </a:stretch>
                    </p:blipFill>
                    <p:spPr>
                      <a:xfrm>
                        <a:off x="1772920" y="1341120"/>
                        <a:ext cx="509905" cy="380365"/>
                      </a:xfrm>
                      <a:prstGeom prst="rect">
                        <a:avLst/>
                      </a:prstGeom>
                      <a:noFill/>
                      <a:ln w="38100">
                        <a:noFill/>
                        <a:miter/>
                      </a:ln>
                    </p:spPr>
                  </p:pic>
                </p:oleObj>
              </mc:Fallback>
            </mc:AlternateContent>
          </a:graphicData>
        </a:graphic>
      </p:graphicFrame>
      <p:graphicFrame>
        <p:nvGraphicFramePr>
          <p:cNvPr id="4" name="对象 -2147482387"/>
          <p:cNvGraphicFramePr>
            <a:graphicFrameLocks noChangeAspect="1"/>
          </p:cNvGraphicFramePr>
          <p:nvPr/>
        </p:nvGraphicFramePr>
        <p:xfrm>
          <a:off x="4509770" y="1289685"/>
          <a:ext cx="294640" cy="431800"/>
        </p:xfrm>
        <a:graphic>
          <a:graphicData uri="http://schemas.openxmlformats.org/presentationml/2006/ole">
            <mc:AlternateContent xmlns:mc="http://schemas.openxmlformats.org/markup-compatibility/2006">
              <mc:Choice xmlns:v="urn:schemas-microsoft-com:vml" Requires="v">
                <p:oleObj spid="_x0000_s18" name="" r:id="rId3" imgW="139700" imgH="203200" progId="Equation.DSMT4">
                  <p:embed/>
                </p:oleObj>
              </mc:Choice>
              <mc:Fallback>
                <p:oleObj name="" r:id="rId3" imgW="139700" imgH="203200" progId="Equation.DSMT4">
                  <p:embed/>
                  <p:pic>
                    <p:nvPicPr>
                      <p:cNvPr id="0" name="图片 17"/>
                      <p:cNvPicPr/>
                      <p:nvPr/>
                    </p:nvPicPr>
                    <p:blipFill>
                      <a:blip r:embed="rId4"/>
                      <a:stretch>
                        <a:fillRect/>
                      </a:stretch>
                    </p:blipFill>
                    <p:spPr>
                      <a:xfrm>
                        <a:off x="4509770" y="1289685"/>
                        <a:ext cx="294640" cy="431800"/>
                      </a:xfrm>
                      <a:prstGeom prst="rect">
                        <a:avLst/>
                      </a:prstGeom>
                      <a:noFill/>
                      <a:ln w="38100">
                        <a:noFill/>
                        <a:miter/>
                      </a:ln>
                    </p:spPr>
                  </p:pic>
                </p:oleObj>
              </mc:Fallback>
            </mc:AlternateContent>
          </a:graphicData>
        </a:graphic>
      </p:graphicFrame>
      <p:graphicFrame>
        <p:nvGraphicFramePr>
          <p:cNvPr id="6" name="对象 -2147482385"/>
          <p:cNvGraphicFramePr>
            <a:graphicFrameLocks noChangeAspect="1"/>
          </p:cNvGraphicFramePr>
          <p:nvPr/>
        </p:nvGraphicFramePr>
        <p:xfrm>
          <a:off x="7533640" y="1368425"/>
          <a:ext cx="902970" cy="424815"/>
        </p:xfrm>
        <a:graphic>
          <a:graphicData uri="http://schemas.openxmlformats.org/presentationml/2006/ole">
            <mc:AlternateContent xmlns:mc="http://schemas.openxmlformats.org/markup-compatibility/2006">
              <mc:Choice xmlns:v="urn:schemas-microsoft-com:vml" Requires="v">
                <p:oleObj spid="_x0000_s19" name="" r:id="rId5" imgW="457200" imgH="215900" progId="Equation.DSMT4">
                  <p:embed/>
                </p:oleObj>
              </mc:Choice>
              <mc:Fallback>
                <p:oleObj name="" r:id="rId5" imgW="457200" imgH="215900" progId="Equation.DSMT4">
                  <p:embed/>
                  <p:pic>
                    <p:nvPicPr>
                      <p:cNvPr id="0" name="图片 18"/>
                      <p:cNvPicPr/>
                      <p:nvPr/>
                    </p:nvPicPr>
                    <p:blipFill>
                      <a:blip r:embed="rId6"/>
                      <a:stretch>
                        <a:fillRect/>
                      </a:stretch>
                    </p:blipFill>
                    <p:spPr>
                      <a:xfrm>
                        <a:off x="7533640" y="1368425"/>
                        <a:ext cx="902970" cy="424815"/>
                      </a:xfrm>
                      <a:prstGeom prst="rect">
                        <a:avLst/>
                      </a:prstGeom>
                      <a:noFill/>
                      <a:ln w="38100">
                        <a:noFill/>
                        <a:miter/>
                      </a:ln>
                    </p:spPr>
                  </p:pic>
                </p:oleObj>
              </mc:Fallback>
            </mc:AlternateContent>
          </a:graphicData>
        </a:graphic>
      </p:graphicFrame>
      <p:graphicFrame>
        <p:nvGraphicFramePr>
          <p:cNvPr id="20" name="对象 -2147482387"/>
          <p:cNvGraphicFramePr>
            <a:graphicFrameLocks noChangeAspect="1"/>
          </p:cNvGraphicFramePr>
          <p:nvPr/>
        </p:nvGraphicFramePr>
        <p:xfrm>
          <a:off x="7031355" y="1341120"/>
          <a:ext cx="294640" cy="431800"/>
        </p:xfrm>
        <a:graphic>
          <a:graphicData uri="http://schemas.openxmlformats.org/presentationml/2006/ole">
            <mc:AlternateContent xmlns:mc="http://schemas.openxmlformats.org/markup-compatibility/2006">
              <mc:Choice xmlns:v="urn:schemas-microsoft-com:vml" Requires="v">
                <p:oleObj spid="_x0000_s21" name="" r:id="rId7" imgW="139700" imgH="203200" progId="Equation.DSMT4">
                  <p:embed/>
                </p:oleObj>
              </mc:Choice>
              <mc:Fallback>
                <p:oleObj name="" r:id="rId7" imgW="139700" imgH="203200" progId="Equation.DSMT4">
                  <p:embed/>
                  <p:pic>
                    <p:nvPicPr>
                      <p:cNvPr id="0" name="图片 17"/>
                      <p:cNvPicPr/>
                      <p:nvPr/>
                    </p:nvPicPr>
                    <p:blipFill>
                      <a:blip r:embed="rId4"/>
                      <a:stretch>
                        <a:fillRect/>
                      </a:stretch>
                    </p:blipFill>
                    <p:spPr>
                      <a:xfrm>
                        <a:off x="7031355" y="1341120"/>
                        <a:ext cx="294640" cy="431800"/>
                      </a:xfrm>
                      <a:prstGeom prst="rect">
                        <a:avLst/>
                      </a:prstGeom>
                      <a:noFill/>
                      <a:ln w="38100">
                        <a:noFill/>
                        <a:miter/>
                      </a:ln>
                    </p:spPr>
                  </p:pic>
                </p:oleObj>
              </mc:Fallback>
            </mc:AlternateContent>
          </a:graphicData>
        </a:graphic>
      </p:graphicFrame>
      <p:graphicFrame>
        <p:nvGraphicFramePr>
          <p:cNvPr id="7" name="对象 -2147482383"/>
          <p:cNvGraphicFramePr>
            <a:graphicFrameLocks noChangeAspect="1"/>
          </p:cNvGraphicFramePr>
          <p:nvPr/>
        </p:nvGraphicFramePr>
        <p:xfrm>
          <a:off x="2925445" y="1989455"/>
          <a:ext cx="5024755" cy="834390"/>
        </p:xfrm>
        <a:graphic>
          <a:graphicData uri="http://schemas.openxmlformats.org/presentationml/2006/ole">
            <mc:AlternateContent xmlns:mc="http://schemas.openxmlformats.org/markup-compatibility/2006">
              <mc:Choice xmlns:v="urn:schemas-microsoft-com:vml" Requires="v">
                <p:oleObj spid="_x0000_s22" name="" r:id="rId8" imgW="2400300" imgH="419100" progId="Equation.DSMT4">
                  <p:embed/>
                </p:oleObj>
              </mc:Choice>
              <mc:Fallback>
                <p:oleObj name="" r:id="rId8" imgW="2400300" imgH="419100" progId="Equation.DSMT4">
                  <p:embed/>
                  <p:pic>
                    <p:nvPicPr>
                      <p:cNvPr id="0" name="图片 21"/>
                      <p:cNvPicPr/>
                      <p:nvPr/>
                    </p:nvPicPr>
                    <p:blipFill>
                      <a:blip r:embed="rId9"/>
                      <a:stretch>
                        <a:fillRect/>
                      </a:stretch>
                    </p:blipFill>
                    <p:spPr>
                      <a:xfrm>
                        <a:off x="2925445" y="1989455"/>
                        <a:ext cx="5024755" cy="834390"/>
                      </a:xfrm>
                      <a:prstGeom prst="rect">
                        <a:avLst/>
                      </a:prstGeom>
                      <a:noFill/>
                      <a:ln w="38100">
                        <a:noFill/>
                        <a:miter/>
                      </a:ln>
                    </p:spPr>
                  </p:pic>
                </p:oleObj>
              </mc:Fallback>
            </mc:AlternateContent>
          </a:graphicData>
        </a:graphic>
      </p:graphicFrame>
      <p:graphicFrame>
        <p:nvGraphicFramePr>
          <p:cNvPr id="8" name="对象 -2147482382"/>
          <p:cNvGraphicFramePr>
            <a:graphicFrameLocks noChangeAspect="1"/>
          </p:cNvGraphicFramePr>
          <p:nvPr/>
        </p:nvGraphicFramePr>
        <p:xfrm>
          <a:off x="1845310" y="2853055"/>
          <a:ext cx="1645920" cy="479425"/>
        </p:xfrm>
        <a:graphic>
          <a:graphicData uri="http://schemas.openxmlformats.org/presentationml/2006/ole">
            <mc:AlternateContent xmlns:mc="http://schemas.openxmlformats.org/markup-compatibility/2006">
              <mc:Choice xmlns:v="urn:schemas-microsoft-com:vml" Requires="v">
                <p:oleObj spid="_x0000_s23" name="" r:id="rId10" imgW="888365" imgH="241300" progId="Equation.DSMT4">
                  <p:embed/>
                </p:oleObj>
              </mc:Choice>
              <mc:Fallback>
                <p:oleObj name="" r:id="rId10" imgW="888365" imgH="241300" progId="Equation.DSMT4">
                  <p:embed/>
                  <p:pic>
                    <p:nvPicPr>
                      <p:cNvPr id="0" name="图片 22"/>
                      <p:cNvPicPr/>
                      <p:nvPr/>
                    </p:nvPicPr>
                    <p:blipFill>
                      <a:blip r:embed="rId11"/>
                      <a:stretch>
                        <a:fillRect/>
                      </a:stretch>
                    </p:blipFill>
                    <p:spPr>
                      <a:xfrm>
                        <a:off x="1845310" y="2853055"/>
                        <a:ext cx="1645920" cy="479425"/>
                      </a:xfrm>
                      <a:prstGeom prst="rect">
                        <a:avLst/>
                      </a:prstGeom>
                      <a:noFill/>
                      <a:ln w="38100">
                        <a:noFill/>
                        <a:miter/>
                      </a:ln>
                    </p:spPr>
                  </p:pic>
                </p:oleObj>
              </mc:Fallback>
            </mc:AlternateContent>
          </a:graphicData>
        </a:graphic>
      </p:graphicFrame>
      <p:graphicFrame>
        <p:nvGraphicFramePr>
          <p:cNvPr id="9" name="对象 -2147482380"/>
          <p:cNvGraphicFramePr>
            <a:graphicFrameLocks noChangeAspect="1"/>
          </p:cNvGraphicFramePr>
          <p:nvPr/>
        </p:nvGraphicFramePr>
        <p:xfrm>
          <a:off x="7533640" y="2853055"/>
          <a:ext cx="867410" cy="420370"/>
        </p:xfrm>
        <a:graphic>
          <a:graphicData uri="http://schemas.openxmlformats.org/presentationml/2006/ole">
            <mc:AlternateContent xmlns:mc="http://schemas.openxmlformats.org/markup-compatibility/2006">
              <mc:Choice xmlns:v="urn:schemas-microsoft-com:vml" Requires="v">
                <p:oleObj spid="_x0000_s24" name="" r:id="rId12" imgW="443865" imgH="215900" progId="Equation.DSMT4">
                  <p:embed/>
                </p:oleObj>
              </mc:Choice>
              <mc:Fallback>
                <p:oleObj name="" r:id="rId12" imgW="443865" imgH="215900" progId="Equation.DSMT4">
                  <p:embed/>
                  <p:pic>
                    <p:nvPicPr>
                      <p:cNvPr id="0" name="图片 23"/>
                      <p:cNvPicPr/>
                      <p:nvPr/>
                    </p:nvPicPr>
                    <p:blipFill>
                      <a:blip r:embed="rId13"/>
                      <a:stretch>
                        <a:fillRect/>
                      </a:stretch>
                    </p:blipFill>
                    <p:spPr>
                      <a:xfrm>
                        <a:off x="7533640" y="2853055"/>
                        <a:ext cx="867410" cy="420370"/>
                      </a:xfrm>
                      <a:prstGeom prst="rect">
                        <a:avLst/>
                      </a:prstGeom>
                      <a:noFill/>
                      <a:ln w="38100">
                        <a:noFill/>
                        <a:miter/>
                      </a:ln>
                    </p:spPr>
                  </p:pic>
                </p:oleObj>
              </mc:Fallback>
            </mc:AlternateContent>
          </a:graphicData>
        </a:graphic>
      </p:graphicFrame>
      <p:graphicFrame>
        <p:nvGraphicFramePr>
          <p:cNvPr id="25" name="对象 -2147482388"/>
          <p:cNvGraphicFramePr>
            <a:graphicFrameLocks noChangeAspect="1"/>
          </p:cNvGraphicFramePr>
          <p:nvPr/>
        </p:nvGraphicFramePr>
        <p:xfrm>
          <a:off x="5445760" y="2893060"/>
          <a:ext cx="509905" cy="380365"/>
        </p:xfrm>
        <a:graphic>
          <a:graphicData uri="http://schemas.openxmlformats.org/presentationml/2006/ole">
            <mc:AlternateContent xmlns:mc="http://schemas.openxmlformats.org/markup-compatibility/2006">
              <mc:Choice xmlns:v="urn:schemas-microsoft-com:vml" Requires="v">
                <p:oleObj spid="_x0000_s26" name="" r:id="rId14" imgW="254000" imgH="203200" progId="Equation.DSMT4">
                  <p:embed/>
                </p:oleObj>
              </mc:Choice>
              <mc:Fallback>
                <p:oleObj name="" r:id="rId14" imgW="254000" imgH="203200" progId="Equation.DSMT4">
                  <p:embed/>
                  <p:pic>
                    <p:nvPicPr>
                      <p:cNvPr id="0" name="图片 16"/>
                      <p:cNvPicPr/>
                      <p:nvPr/>
                    </p:nvPicPr>
                    <p:blipFill>
                      <a:blip r:embed="rId2"/>
                      <a:stretch>
                        <a:fillRect/>
                      </a:stretch>
                    </p:blipFill>
                    <p:spPr>
                      <a:xfrm>
                        <a:off x="5445760" y="2893060"/>
                        <a:ext cx="509905" cy="380365"/>
                      </a:xfrm>
                      <a:prstGeom prst="rect">
                        <a:avLst/>
                      </a:prstGeom>
                      <a:noFill/>
                      <a:ln w="38100">
                        <a:noFill/>
                        <a:miter/>
                      </a:ln>
                    </p:spPr>
                  </p:pic>
                </p:oleObj>
              </mc:Fallback>
            </mc:AlternateContent>
          </a:graphicData>
        </a:graphic>
      </p:graphicFrame>
      <p:graphicFrame>
        <p:nvGraphicFramePr>
          <p:cNvPr id="27" name="对象 -2147482380"/>
          <p:cNvGraphicFramePr>
            <a:graphicFrameLocks noChangeAspect="1"/>
          </p:cNvGraphicFramePr>
          <p:nvPr/>
        </p:nvGraphicFramePr>
        <p:xfrm>
          <a:off x="1845310" y="3357245"/>
          <a:ext cx="867410" cy="420370"/>
        </p:xfrm>
        <a:graphic>
          <a:graphicData uri="http://schemas.openxmlformats.org/presentationml/2006/ole">
            <mc:AlternateContent xmlns:mc="http://schemas.openxmlformats.org/markup-compatibility/2006">
              <mc:Choice xmlns:v="urn:schemas-microsoft-com:vml" Requires="v">
                <p:oleObj spid="_x0000_s28" name="" r:id="rId15" imgW="443865" imgH="215900" progId="Equation.DSMT4">
                  <p:embed/>
                </p:oleObj>
              </mc:Choice>
              <mc:Fallback>
                <p:oleObj name="" r:id="rId15" imgW="443865" imgH="215900" progId="Equation.DSMT4">
                  <p:embed/>
                  <p:pic>
                    <p:nvPicPr>
                      <p:cNvPr id="0" name="图片 23"/>
                      <p:cNvPicPr/>
                      <p:nvPr/>
                    </p:nvPicPr>
                    <p:blipFill>
                      <a:blip r:embed="rId13"/>
                      <a:stretch>
                        <a:fillRect/>
                      </a:stretch>
                    </p:blipFill>
                    <p:spPr>
                      <a:xfrm>
                        <a:off x="1845310" y="3357245"/>
                        <a:ext cx="867410" cy="420370"/>
                      </a:xfrm>
                      <a:prstGeom prst="rect">
                        <a:avLst/>
                      </a:prstGeom>
                      <a:noFill/>
                      <a:ln w="38100">
                        <a:noFill/>
                        <a:miter/>
                      </a:ln>
                    </p:spPr>
                  </p:pic>
                </p:oleObj>
              </mc:Fallback>
            </mc:AlternateContent>
          </a:graphicData>
        </a:graphic>
      </p:graphicFrame>
      <p:graphicFrame>
        <p:nvGraphicFramePr>
          <p:cNvPr id="10" name="对象 -2147482378"/>
          <p:cNvGraphicFramePr>
            <a:graphicFrameLocks noChangeAspect="1"/>
          </p:cNvGraphicFramePr>
          <p:nvPr/>
        </p:nvGraphicFramePr>
        <p:xfrm>
          <a:off x="4365625" y="3861435"/>
          <a:ext cx="2710180" cy="448945"/>
        </p:xfrm>
        <a:graphic>
          <a:graphicData uri="http://schemas.openxmlformats.org/presentationml/2006/ole">
            <mc:AlternateContent xmlns:mc="http://schemas.openxmlformats.org/markup-compatibility/2006">
              <mc:Choice xmlns:v="urn:schemas-microsoft-com:vml" Requires="v">
                <p:oleObj spid="_x0000_s29" name="" r:id="rId16" imgW="1155700" imgH="203200" progId="Equation.DSMT4">
                  <p:embed/>
                </p:oleObj>
              </mc:Choice>
              <mc:Fallback>
                <p:oleObj name="" r:id="rId16" imgW="1155700" imgH="203200" progId="Equation.DSMT4">
                  <p:embed/>
                  <p:pic>
                    <p:nvPicPr>
                      <p:cNvPr id="0" name="图片 28"/>
                      <p:cNvPicPr/>
                      <p:nvPr/>
                    </p:nvPicPr>
                    <p:blipFill>
                      <a:blip r:embed="rId17"/>
                      <a:stretch>
                        <a:fillRect/>
                      </a:stretch>
                    </p:blipFill>
                    <p:spPr>
                      <a:xfrm>
                        <a:off x="4365625" y="3861435"/>
                        <a:ext cx="2710180" cy="448945"/>
                      </a:xfrm>
                      <a:prstGeom prst="rect">
                        <a:avLst/>
                      </a:prstGeom>
                      <a:noFill/>
                      <a:ln w="38100">
                        <a:noFill/>
                        <a:miter/>
                      </a:ln>
                    </p:spPr>
                  </p:pic>
                </p:oleObj>
              </mc:Fallback>
            </mc:AlternateContent>
          </a:graphicData>
        </a:graphic>
      </p:graphicFrame>
      <p:graphicFrame>
        <p:nvGraphicFramePr>
          <p:cNvPr id="11" name="对象 -2147482373"/>
          <p:cNvGraphicFramePr>
            <a:graphicFrameLocks noChangeAspect="1"/>
          </p:cNvGraphicFramePr>
          <p:nvPr/>
        </p:nvGraphicFramePr>
        <p:xfrm>
          <a:off x="692785" y="4310380"/>
          <a:ext cx="489585" cy="447040"/>
        </p:xfrm>
        <a:graphic>
          <a:graphicData uri="http://schemas.openxmlformats.org/presentationml/2006/ole">
            <mc:AlternateContent xmlns:mc="http://schemas.openxmlformats.org/markup-compatibility/2006">
              <mc:Choice xmlns:v="urn:schemas-microsoft-com:vml" Requires="v">
                <p:oleObj spid="_x0000_s30" name="" r:id="rId18" imgW="215900" imgH="203200" progId="Equation.DSMT4">
                  <p:embed/>
                </p:oleObj>
              </mc:Choice>
              <mc:Fallback>
                <p:oleObj name="" r:id="rId18" imgW="215900" imgH="203200" progId="Equation.DSMT4">
                  <p:embed/>
                  <p:pic>
                    <p:nvPicPr>
                      <p:cNvPr id="0" name="图片 29"/>
                      <p:cNvPicPr/>
                      <p:nvPr/>
                    </p:nvPicPr>
                    <p:blipFill>
                      <a:blip r:embed="rId19"/>
                      <a:stretch>
                        <a:fillRect/>
                      </a:stretch>
                    </p:blipFill>
                    <p:spPr>
                      <a:xfrm>
                        <a:off x="692785" y="4310380"/>
                        <a:ext cx="489585" cy="447040"/>
                      </a:xfrm>
                      <a:prstGeom prst="rect">
                        <a:avLst/>
                      </a:prstGeom>
                      <a:noFill/>
                      <a:ln w="38100">
                        <a:noFill/>
                        <a:miter/>
                      </a:ln>
                    </p:spPr>
                  </p:pic>
                </p:oleObj>
              </mc:Fallback>
            </mc:AlternateContent>
          </a:graphicData>
        </a:graphic>
      </p:graphicFrame>
      <p:graphicFrame>
        <p:nvGraphicFramePr>
          <p:cNvPr id="12" name="对象 -2147482372"/>
          <p:cNvGraphicFramePr>
            <a:graphicFrameLocks noChangeAspect="1"/>
          </p:cNvGraphicFramePr>
          <p:nvPr/>
        </p:nvGraphicFramePr>
        <p:xfrm>
          <a:off x="3491230" y="4581525"/>
          <a:ext cx="6202680" cy="860425"/>
        </p:xfrm>
        <a:graphic>
          <a:graphicData uri="http://schemas.openxmlformats.org/presentationml/2006/ole">
            <mc:AlternateContent xmlns:mc="http://schemas.openxmlformats.org/markup-compatibility/2006">
              <mc:Choice xmlns:v="urn:schemas-microsoft-com:vml" Requires="v">
                <p:oleObj spid="_x0000_s31" name="" r:id="rId20" imgW="2895600" imgH="406400" progId="Equation.DSMT4">
                  <p:embed/>
                </p:oleObj>
              </mc:Choice>
              <mc:Fallback>
                <p:oleObj name="" r:id="rId20" imgW="2895600" imgH="406400" progId="Equation.DSMT4">
                  <p:embed/>
                  <p:pic>
                    <p:nvPicPr>
                      <p:cNvPr id="0" name="图片 30"/>
                      <p:cNvPicPr/>
                      <p:nvPr/>
                    </p:nvPicPr>
                    <p:blipFill>
                      <a:blip r:embed="rId21"/>
                      <a:stretch>
                        <a:fillRect/>
                      </a:stretch>
                    </p:blipFill>
                    <p:spPr>
                      <a:xfrm>
                        <a:off x="3491230" y="4581525"/>
                        <a:ext cx="6202680" cy="860425"/>
                      </a:xfrm>
                      <a:prstGeom prst="rect">
                        <a:avLst/>
                      </a:prstGeom>
                      <a:noFill/>
                      <a:ln w="38100">
                        <a:noFill/>
                        <a:miter/>
                      </a:ln>
                    </p:spPr>
                  </p:pic>
                </p:oleObj>
              </mc:Fallback>
            </mc:AlternateContent>
          </a:graphicData>
        </a:graphic>
      </p:graphicFrame>
      <p:graphicFrame>
        <p:nvGraphicFramePr>
          <p:cNvPr id="13" name="对象 -2147482364"/>
          <p:cNvGraphicFramePr>
            <a:graphicFrameLocks noChangeAspect="1"/>
          </p:cNvGraphicFramePr>
          <p:nvPr/>
        </p:nvGraphicFramePr>
        <p:xfrm>
          <a:off x="558165" y="5301615"/>
          <a:ext cx="3695065" cy="503555"/>
        </p:xfrm>
        <a:graphic>
          <a:graphicData uri="http://schemas.openxmlformats.org/presentationml/2006/ole">
            <mc:AlternateContent xmlns:mc="http://schemas.openxmlformats.org/markup-compatibility/2006">
              <mc:Choice xmlns:v="urn:schemas-microsoft-com:vml" Requires="v">
                <p:oleObj spid="_x0000_s32" name="" r:id="rId22" imgW="1917700" imgH="241300" progId="Equation.DSMT4">
                  <p:embed/>
                </p:oleObj>
              </mc:Choice>
              <mc:Fallback>
                <p:oleObj name="" r:id="rId22" imgW="1917700" imgH="241300" progId="Equation.DSMT4">
                  <p:embed/>
                  <p:pic>
                    <p:nvPicPr>
                      <p:cNvPr id="0" name="图片 31"/>
                      <p:cNvPicPr/>
                      <p:nvPr/>
                    </p:nvPicPr>
                    <p:blipFill>
                      <a:blip r:embed="rId23"/>
                      <a:stretch>
                        <a:fillRect/>
                      </a:stretch>
                    </p:blipFill>
                    <p:spPr>
                      <a:xfrm>
                        <a:off x="558165" y="5301615"/>
                        <a:ext cx="3695065" cy="503555"/>
                      </a:xfrm>
                      <a:prstGeom prst="rect">
                        <a:avLst/>
                      </a:prstGeom>
                      <a:noFill/>
                      <a:ln w="38100">
                        <a:noFill/>
                        <a:miter/>
                      </a:ln>
                    </p:spPr>
                  </p:pic>
                </p:oleObj>
              </mc:Fallback>
            </mc:AlternateContent>
          </a:graphicData>
        </a:graphic>
      </p:graphicFrame>
      <p:graphicFrame>
        <p:nvGraphicFramePr>
          <p:cNvPr id="33" name="对象 -2147482388"/>
          <p:cNvGraphicFramePr>
            <a:graphicFrameLocks noChangeAspect="1"/>
          </p:cNvGraphicFramePr>
          <p:nvPr/>
        </p:nvGraphicFramePr>
        <p:xfrm>
          <a:off x="3213100" y="5877560"/>
          <a:ext cx="509905" cy="380365"/>
        </p:xfrm>
        <a:graphic>
          <a:graphicData uri="http://schemas.openxmlformats.org/presentationml/2006/ole">
            <mc:AlternateContent xmlns:mc="http://schemas.openxmlformats.org/markup-compatibility/2006">
              <mc:Choice xmlns:v="urn:schemas-microsoft-com:vml" Requires="v">
                <p:oleObj spid="_x0000_s34" name="" r:id="rId24" imgW="254000" imgH="203200" progId="Equation.DSMT4">
                  <p:embed/>
                </p:oleObj>
              </mc:Choice>
              <mc:Fallback>
                <p:oleObj name="" r:id="rId24" imgW="254000" imgH="203200" progId="Equation.DSMT4">
                  <p:embed/>
                  <p:pic>
                    <p:nvPicPr>
                      <p:cNvPr id="0" name="图片 16"/>
                      <p:cNvPicPr/>
                      <p:nvPr/>
                    </p:nvPicPr>
                    <p:blipFill>
                      <a:blip r:embed="rId2"/>
                      <a:stretch>
                        <a:fillRect/>
                      </a:stretch>
                    </p:blipFill>
                    <p:spPr>
                      <a:xfrm>
                        <a:off x="3213100" y="5877560"/>
                        <a:ext cx="509905" cy="38036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78536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J</a:t>
            </a:r>
            <a:r>
              <a:rPr lang="en-US" altLang="zh-CN" sz="2800" b="1" cap="small" dirty="0">
                <a:latin typeface="微软雅黑" panose="020B0503020204020204" pitchFamily="34" charset="-122"/>
                <a:ea typeface="微软雅黑" panose="020B0503020204020204" pitchFamily="34" charset="-122"/>
                <a:cs typeface="+mn-cs"/>
              </a:rPr>
              <a:t>UMP</a:t>
            </a:r>
            <a:r>
              <a:rPr lang="zh-CN" altLang="en-US" sz="2800" b="1" cap="small" dirty="0">
                <a:latin typeface="微软雅黑" panose="020B0503020204020204" pitchFamily="34" charset="-122"/>
                <a:ea typeface="微软雅黑" panose="020B0503020204020204" pitchFamily="34" charset="-122"/>
                <a:cs typeface="+mn-cs"/>
              </a:rPr>
              <a:t>-GARCH模型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260985" y="692785"/>
            <a:ext cx="11035665" cy="5707380"/>
          </a:xfrm>
          <a:prstGeom prst="rect">
            <a:avLst/>
          </a:prstGeom>
          <a:noFill/>
        </p:spPr>
        <p:txBody>
          <a:bodyPr wrap="square" rtlCol="0">
            <a:noAutofit/>
          </a:bodyPr>
          <a:lstStyle/>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若ARJI是平稳的，即          ，则无条件跳跃密度的均值为：</a:t>
            </a: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另外，对       的多期预测为：</a:t>
            </a: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则ARJI模型可重新写，并且对于所有的 t ，           的充分条件是：                             ，其应满足：</a:t>
            </a: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假设跳跃幅度为      ，                  ，每次跳跃彼此相互独立，且是正态分布的                ，则资产收益跳跃幅度过程可表达为：</a:t>
            </a: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假设   和     独立，         ，    与       独立，跳跃次数实现已知，则     的分布为                  </a:t>
            </a:r>
            <a:endParaRPr kumimoji="1" lang="en-US" altLang="zh-CN" sz="2200" dirty="0">
              <a:latin typeface="Times New Roman" panose="02020603050405020304" pitchFamily="18" charset="0"/>
              <a:ea typeface="+mn-ea"/>
              <a:cs typeface="Times New Roman" panose="02020603050405020304" pitchFamily="18" charset="0"/>
            </a:endParaRPr>
          </a:p>
        </p:txBody>
      </p:sp>
      <p:graphicFrame>
        <p:nvGraphicFramePr>
          <p:cNvPr id="3" name="对象 -2147482358"/>
          <p:cNvGraphicFramePr>
            <a:graphicFrameLocks noChangeAspect="1"/>
          </p:cNvGraphicFramePr>
          <p:nvPr/>
        </p:nvGraphicFramePr>
        <p:xfrm>
          <a:off x="3285490" y="836930"/>
          <a:ext cx="640080" cy="405765"/>
        </p:xfrm>
        <a:graphic>
          <a:graphicData uri="http://schemas.openxmlformats.org/presentationml/2006/ole">
            <mc:AlternateContent xmlns:mc="http://schemas.openxmlformats.org/markup-compatibility/2006">
              <mc:Choice xmlns:v="urn:schemas-microsoft-com:vml" Requires="v">
                <p:oleObj spid="_x0000_s3076" name="" r:id="rId1" imgW="355600" imgH="215900" progId="Equation.DSMT4">
                  <p:embed/>
                </p:oleObj>
              </mc:Choice>
              <mc:Fallback>
                <p:oleObj name="" r:id="rId1" imgW="355600" imgH="215900" progId="Equation.DSMT4">
                  <p:embed/>
                  <p:pic>
                    <p:nvPicPr>
                      <p:cNvPr id="0" name="图片 3075"/>
                      <p:cNvPicPr/>
                      <p:nvPr/>
                    </p:nvPicPr>
                    <p:blipFill>
                      <a:blip r:embed="rId2"/>
                      <a:stretch>
                        <a:fillRect/>
                      </a:stretch>
                    </p:blipFill>
                    <p:spPr>
                      <a:xfrm>
                        <a:off x="3285490" y="836930"/>
                        <a:ext cx="640080" cy="405765"/>
                      </a:xfrm>
                      <a:prstGeom prst="rect">
                        <a:avLst/>
                      </a:prstGeom>
                      <a:noFill/>
                      <a:ln w="38100">
                        <a:noFill/>
                        <a:miter/>
                      </a:ln>
                    </p:spPr>
                  </p:pic>
                </p:oleObj>
              </mc:Fallback>
            </mc:AlternateContent>
          </a:graphicData>
        </a:graphic>
      </p:graphicFrame>
      <p:graphicFrame>
        <p:nvGraphicFramePr>
          <p:cNvPr id="4" name="对象 -2147482357"/>
          <p:cNvGraphicFramePr>
            <a:graphicFrameLocks noChangeAspect="1"/>
          </p:cNvGraphicFramePr>
          <p:nvPr/>
        </p:nvGraphicFramePr>
        <p:xfrm>
          <a:off x="7749540" y="692785"/>
          <a:ext cx="1556385" cy="736600"/>
        </p:xfrm>
        <a:graphic>
          <a:graphicData uri="http://schemas.openxmlformats.org/presentationml/2006/ole">
            <mc:AlternateContent xmlns:mc="http://schemas.openxmlformats.org/markup-compatibility/2006">
              <mc:Choice xmlns:v="urn:schemas-microsoft-com:vml" Requires="v">
                <p:oleObj spid="_x0000_s14" name="" r:id="rId3" imgW="761365" imgH="381000" progId="Equation.DSMT4">
                  <p:embed/>
                </p:oleObj>
              </mc:Choice>
              <mc:Fallback>
                <p:oleObj name="" r:id="rId3" imgW="761365" imgH="381000" progId="Equation.DSMT4">
                  <p:embed/>
                  <p:pic>
                    <p:nvPicPr>
                      <p:cNvPr id="0" name="图片 13"/>
                      <p:cNvPicPr/>
                      <p:nvPr/>
                    </p:nvPicPr>
                    <p:blipFill>
                      <a:blip r:embed="rId4"/>
                      <a:stretch>
                        <a:fillRect/>
                      </a:stretch>
                    </p:blipFill>
                    <p:spPr>
                      <a:xfrm>
                        <a:off x="7749540" y="692785"/>
                        <a:ext cx="1556385" cy="736600"/>
                      </a:xfrm>
                      <a:prstGeom prst="rect">
                        <a:avLst/>
                      </a:prstGeom>
                      <a:noFill/>
                      <a:ln w="38100">
                        <a:noFill/>
                        <a:miter/>
                      </a:ln>
                    </p:spPr>
                  </p:pic>
                </p:oleObj>
              </mc:Fallback>
            </mc:AlternateContent>
          </a:graphicData>
        </a:graphic>
      </p:graphicFrame>
      <p:graphicFrame>
        <p:nvGraphicFramePr>
          <p:cNvPr id="16" name="对象 15"/>
          <p:cNvGraphicFramePr>
            <a:graphicFrameLocks noChangeAspect="1"/>
          </p:cNvGraphicFramePr>
          <p:nvPr/>
        </p:nvGraphicFramePr>
        <p:xfrm>
          <a:off x="1845310" y="1341120"/>
          <a:ext cx="428625" cy="391160"/>
        </p:xfrm>
        <a:graphic>
          <a:graphicData uri="http://schemas.openxmlformats.org/presentationml/2006/ole">
            <mc:AlternateContent xmlns:mc="http://schemas.openxmlformats.org/markup-compatibility/2006">
              <mc:Choice xmlns:v="urn:schemas-microsoft-com:vml" Requires="v">
                <p:oleObj spid="_x0000_s35" name="" r:id="rId5" imgW="215900" imgH="203200" progId="Equation.DSMT4">
                  <p:embed/>
                </p:oleObj>
              </mc:Choice>
              <mc:Fallback>
                <p:oleObj name="" r:id="rId5" imgW="215900" imgH="203200" progId="Equation.DSMT4">
                  <p:embed/>
                  <p:pic>
                    <p:nvPicPr>
                      <p:cNvPr id="0" name="图片 34"/>
                      <p:cNvPicPr/>
                      <p:nvPr/>
                    </p:nvPicPr>
                    <p:blipFill>
                      <a:blip r:embed="rId6"/>
                      <a:stretch>
                        <a:fillRect/>
                      </a:stretch>
                    </p:blipFill>
                    <p:spPr>
                      <a:xfrm>
                        <a:off x="1845310" y="1341120"/>
                        <a:ext cx="428625" cy="391160"/>
                      </a:xfrm>
                      <a:prstGeom prst="rect">
                        <a:avLst/>
                      </a:prstGeom>
                      <a:noFill/>
                      <a:ln w="38100">
                        <a:noFill/>
                        <a:miter/>
                      </a:ln>
                    </p:spPr>
                  </p:pic>
                </p:oleObj>
              </mc:Fallback>
            </mc:AlternateContent>
          </a:graphicData>
        </a:graphic>
      </p:graphicFrame>
      <p:graphicFrame>
        <p:nvGraphicFramePr>
          <p:cNvPr id="6" name="对象 -2147482355"/>
          <p:cNvGraphicFramePr>
            <a:graphicFrameLocks noChangeAspect="1"/>
          </p:cNvGraphicFramePr>
          <p:nvPr/>
        </p:nvGraphicFramePr>
        <p:xfrm>
          <a:off x="2997200" y="1701165"/>
          <a:ext cx="5643245" cy="976630"/>
        </p:xfrm>
        <a:graphic>
          <a:graphicData uri="http://schemas.openxmlformats.org/presentationml/2006/ole">
            <mc:AlternateContent xmlns:mc="http://schemas.openxmlformats.org/markup-compatibility/2006">
              <mc:Choice xmlns:v="urn:schemas-microsoft-com:vml" Requires="v">
                <p:oleObj spid="_x0000_s36" name="" r:id="rId7" imgW="2755900" imgH="469900" progId="Equation.DSMT4">
                  <p:embed/>
                </p:oleObj>
              </mc:Choice>
              <mc:Fallback>
                <p:oleObj name="" r:id="rId7" imgW="2755900" imgH="469900" progId="Equation.DSMT4">
                  <p:embed/>
                  <p:pic>
                    <p:nvPicPr>
                      <p:cNvPr id="0" name="图片 35"/>
                      <p:cNvPicPr/>
                      <p:nvPr/>
                    </p:nvPicPr>
                    <p:blipFill>
                      <a:blip r:embed="rId8"/>
                      <a:stretch>
                        <a:fillRect/>
                      </a:stretch>
                    </p:blipFill>
                    <p:spPr>
                      <a:xfrm>
                        <a:off x="2997200" y="1701165"/>
                        <a:ext cx="5643245" cy="976630"/>
                      </a:xfrm>
                      <a:prstGeom prst="rect">
                        <a:avLst/>
                      </a:prstGeom>
                      <a:noFill/>
                      <a:ln w="38100">
                        <a:noFill/>
                        <a:miter/>
                      </a:ln>
                    </p:spPr>
                  </p:pic>
                </p:oleObj>
              </mc:Fallback>
            </mc:AlternateContent>
          </a:graphicData>
        </a:graphic>
      </p:graphicFrame>
      <p:graphicFrame>
        <p:nvGraphicFramePr>
          <p:cNvPr id="7" name="对象 -2147482353"/>
          <p:cNvGraphicFramePr>
            <a:graphicFrameLocks noChangeAspect="1"/>
          </p:cNvGraphicFramePr>
          <p:nvPr/>
        </p:nvGraphicFramePr>
        <p:xfrm>
          <a:off x="5949315" y="2853055"/>
          <a:ext cx="721995" cy="417195"/>
        </p:xfrm>
        <a:graphic>
          <a:graphicData uri="http://schemas.openxmlformats.org/presentationml/2006/ole">
            <mc:AlternateContent xmlns:mc="http://schemas.openxmlformats.org/markup-compatibility/2006">
              <mc:Choice xmlns:v="urn:schemas-microsoft-com:vml" Requires="v">
                <p:oleObj spid="_x0000_s37" name="" r:id="rId9" imgW="355600" imgH="203200" progId="Equation.DSMT4">
                  <p:embed/>
                </p:oleObj>
              </mc:Choice>
              <mc:Fallback>
                <p:oleObj name="" r:id="rId9" imgW="355600" imgH="203200" progId="Equation.DSMT4">
                  <p:embed/>
                  <p:pic>
                    <p:nvPicPr>
                      <p:cNvPr id="0" name="图片 36"/>
                      <p:cNvPicPr/>
                      <p:nvPr/>
                    </p:nvPicPr>
                    <p:blipFill>
                      <a:blip r:embed="rId10"/>
                      <a:stretch>
                        <a:fillRect/>
                      </a:stretch>
                    </p:blipFill>
                    <p:spPr>
                      <a:xfrm>
                        <a:off x="5949315" y="2853055"/>
                        <a:ext cx="721995" cy="417195"/>
                      </a:xfrm>
                      <a:prstGeom prst="rect">
                        <a:avLst/>
                      </a:prstGeom>
                      <a:noFill/>
                      <a:ln w="38100">
                        <a:noFill/>
                        <a:miter/>
                      </a:ln>
                    </p:spPr>
                  </p:pic>
                </p:oleObj>
              </mc:Fallback>
            </mc:AlternateContent>
          </a:graphicData>
        </a:graphic>
      </p:graphicFrame>
      <p:graphicFrame>
        <p:nvGraphicFramePr>
          <p:cNvPr id="8" name="对象 -2147482352"/>
          <p:cNvGraphicFramePr>
            <a:graphicFrameLocks noChangeAspect="1"/>
          </p:cNvGraphicFramePr>
          <p:nvPr/>
        </p:nvGraphicFramePr>
        <p:xfrm>
          <a:off x="8542020" y="2846705"/>
          <a:ext cx="2218055" cy="423545"/>
        </p:xfrm>
        <a:graphic>
          <a:graphicData uri="http://schemas.openxmlformats.org/presentationml/2006/ole">
            <mc:AlternateContent xmlns:mc="http://schemas.openxmlformats.org/markup-compatibility/2006">
              <mc:Choice xmlns:v="urn:schemas-microsoft-com:vml" Requires="v">
                <p:oleObj spid="_x0000_s38" name="" r:id="rId11" imgW="1028065" imgH="203200" progId="Equation.DSMT4">
                  <p:embed/>
                </p:oleObj>
              </mc:Choice>
              <mc:Fallback>
                <p:oleObj name="" r:id="rId11" imgW="1028065" imgH="203200" progId="Equation.DSMT4">
                  <p:embed/>
                  <p:pic>
                    <p:nvPicPr>
                      <p:cNvPr id="0" name="图片 37"/>
                      <p:cNvPicPr/>
                      <p:nvPr/>
                    </p:nvPicPr>
                    <p:blipFill>
                      <a:blip r:embed="rId12"/>
                      <a:stretch>
                        <a:fillRect/>
                      </a:stretch>
                    </p:blipFill>
                    <p:spPr>
                      <a:xfrm>
                        <a:off x="8542020" y="2846705"/>
                        <a:ext cx="2218055" cy="423545"/>
                      </a:xfrm>
                      <a:prstGeom prst="rect">
                        <a:avLst/>
                      </a:prstGeom>
                      <a:noFill/>
                      <a:ln w="38100">
                        <a:noFill/>
                        <a:miter/>
                      </a:ln>
                    </p:spPr>
                  </p:pic>
                </p:oleObj>
              </mc:Fallback>
            </mc:AlternateContent>
          </a:graphicData>
        </a:graphic>
      </p:graphicFrame>
      <p:graphicFrame>
        <p:nvGraphicFramePr>
          <p:cNvPr id="9" name="对象 -2147482351"/>
          <p:cNvGraphicFramePr>
            <a:graphicFrameLocks noChangeAspect="1"/>
          </p:cNvGraphicFramePr>
          <p:nvPr/>
        </p:nvGraphicFramePr>
        <p:xfrm>
          <a:off x="3069590" y="3625850"/>
          <a:ext cx="4062730" cy="526415"/>
        </p:xfrm>
        <a:graphic>
          <a:graphicData uri="http://schemas.openxmlformats.org/presentationml/2006/ole">
            <mc:AlternateContent xmlns:mc="http://schemas.openxmlformats.org/markup-compatibility/2006">
              <mc:Choice xmlns:v="urn:schemas-microsoft-com:vml" Requires="v">
                <p:oleObj spid="_x0000_s39" name="" r:id="rId13" imgW="2032000" imgH="241300" progId="Equation.DSMT4">
                  <p:embed/>
                </p:oleObj>
              </mc:Choice>
              <mc:Fallback>
                <p:oleObj name="" r:id="rId13" imgW="2032000" imgH="241300" progId="Equation.DSMT4">
                  <p:embed/>
                  <p:pic>
                    <p:nvPicPr>
                      <p:cNvPr id="0" name="图片 38"/>
                      <p:cNvPicPr/>
                      <p:nvPr/>
                    </p:nvPicPr>
                    <p:blipFill>
                      <a:blip r:embed="rId14"/>
                      <a:stretch>
                        <a:fillRect/>
                      </a:stretch>
                    </p:blipFill>
                    <p:spPr>
                      <a:xfrm>
                        <a:off x="3069590" y="3625850"/>
                        <a:ext cx="4062730" cy="526415"/>
                      </a:xfrm>
                      <a:prstGeom prst="rect">
                        <a:avLst/>
                      </a:prstGeom>
                      <a:noFill/>
                      <a:ln w="38100">
                        <a:noFill/>
                        <a:miter/>
                      </a:ln>
                    </p:spPr>
                  </p:pic>
                </p:oleObj>
              </mc:Fallback>
            </mc:AlternateContent>
          </a:graphicData>
        </a:graphic>
      </p:graphicFrame>
      <p:graphicFrame>
        <p:nvGraphicFramePr>
          <p:cNvPr id="10" name="对象 -2147482350"/>
          <p:cNvGraphicFramePr>
            <a:graphicFrameLocks noChangeAspect="1"/>
          </p:cNvGraphicFramePr>
          <p:nvPr/>
        </p:nvGraphicFramePr>
        <p:xfrm>
          <a:off x="2644775" y="4365625"/>
          <a:ext cx="424815" cy="466725"/>
        </p:xfrm>
        <a:graphic>
          <a:graphicData uri="http://schemas.openxmlformats.org/presentationml/2006/ole">
            <mc:AlternateContent xmlns:mc="http://schemas.openxmlformats.org/markup-compatibility/2006">
              <mc:Choice xmlns:v="urn:schemas-microsoft-com:vml" Requires="v">
                <p:oleObj spid="_x0000_s40" name="" r:id="rId15" imgW="203200" imgH="215900" progId="Equation.DSMT4">
                  <p:embed/>
                </p:oleObj>
              </mc:Choice>
              <mc:Fallback>
                <p:oleObj name="" r:id="rId15" imgW="203200" imgH="215900" progId="Equation.DSMT4">
                  <p:embed/>
                  <p:pic>
                    <p:nvPicPr>
                      <p:cNvPr id="0" name="图片 39"/>
                      <p:cNvPicPr/>
                      <p:nvPr/>
                    </p:nvPicPr>
                    <p:blipFill>
                      <a:blip r:embed="rId16"/>
                      <a:stretch>
                        <a:fillRect/>
                      </a:stretch>
                    </p:blipFill>
                    <p:spPr>
                      <a:xfrm>
                        <a:off x="2644775" y="4365625"/>
                        <a:ext cx="424815" cy="466725"/>
                      </a:xfrm>
                      <a:prstGeom prst="rect">
                        <a:avLst/>
                      </a:prstGeom>
                      <a:noFill/>
                      <a:ln w="38100">
                        <a:noFill/>
                        <a:miter/>
                      </a:ln>
                    </p:spPr>
                  </p:pic>
                </p:oleObj>
              </mc:Fallback>
            </mc:AlternateContent>
          </a:graphicData>
        </a:graphic>
      </p:graphicFrame>
      <p:graphicFrame>
        <p:nvGraphicFramePr>
          <p:cNvPr id="11" name="对象 -2147482349"/>
          <p:cNvGraphicFramePr>
            <a:graphicFrameLocks noChangeAspect="1"/>
          </p:cNvGraphicFramePr>
          <p:nvPr/>
        </p:nvGraphicFramePr>
        <p:xfrm>
          <a:off x="3213100" y="4401185"/>
          <a:ext cx="1424940" cy="395605"/>
        </p:xfrm>
        <a:graphic>
          <a:graphicData uri="http://schemas.openxmlformats.org/presentationml/2006/ole">
            <mc:AlternateContent xmlns:mc="http://schemas.openxmlformats.org/markup-compatibility/2006">
              <mc:Choice xmlns:v="urn:schemas-microsoft-com:vml" Requires="v">
                <p:oleObj spid="_x0000_s41" name="" r:id="rId17" imgW="711200" imgH="203200" progId="Equation.DSMT4">
                  <p:embed/>
                </p:oleObj>
              </mc:Choice>
              <mc:Fallback>
                <p:oleObj name="" r:id="rId17" imgW="711200" imgH="203200" progId="Equation.DSMT4">
                  <p:embed/>
                  <p:pic>
                    <p:nvPicPr>
                      <p:cNvPr id="0" name="图片 40"/>
                      <p:cNvPicPr/>
                      <p:nvPr/>
                    </p:nvPicPr>
                    <p:blipFill>
                      <a:blip r:embed="rId18"/>
                      <a:stretch>
                        <a:fillRect/>
                      </a:stretch>
                    </p:blipFill>
                    <p:spPr>
                      <a:xfrm>
                        <a:off x="3213100" y="4401185"/>
                        <a:ext cx="1424940" cy="395605"/>
                      </a:xfrm>
                      <a:prstGeom prst="rect">
                        <a:avLst/>
                      </a:prstGeom>
                      <a:noFill/>
                      <a:ln w="38100">
                        <a:noFill/>
                        <a:miter/>
                      </a:ln>
                    </p:spPr>
                  </p:pic>
                </p:oleObj>
              </mc:Fallback>
            </mc:AlternateContent>
          </a:graphicData>
        </a:graphic>
      </p:graphicFrame>
      <p:graphicFrame>
        <p:nvGraphicFramePr>
          <p:cNvPr id="12" name="对象 -2147482348"/>
          <p:cNvGraphicFramePr>
            <a:graphicFrameLocks noChangeAspect="1"/>
          </p:cNvGraphicFramePr>
          <p:nvPr/>
        </p:nvGraphicFramePr>
        <p:xfrm>
          <a:off x="9910445" y="4310380"/>
          <a:ext cx="1793240" cy="486410"/>
        </p:xfrm>
        <a:graphic>
          <a:graphicData uri="http://schemas.openxmlformats.org/presentationml/2006/ole">
            <mc:AlternateContent xmlns:mc="http://schemas.openxmlformats.org/markup-compatibility/2006">
              <mc:Choice xmlns:v="urn:schemas-microsoft-com:vml" Requires="v">
                <p:oleObj spid="_x0000_s42" name="" r:id="rId19" imgW="965200" imgH="254000" progId="Equation.DSMT4">
                  <p:embed/>
                </p:oleObj>
              </mc:Choice>
              <mc:Fallback>
                <p:oleObj name="" r:id="rId19" imgW="965200" imgH="254000" progId="Equation.DSMT4">
                  <p:embed/>
                  <p:pic>
                    <p:nvPicPr>
                      <p:cNvPr id="0" name="图片 41"/>
                      <p:cNvPicPr/>
                      <p:nvPr/>
                    </p:nvPicPr>
                    <p:blipFill>
                      <a:blip r:embed="rId20"/>
                      <a:stretch>
                        <a:fillRect/>
                      </a:stretch>
                    </p:blipFill>
                    <p:spPr>
                      <a:xfrm>
                        <a:off x="9910445" y="4310380"/>
                        <a:ext cx="1793240" cy="486410"/>
                      </a:xfrm>
                      <a:prstGeom prst="rect">
                        <a:avLst/>
                      </a:prstGeom>
                      <a:noFill/>
                      <a:ln w="38100">
                        <a:noFill/>
                        <a:miter/>
                      </a:ln>
                    </p:spPr>
                  </p:pic>
                </p:oleObj>
              </mc:Fallback>
            </mc:AlternateContent>
          </a:graphicData>
        </a:graphic>
      </p:graphicFrame>
      <p:graphicFrame>
        <p:nvGraphicFramePr>
          <p:cNvPr id="13" name="对象 -2147482346"/>
          <p:cNvGraphicFramePr>
            <a:graphicFrameLocks noChangeAspect="1"/>
          </p:cNvGraphicFramePr>
          <p:nvPr/>
        </p:nvGraphicFramePr>
        <p:xfrm>
          <a:off x="5373370" y="4725670"/>
          <a:ext cx="1091565" cy="752475"/>
        </p:xfrm>
        <a:graphic>
          <a:graphicData uri="http://schemas.openxmlformats.org/presentationml/2006/ole">
            <mc:AlternateContent xmlns:mc="http://schemas.openxmlformats.org/markup-compatibility/2006">
              <mc:Choice xmlns:v="urn:schemas-microsoft-com:vml" Requires="v">
                <p:oleObj spid="_x0000_s43" name="" r:id="rId21" imgW="584200" imgH="406400" progId="Equation.DSMT4">
                  <p:embed/>
                </p:oleObj>
              </mc:Choice>
              <mc:Fallback>
                <p:oleObj name="" r:id="rId21" imgW="584200" imgH="406400" progId="Equation.DSMT4">
                  <p:embed/>
                  <p:pic>
                    <p:nvPicPr>
                      <p:cNvPr id="0" name="图片 42"/>
                      <p:cNvPicPr/>
                      <p:nvPr/>
                    </p:nvPicPr>
                    <p:blipFill>
                      <a:blip r:embed="rId22"/>
                      <a:stretch>
                        <a:fillRect/>
                      </a:stretch>
                    </p:blipFill>
                    <p:spPr>
                      <a:xfrm>
                        <a:off x="5373370" y="4725670"/>
                        <a:ext cx="1091565" cy="752475"/>
                      </a:xfrm>
                      <a:prstGeom prst="rect">
                        <a:avLst/>
                      </a:prstGeom>
                      <a:noFill/>
                      <a:ln w="38100">
                        <a:noFill/>
                        <a:miter/>
                      </a:ln>
                    </p:spPr>
                  </p:pic>
                </p:oleObj>
              </mc:Fallback>
            </mc:AlternateContent>
          </a:graphicData>
        </a:graphic>
      </p:graphicFrame>
      <p:graphicFrame>
        <p:nvGraphicFramePr>
          <p:cNvPr id="15" name="对象 -2147482345"/>
          <p:cNvGraphicFramePr>
            <a:graphicFrameLocks noChangeAspect="1"/>
          </p:cNvGraphicFramePr>
          <p:nvPr/>
        </p:nvGraphicFramePr>
        <p:xfrm>
          <a:off x="1196975" y="5373370"/>
          <a:ext cx="285750" cy="366395"/>
        </p:xfrm>
        <a:graphic>
          <a:graphicData uri="http://schemas.openxmlformats.org/presentationml/2006/ole">
            <mc:AlternateContent xmlns:mc="http://schemas.openxmlformats.org/markup-compatibility/2006">
              <mc:Choice xmlns:v="urn:schemas-microsoft-com:vml" Requires="v">
                <p:oleObj spid="_x0000_s44" name="" r:id="rId23" imgW="139700" imgH="203200" progId="Equation.DSMT4">
                  <p:embed/>
                </p:oleObj>
              </mc:Choice>
              <mc:Fallback>
                <p:oleObj name="" r:id="rId23" imgW="139700" imgH="203200" progId="Equation.DSMT4">
                  <p:embed/>
                  <p:pic>
                    <p:nvPicPr>
                      <p:cNvPr id="0" name="图片 43"/>
                      <p:cNvPicPr/>
                      <p:nvPr/>
                    </p:nvPicPr>
                    <p:blipFill>
                      <a:blip r:embed="rId24"/>
                      <a:stretch>
                        <a:fillRect/>
                      </a:stretch>
                    </p:blipFill>
                    <p:spPr>
                      <a:xfrm>
                        <a:off x="1196975" y="5373370"/>
                        <a:ext cx="285750" cy="366395"/>
                      </a:xfrm>
                      <a:prstGeom prst="rect">
                        <a:avLst/>
                      </a:prstGeom>
                      <a:noFill/>
                      <a:ln w="38100">
                        <a:noFill/>
                        <a:miter/>
                      </a:ln>
                    </p:spPr>
                  </p:pic>
                </p:oleObj>
              </mc:Fallback>
            </mc:AlternateContent>
          </a:graphicData>
        </a:graphic>
      </p:graphicFrame>
      <p:graphicFrame>
        <p:nvGraphicFramePr>
          <p:cNvPr id="45" name="对象 -2147482350"/>
          <p:cNvGraphicFramePr>
            <a:graphicFrameLocks noChangeAspect="1"/>
          </p:cNvGraphicFramePr>
          <p:nvPr/>
        </p:nvGraphicFramePr>
        <p:xfrm>
          <a:off x="1701165" y="5373370"/>
          <a:ext cx="424815" cy="466725"/>
        </p:xfrm>
        <a:graphic>
          <a:graphicData uri="http://schemas.openxmlformats.org/presentationml/2006/ole">
            <mc:AlternateContent xmlns:mc="http://schemas.openxmlformats.org/markup-compatibility/2006">
              <mc:Choice xmlns:v="urn:schemas-microsoft-com:vml" Requires="v">
                <p:oleObj spid="_x0000_s46" name="" r:id="rId25" imgW="203200" imgH="215900" progId="Equation.DSMT4">
                  <p:embed/>
                </p:oleObj>
              </mc:Choice>
              <mc:Fallback>
                <p:oleObj name="" r:id="rId25" imgW="203200" imgH="215900" progId="Equation.DSMT4">
                  <p:embed/>
                  <p:pic>
                    <p:nvPicPr>
                      <p:cNvPr id="0" name="图片 39"/>
                      <p:cNvPicPr/>
                      <p:nvPr/>
                    </p:nvPicPr>
                    <p:blipFill>
                      <a:blip r:embed="rId16"/>
                      <a:stretch>
                        <a:fillRect/>
                      </a:stretch>
                    </p:blipFill>
                    <p:spPr>
                      <a:xfrm>
                        <a:off x="1701165" y="5373370"/>
                        <a:ext cx="424815" cy="466725"/>
                      </a:xfrm>
                      <a:prstGeom prst="rect">
                        <a:avLst/>
                      </a:prstGeom>
                      <a:noFill/>
                      <a:ln w="38100">
                        <a:noFill/>
                        <a:miter/>
                      </a:ln>
                    </p:spPr>
                  </p:pic>
                </p:oleObj>
              </mc:Fallback>
            </mc:AlternateContent>
          </a:graphicData>
        </a:graphic>
      </p:graphicFrame>
      <p:graphicFrame>
        <p:nvGraphicFramePr>
          <p:cNvPr id="17" name="对象 -2147482343"/>
          <p:cNvGraphicFramePr>
            <a:graphicFrameLocks noChangeAspect="1"/>
          </p:cNvGraphicFramePr>
          <p:nvPr/>
        </p:nvGraphicFramePr>
        <p:xfrm>
          <a:off x="2781300" y="5373370"/>
          <a:ext cx="749300" cy="385445"/>
        </p:xfrm>
        <a:graphic>
          <a:graphicData uri="http://schemas.openxmlformats.org/presentationml/2006/ole">
            <mc:AlternateContent xmlns:mc="http://schemas.openxmlformats.org/markup-compatibility/2006">
              <mc:Choice xmlns:v="urn:schemas-microsoft-com:vml" Requires="v">
                <p:oleObj spid="_x0000_s47" name="" r:id="rId26" imgW="381000" imgH="190500" progId="Equation.DSMT4">
                  <p:embed/>
                </p:oleObj>
              </mc:Choice>
              <mc:Fallback>
                <p:oleObj name="" r:id="rId26" imgW="381000" imgH="190500" progId="Equation.DSMT4">
                  <p:embed/>
                  <p:pic>
                    <p:nvPicPr>
                      <p:cNvPr id="0" name="图片 46"/>
                      <p:cNvPicPr/>
                      <p:nvPr/>
                    </p:nvPicPr>
                    <p:blipFill>
                      <a:blip r:embed="rId27"/>
                      <a:stretch>
                        <a:fillRect/>
                      </a:stretch>
                    </p:blipFill>
                    <p:spPr>
                      <a:xfrm>
                        <a:off x="2781300" y="5373370"/>
                        <a:ext cx="749300" cy="385445"/>
                      </a:xfrm>
                      <a:prstGeom prst="rect">
                        <a:avLst/>
                      </a:prstGeom>
                      <a:noFill/>
                      <a:ln w="38100">
                        <a:noFill/>
                        <a:miter/>
                      </a:ln>
                    </p:spPr>
                  </p:pic>
                </p:oleObj>
              </mc:Fallback>
            </mc:AlternateContent>
          </a:graphicData>
        </a:graphic>
      </p:graphicFrame>
      <p:graphicFrame>
        <p:nvGraphicFramePr>
          <p:cNvPr id="18" name="对象 -2147482342"/>
          <p:cNvGraphicFramePr>
            <a:graphicFrameLocks noChangeAspect="1"/>
          </p:cNvGraphicFramePr>
          <p:nvPr/>
        </p:nvGraphicFramePr>
        <p:xfrm>
          <a:off x="3726180" y="5328920"/>
          <a:ext cx="399415" cy="474345"/>
        </p:xfrm>
        <a:graphic>
          <a:graphicData uri="http://schemas.openxmlformats.org/presentationml/2006/ole">
            <mc:AlternateContent xmlns:mc="http://schemas.openxmlformats.org/markup-compatibility/2006">
              <mc:Choice xmlns:v="urn:schemas-microsoft-com:vml" Requires="v">
                <p:oleObj spid="_x0000_s48" name="" r:id="rId28" imgW="177800" imgH="215900" progId="Equation.DSMT4">
                  <p:embed/>
                </p:oleObj>
              </mc:Choice>
              <mc:Fallback>
                <p:oleObj name="" r:id="rId28" imgW="177800" imgH="215900" progId="Equation.DSMT4">
                  <p:embed/>
                  <p:pic>
                    <p:nvPicPr>
                      <p:cNvPr id="0" name="图片 47"/>
                      <p:cNvPicPr/>
                      <p:nvPr/>
                    </p:nvPicPr>
                    <p:blipFill>
                      <a:blip r:embed="rId29"/>
                      <a:stretch>
                        <a:fillRect/>
                      </a:stretch>
                    </p:blipFill>
                    <p:spPr>
                      <a:xfrm>
                        <a:off x="3726180" y="5328920"/>
                        <a:ext cx="399415" cy="474345"/>
                      </a:xfrm>
                      <a:prstGeom prst="rect">
                        <a:avLst/>
                      </a:prstGeom>
                      <a:noFill/>
                      <a:ln w="38100">
                        <a:noFill/>
                        <a:miter/>
                      </a:ln>
                    </p:spPr>
                  </p:pic>
                </p:oleObj>
              </mc:Fallback>
            </mc:AlternateContent>
          </a:graphicData>
        </a:graphic>
      </p:graphicFrame>
      <p:graphicFrame>
        <p:nvGraphicFramePr>
          <p:cNvPr id="19" name="对象 -2147482341"/>
          <p:cNvGraphicFramePr>
            <a:graphicFrameLocks noChangeAspect="1"/>
          </p:cNvGraphicFramePr>
          <p:nvPr/>
        </p:nvGraphicFramePr>
        <p:xfrm>
          <a:off x="4435475" y="5373370"/>
          <a:ext cx="466725" cy="466725"/>
        </p:xfrm>
        <a:graphic>
          <a:graphicData uri="http://schemas.openxmlformats.org/presentationml/2006/ole">
            <mc:AlternateContent xmlns:mc="http://schemas.openxmlformats.org/markup-compatibility/2006">
              <mc:Choice xmlns:v="urn:schemas-microsoft-com:vml" Requires="v">
                <p:oleObj spid="_x0000_s49" name="" r:id="rId30" imgW="203200" imgH="228600" progId="Equation.DSMT4">
                  <p:embed/>
                </p:oleObj>
              </mc:Choice>
              <mc:Fallback>
                <p:oleObj name="" r:id="rId30" imgW="203200" imgH="228600" progId="Equation.DSMT4">
                  <p:embed/>
                  <p:pic>
                    <p:nvPicPr>
                      <p:cNvPr id="0" name="图片 48"/>
                      <p:cNvPicPr/>
                      <p:nvPr/>
                    </p:nvPicPr>
                    <p:blipFill>
                      <a:blip r:embed="rId31"/>
                      <a:stretch>
                        <a:fillRect/>
                      </a:stretch>
                    </p:blipFill>
                    <p:spPr>
                      <a:xfrm>
                        <a:off x="4435475" y="5373370"/>
                        <a:ext cx="466725" cy="466725"/>
                      </a:xfrm>
                      <a:prstGeom prst="rect">
                        <a:avLst/>
                      </a:prstGeom>
                      <a:noFill/>
                      <a:ln w="38100">
                        <a:noFill/>
                        <a:miter/>
                      </a:ln>
                    </p:spPr>
                  </p:pic>
                </p:oleObj>
              </mc:Fallback>
            </mc:AlternateContent>
          </a:graphicData>
        </a:graphic>
      </p:graphicFrame>
      <p:graphicFrame>
        <p:nvGraphicFramePr>
          <p:cNvPr id="20" name="对象 -2147482340"/>
          <p:cNvGraphicFramePr>
            <a:graphicFrameLocks noChangeAspect="1"/>
          </p:cNvGraphicFramePr>
          <p:nvPr/>
        </p:nvGraphicFramePr>
        <p:xfrm>
          <a:off x="8542020" y="5373370"/>
          <a:ext cx="314960" cy="404495"/>
        </p:xfrm>
        <a:graphic>
          <a:graphicData uri="http://schemas.openxmlformats.org/presentationml/2006/ole">
            <mc:AlternateContent xmlns:mc="http://schemas.openxmlformats.org/markup-compatibility/2006">
              <mc:Choice xmlns:v="urn:schemas-microsoft-com:vml" Requires="v">
                <p:oleObj spid="_x0000_s50" name="" r:id="rId32" imgW="152400" imgH="203200" progId="Equation.DSMT4">
                  <p:embed/>
                </p:oleObj>
              </mc:Choice>
              <mc:Fallback>
                <p:oleObj name="" r:id="rId32" imgW="152400" imgH="203200" progId="Equation.DSMT4">
                  <p:embed/>
                  <p:pic>
                    <p:nvPicPr>
                      <p:cNvPr id="0" name="图片 49"/>
                      <p:cNvPicPr/>
                      <p:nvPr/>
                    </p:nvPicPr>
                    <p:blipFill>
                      <a:blip r:embed="rId33"/>
                      <a:stretch>
                        <a:fillRect/>
                      </a:stretch>
                    </p:blipFill>
                    <p:spPr>
                      <a:xfrm>
                        <a:off x="8542020" y="5373370"/>
                        <a:ext cx="314960" cy="404495"/>
                      </a:xfrm>
                      <a:prstGeom prst="rect">
                        <a:avLst/>
                      </a:prstGeom>
                      <a:noFill/>
                      <a:ln w="38100">
                        <a:noFill/>
                        <a:miter/>
                      </a:ln>
                    </p:spPr>
                  </p:pic>
                </p:oleObj>
              </mc:Fallback>
            </mc:AlternateContent>
          </a:graphicData>
        </a:graphic>
      </p:graphicFrame>
      <p:graphicFrame>
        <p:nvGraphicFramePr>
          <p:cNvPr id="21" name="对象 -2147482339"/>
          <p:cNvGraphicFramePr>
            <a:graphicFrameLocks noChangeAspect="1"/>
          </p:cNvGraphicFramePr>
          <p:nvPr/>
        </p:nvGraphicFramePr>
        <p:xfrm>
          <a:off x="654685" y="5840095"/>
          <a:ext cx="2630805" cy="523240"/>
        </p:xfrm>
        <a:graphic>
          <a:graphicData uri="http://schemas.openxmlformats.org/presentationml/2006/ole">
            <mc:AlternateContent xmlns:mc="http://schemas.openxmlformats.org/markup-compatibility/2006">
              <mc:Choice xmlns:v="urn:schemas-microsoft-com:vml" Requires="v">
                <p:oleObj spid="_x0000_s51" name="" r:id="rId34" imgW="1371600" imgH="279400" progId="Equation.DSMT4">
                  <p:embed/>
                </p:oleObj>
              </mc:Choice>
              <mc:Fallback>
                <p:oleObj name="" r:id="rId34" imgW="1371600" imgH="279400" progId="Equation.DSMT4">
                  <p:embed/>
                  <p:pic>
                    <p:nvPicPr>
                      <p:cNvPr id="0" name="图片 50"/>
                      <p:cNvPicPr/>
                      <p:nvPr/>
                    </p:nvPicPr>
                    <p:blipFill>
                      <a:blip r:embed="rId35"/>
                      <a:stretch>
                        <a:fillRect/>
                      </a:stretch>
                    </p:blipFill>
                    <p:spPr>
                      <a:xfrm>
                        <a:off x="654685" y="5840095"/>
                        <a:ext cx="2630805" cy="52324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78536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J</a:t>
            </a:r>
            <a:r>
              <a:rPr lang="en-US" altLang="zh-CN" sz="2800" b="1" cap="small" dirty="0">
                <a:latin typeface="微软雅黑" panose="020B0503020204020204" pitchFamily="34" charset="-122"/>
                <a:ea typeface="微软雅黑" panose="020B0503020204020204" pitchFamily="34" charset="-122"/>
                <a:cs typeface="+mn-cs"/>
              </a:rPr>
              <a:t>UMP</a:t>
            </a:r>
            <a:r>
              <a:rPr lang="zh-CN" altLang="en-US" sz="2800" b="1" cap="small" dirty="0">
                <a:latin typeface="微软雅黑" panose="020B0503020204020204" pitchFamily="34" charset="-122"/>
                <a:ea typeface="微软雅黑" panose="020B0503020204020204" pitchFamily="34" charset="-122"/>
                <a:cs typeface="+mn-cs"/>
              </a:rPr>
              <a:t>-GARCH模型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260985" y="692785"/>
            <a:ext cx="11035665" cy="5707380"/>
          </a:xfrm>
          <a:prstGeom prst="rect">
            <a:avLst/>
          </a:prstGeom>
          <a:noFill/>
        </p:spPr>
        <p:txBody>
          <a:bodyPr wrap="square" rtlCol="0">
            <a:noAutofit/>
          </a:bodyPr>
          <a:lstStyle/>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此时，t 时刻资产价格的跳跃残差为：</a:t>
            </a: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显然，这是零均值扰动，且上述跳跃残差      满足：</a:t>
            </a: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     是影响     的GARCH过程中的条件方差，即：                             。</a:t>
            </a: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另外，    为 t-1 期的收益残差，包括平滑残差        和跳跃残差        两部分。表达式为：</a:t>
            </a: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               是关于参数向量集     的反馈函数，刻画了收益残差对条件方差的回馈效应。Maheu &amp; McCurdy（2004）认为由于已实现的扰动可能引发市场不同的交易策略，而这些交易策略的变化不仅会导致跳跃的发生，而且可能产生更大的波动聚集现象</a:t>
            </a:r>
            <a:r>
              <a:rPr kumimoji="1" lang="zh-CN" altLang="en-US" sz="2200" dirty="0">
                <a:latin typeface="Times New Roman" panose="02020603050405020304" pitchFamily="18" charset="0"/>
                <a:ea typeface="+mn-ea"/>
                <a:cs typeface="Times New Roman" panose="02020603050405020304" pitchFamily="18" charset="0"/>
              </a:rPr>
              <a:t>。</a:t>
            </a:r>
            <a:endParaRPr kumimoji="1" lang="en-US" altLang="zh-CN" sz="2200" dirty="0">
              <a:latin typeface="Times New Roman" panose="02020603050405020304" pitchFamily="18" charset="0"/>
              <a:ea typeface="+mn-ea"/>
              <a:cs typeface="Times New Roman" panose="02020603050405020304" pitchFamily="18" charset="0"/>
            </a:endParaRPr>
          </a:p>
          <a:p>
            <a:pPr marL="0" indent="0">
              <a:lnSpc>
                <a:spcPct val="150000"/>
              </a:lnSpc>
              <a:buFont typeface="Arial" panose="020B0604020202020204" pitchFamily="34" charset="0"/>
              <a:buNone/>
            </a:pPr>
            <a:r>
              <a:rPr kumimoji="1" lang="en-US" altLang="zh-CN" sz="2200" dirty="0">
                <a:latin typeface="Times New Roman" panose="02020603050405020304" pitchFamily="18" charset="0"/>
                <a:ea typeface="+mn-ea"/>
                <a:cs typeface="Times New Roman" panose="02020603050405020304" pitchFamily="18" charset="0"/>
              </a:rPr>
              <a:t>                  </a:t>
            </a:r>
            <a:endParaRPr kumimoji="1" lang="en-US" altLang="zh-CN" sz="2200" dirty="0">
              <a:latin typeface="Times New Roman" panose="02020603050405020304" pitchFamily="18" charset="0"/>
              <a:ea typeface="+mn-ea"/>
              <a:cs typeface="Times New Roman" panose="02020603050405020304" pitchFamily="18" charset="0"/>
            </a:endParaRPr>
          </a:p>
        </p:txBody>
      </p:sp>
      <p:graphicFrame>
        <p:nvGraphicFramePr>
          <p:cNvPr id="3" name="对象 -2147482338"/>
          <p:cNvGraphicFramePr>
            <a:graphicFrameLocks noChangeAspect="1"/>
          </p:cNvGraphicFramePr>
          <p:nvPr/>
        </p:nvGraphicFramePr>
        <p:xfrm>
          <a:off x="4149725" y="1052830"/>
          <a:ext cx="4133850" cy="848995"/>
        </p:xfrm>
        <a:graphic>
          <a:graphicData uri="http://schemas.openxmlformats.org/presentationml/2006/ole">
            <mc:AlternateContent xmlns:mc="http://schemas.openxmlformats.org/markup-compatibility/2006">
              <mc:Choice xmlns:v="urn:schemas-microsoft-com:vml" Requires="v">
                <p:oleObj spid="_x0000_s22" name="" r:id="rId1" imgW="1955165" imgH="406400" progId="Equation.DSMT4">
                  <p:embed/>
                </p:oleObj>
              </mc:Choice>
              <mc:Fallback>
                <p:oleObj name="" r:id="rId1" imgW="1955165" imgH="406400" progId="Equation.DSMT4">
                  <p:embed/>
                  <p:pic>
                    <p:nvPicPr>
                      <p:cNvPr id="0" name="图片 21"/>
                      <p:cNvPicPr/>
                      <p:nvPr/>
                    </p:nvPicPr>
                    <p:blipFill>
                      <a:blip r:embed="rId2"/>
                      <a:stretch>
                        <a:fillRect/>
                      </a:stretch>
                    </p:blipFill>
                    <p:spPr>
                      <a:xfrm>
                        <a:off x="4149725" y="1052830"/>
                        <a:ext cx="4133850" cy="848995"/>
                      </a:xfrm>
                      <a:prstGeom prst="rect">
                        <a:avLst/>
                      </a:prstGeom>
                      <a:noFill/>
                      <a:ln w="38100">
                        <a:noFill/>
                        <a:miter/>
                      </a:ln>
                    </p:spPr>
                  </p:pic>
                </p:oleObj>
              </mc:Fallback>
            </mc:AlternateContent>
          </a:graphicData>
        </a:graphic>
      </p:graphicFrame>
      <p:graphicFrame>
        <p:nvGraphicFramePr>
          <p:cNvPr id="4" name="对象 -2147482337"/>
          <p:cNvGraphicFramePr>
            <a:graphicFrameLocks noChangeAspect="1"/>
          </p:cNvGraphicFramePr>
          <p:nvPr/>
        </p:nvGraphicFramePr>
        <p:xfrm>
          <a:off x="5733415" y="1772920"/>
          <a:ext cx="413385" cy="454025"/>
        </p:xfrm>
        <a:graphic>
          <a:graphicData uri="http://schemas.openxmlformats.org/presentationml/2006/ole">
            <mc:AlternateContent xmlns:mc="http://schemas.openxmlformats.org/markup-compatibility/2006">
              <mc:Choice xmlns:v="urn:schemas-microsoft-com:vml" Requires="v">
                <p:oleObj spid="_x0000_s23" name="" r:id="rId3" imgW="203200" imgH="215900" progId="Equation.DSMT4">
                  <p:embed/>
                </p:oleObj>
              </mc:Choice>
              <mc:Fallback>
                <p:oleObj name="" r:id="rId3" imgW="203200" imgH="215900" progId="Equation.DSMT4">
                  <p:embed/>
                  <p:pic>
                    <p:nvPicPr>
                      <p:cNvPr id="0" name="图片 22"/>
                      <p:cNvPicPr/>
                      <p:nvPr/>
                    </p:nvPicPr>
                    <p:blipFill>
                      <a:blip r:embed="rId4"/>
                      <a:stretch>
                        <a:fillRect/>
                      </a:stretch>
                    </p:blipFill>
                    <p:spPr>
                      <a:xfrm>
                        <a:off x="5733415" y="1772920"/>
                        <a:ext cx="413385" cy="454025"/>
                      </a:xfrm>
                      <a:prstGeom prst="rect">
                        <a:avLst/>
                      </a:prstGeom>
                      <a:noFill/>
                      <a:ln w="38100">
                        <a:noFill/>
                        <a:miter/>
                      </a:ln>
                    </p:spPr>
                  </p:pic>
                </p:oleObj>
              </mc:Fallback>
            </mc:AlternateContent>
          </a:graphicData>
        </a:graphic>
      </p:graphicFrame>
      <p:graphicFrame>
        <p:nvGraphicFramePr>
          <p:cNvPr id="6" name="对象 -2147482336"/>
          <p:cNvGraphicFramePr>
            <a:graphicFrameLocks noChangeAspect="1"/>
          </p:cNvGraphicFramePr>
          <p:nvPr/>
        </p:nvGraphicFramePr>
        <p:xfrm>
          <a:off x="3861435" y="2277110"/>
          <a:ext cx="1286510" cy="529590"/>
        </p:xfrm>
        <a:graphic>
          <a:graphicData uri="http://schemas.openxmlformats.org/presentationml/2006/ole">
            <mc:AlternateContent xmlns:mc="http://schemas.openxmlformats.org/markup-compatibility/2006">
              <mc:Choice xmlns:v="urn:schemas-microsoft-com:vml" Requires="v">
                <p:oleObj spid="_x0000_s24" name="" r:id="rId5" imgW="622300" imgH="241300" progId="Equation.DSMT4">
                  <p:embed/>
                </p:oleObj>
              </mc:Choice>
              <mc:Fallback>
                <p:oleObj name="" r:id="rId5" imgW="622300" imgH="241300" progId="Equation.DSMT4">
                  <p:embed/>
                  <p:pic>
                    <p:nvPicPr>
                      <p:cNvPr id="0" name="图片 23"/>
                      <p:cNvPicPr/>
                      <p:nvPr/>
                    </p:nvPicPr>
                    <p:blipFill>
                      <a:blip r:embed="rId6"/>
                      <a:stretch>
                        <a:fillRect/>
                      </a:stretch>
                    </p:blipFill>
                    <p:spPr>
                      <a:xfrm>
                        <a:off x="3861435" y="2277110"/>
                        <a:ext cx="1286510" cy="529590"/>
                      </a:xfrm>
                      <a:prstGeom prst="rect">
                        <a:avLst/>
                      </a:prstGeom>
                      <a:noFill/>
                      <a:ln w="38100">
                        <a:noFill/>
                        <a:miter/>
                      </a:ln>
                    </p:spPr>
                  </p:pic>
                </p:oleObj>
              </mc:Fallback>
            </mc:AlternateContent>
          </a:graphicData>
        </a:graphic>
      </p:graphicFrame>
      <p:graphicFrame>
        <p:nvGraphicFramePr>
          <p:cNvPr id="7" name="对象 -2147482335"/>
          <p:cNvGraphicFramePr>
            <a:graphicFrameLocks noChangeAspect="1"/>
          </p:cNvGraphicFramePr>
          <p:nvPr/>
        </p:nvGraphicFramePr>
        <p:xfrm>
          <a:off x="5661660" y="2239645"/>
          <a:ext cx="2522220" cy="530225"/>
        </p:xfrm>
        <a:graphic>
          <a:graphicData uri="http://schemas.openxmlformats.org/presentationml/2006/ole">
            <mc:AlternateContent xmlns:mc="http://schemas.openxmlformats.org/markup-compatibility/2006">
              <mc:Choice xmlns:v="urn:schemas-microsoft-com:vml" Requires="v">
                <p:oleObj spid="_x0000_s25" name="" r:id="rId7" imgW="1256665" imgH="254000" progId="Equation.DSMT4">
                  <p:embed/>
                </p:oleObj>
              </mc:Choice>
              <mc:Fallback>
                <p:oleObj name="" r:id="rId7" imgW="1256665" imgH="254000" progId="Equation.DSMT4">
                  <p:embed/>
                  <p:pic>
                    <p:nvPicPr>
                      <p:cNvPr id="0" name="图片 24"/>
                      <p:cNvPicPr/>
                      <p:nvPr/>
                    </p:nvPicPr>
                    <p:blipFill>
                      <a:blip r:embed="rId8"/>
                      <a:stretch>
                        <a:fillRect/>
                      </a:stretch>
                    </p:blipFill>
                    <p:spPr>
                      <a:xfrm>
                        <a:off x="5661660" y="2239645"/>
                        <a:ext cx="2522220" cy="530225"/>
                      </a:xfrm>
                      <a:prstGeom prst="rect">
                        <a:avLst/>
                      </a:prstGeom>
                      <a:noFill/>
                      <a:ln w="38100">
                        <a:noFill/>
                        <a:miter/>
                      </a:ln>
                    </p:spPr>
                  </p:pic>
                </p:oleObj>
              </mc:Fallback>
            </mc:AlternateContent>
          </a:graphicData>
        </a:graphic>
      </p:graphicFrame>
      <p:graphicFrame>
        <p:nvGraphicFramePr>
          <p:cNvPr id="8" name="对象 -2147482334"/>
          <p:cNvGraphicFramePr>
            <a:graphicFrameLocks noChangeAspect="1"/>
          </p:cNvGraphicFramePr>
          <p:nvPr/>
        </p:nvGraphicFramePr>
        <p:xfrm>
          <a:off x="621030" y="2781300"/>
          <a:ext cx="372745" cy="442595"/>
        </p:xfrm>
        <a:graphic>
          <a:graphicData uri="http://schemas.openxmlformats.org/presentationml/2006/ole">
            <mc:AlternateContent xmlns:mc="http://schemas.openxmlformats.org/markup-compatibility/2006">
              <mc:Choice xmlns:v="urn:schemas-microsoft-com:vml" Requires="v">
                <p:oleObj spid="_x0000_s26" name="" r:id="rId9" imgW="177800" imgH="215900" progId="Equation.DSMT4">
                  <p:embed/>
                </p:oleObj>
              </mc:Choice>
              <mc:Fallback>
                <p:oleObj name="" r:id="rId9" imgW="177800" imgH="215900" progId="Equation.DSMT4">
                  <p:embed/>
                  <p:pic>
                    <p:nvPicPr>
                      <p:cNvPr id="0" name="图片 25"/>
                      <p:cNvPicPr/>
                      <p:nvPr/>
                    </p:nvPicPr>
                    <p:blipFill>
                      <a:blip r:embed="rId10"/>
                      <a:stretch>
                        <a:fillRect/>
                      </a:stretch>
                    </p:blipFill>
                    <p:spPr>
                      <a:xfrm>
                        <a:off x="621030" y="2781300"/>
                        <a:ext cx="372745" cy="442595"/>
                      </a:xfrm>
                      <a:prstGeom prst="rect">
                        <a:avLst/>
                      </a:prstGeom>
                      <a:noFill/>
                      <a:ln w="38100">
                        <a:noFill/>
                        <a:miter/>
                      </a:ln>
                    </p:spPr>
                  </p:pic>
                </p:oleObj>
              </mc:Fallback>
            </mc:AlternateContent>
          </a:graphicData>
        </a:graphic>
      </p:graphicFrame>
      <p:graphicFrame>
        <p:nvGraphicFramePr>
          <p:cNvPr id="9" name="对象 -2147482333"/>
          <p:cNvGraphicFramePr>
            <a:graphicFrameLocks noChangeAspect="1"/>
          </p:cNvGraphicFramePr>
          <p:nvPr/>
        </p:nvGraphicFramePr>
        <p:xfrm>
          <a:off x="1845310" y="2783205"/>
          <a:ext cx="440690" cy="485140"/>
        </p:xfrm>
        <a:graphic>
          <a:graphicData uri="http://schemas.openxmlformats.org/presentationml/2006/ole">
            <mc:AlternateContent xmlns:mc="http://schemas.openxmlformats.org/markup-compatibility/2006">
              <mc:Choice xmlns:v="urn:schemas-microsoft-com:vml" Requires="v">
                <p:oleObj spid="_x0000_s27" name="" r:id="rId11" imgW="190500" imgH="215900" progId="Equation.DSMT4">
                  <p:embed/>
                </p:oleObj>
              </mc:Choice>
              <mc:Fallback>
                <p:oleObj name="" r:id="rId11" imgW="190500" imgH="215900" progId="Equation.DSMT4">
                  <p:embed/>
                  <p:pic>
                    <p:nvPicPr>
                      <p:cNvPr id="0" name="图片 26"/>
                      <p:cNvPicPr/>
                      <p:nvPr/>
                    </p:nvPicPr>
                    <p:blipFill>
                      <a:blip r:embed="rId12"/>
                      <a:stretch>
                        <a:fillRect/>
                      </a:stretch>
                    </p:blipFill>
                    <p:spPr>
                      <a:xfrm>
                        <a:off x="1845310" y="2783205"/>
                        <a:ext cx="440690" cy="485140"/>
                      </a:xfrm>
                      <a:prstGeom prst="rect">
                        <a:avLst/>
                      </a:prstGeom>
                      <a:noFill/>
                      <a:ln w="38100">
                        <a:noFill/>
                        <a:miter/>
                      </a:ln>
                    </p:spPr>
                  </p:pic>
                </p:oleObj>
              </mc:Fallback>
            </mc:AlternateContent>
          </a:graphicData>
        </a:graphic>
      </p:graphicFrame>
      <p:graphicFrame>
        <p:nvGraphicFramePr>
          <p:cNvPr id="10" name="对象 -2147482332"/>
          <p:cNvGraphicFramePr>
            <a:graphicFrameLocks noChangeAspect="1"/>
          </p:cNvGraphicFramePr>
          <p:nvPr/>
        </p:nvGraphicFramePr>
        <p:xfrm>
          <a:off x="6381750" y="2783205"/>
          <a:ext cx="2238375" cy="531495"/>
        </p:xfrm>
        <a:graphic>
          <a:graphicData uri="http://schemas.openxmlformats.org/presentationml/2006/ole">
            <mc:AlternateContent xmlns:mc="http://schemas.openxmlformats.org/markup-compatibility/2006">
              <mc:Choice xmlns:v="urn:schemas-microsoft-com:vml" Requires="v">
                <p:oleObj spid="_x0000_s28" name="" r:id="rId13" imgW="1104900" imgH="241300" progId="Equation.DSMT4">
                  <p:embed/>
                </p:oleObj>
              </mc:Choice>
              <mc:Fallback>
                <p:oleObj name="" r:id="rId13" imgW="1104900" imgH="241300" progId="Equation.DSMT4">
                  <p:embed/>
                  <p:pic>
                    <p:nvPicPr>
                      <p:cNvPr id="0" name="图片 27"/>
                      <p:cNvPicPr/>
                      <p:nvPr/>
                    </p:nvPicPr>
                    <p:blipFill>
                      <a:blip r:embed="rId14"/>
                      <a:stretch>
                        <a:fillRect/>
                      </a:stretch>
                    </p:blipFill>
                    <p:spPr>
                      <a:xfrm>
                        <a:off x="6381750" y="2783205"/>
                        <a:ext cx="2238375" cy="531495"/>
                      </a:xfrm>
                      <a:prstGeom prst="rect">
                        <a:avLst/>
                      </a:prstGeom>
                      <a:noFill/>
                      <a:ln w="38100">
                        <a:noFill/>
                        <a:miter/>
                      </a:ln>
                    </p:spPr>
                  </p:pic>
                </p:oleObj>
              </mc:Fallback>
            </mc:AlternateContent>
          </a:graphicData>
        </a:graphic>
      </p:graphicFrame>
      <p:graphicFrame>
        <p:nvGraphicFramePr>
          <p:cNvPr id="11" name="对象 -2147482331"/>
          <p:cNvGraphicFramePr>
            <a:graphicFrameLocks noChangeAspect="1"/>
          </p:cNvGraphicFramePr>
          <p:nvPr/>
        </p:nvGraphicFramePr>
        <p:xfrm>
          <a:off x="1341120" y="3285490"/>
          <a:ext cx="523875" cy="478790"/>
        </p:xfrm>
        <a:graphic>
          <a:graphicData uri="http://schemas.openxmlformats.org/presentationml/2006/ole">
            <mc:AlternateContent xmlns:mc="http://schemas.openxmlformats.org/markup-compatibility/2006">
              <mc:Choice xmlns:v="urn:schemas-microsoft-com:vml" Requires="v">
                <p:oleObj spid="_x0000_s29" name="" r:id="rId15" imgW="215900" imgH="203200" progId="Equation.DSMT4">
                  <p:embed/>
                </p:oleObj>
              </mc:Choice>
              <mc:Fallback>
                <p:oleObj name="" r:id="rId15" imgW="215900" imgH="203200" progId="Equation.DSMT4">
                  <p:embed/>
                  <p:pic>
                    <p:nvPicPr>
                      <p:cNvPr id="0" name="图片 28"/>
                      <p:cNvPicPr/>
                      <p:nvPr/>
                    </p:nvPicPr>
                    <p:blipFill>
                      <a:blip r:embed="rId16"/>
                      <a:stretch>
                        <a:fillRect/>
                      </a:stretch>
                    </p:blipFill>
                    <p:spPr>
                      <a:xfrm>
                        <a:off x="1341120" y="3285490"/>
                        <a:ext cx="523875" cy="478790"/>
                      </a:xfrm>
                      <a:prstGeom prst="rect">
                        <a:avLst/>
                      </a:prstGeom>
                      <a:noFill/>
                      <a:ln w="38100">
                        <a:noFill/>
                        <a:miter/>
                      </a:ln>
                    </p:spPr>
                  </p:pic>
                </p:oleObj>
              </mc:Fallback>
            </mc:AlternateContent>
          </a:graphicData>
        </a:graphic>
      </p:graphicFrame>
      <p:graphicFrame>
        <p:nvGraphicFramePr>
          <p:cNvPr id="12" name="对象 -2147482329"/>
          <p:cNvGraphicFramePr>
            <a:graphicFrameLocks noChangeAspect="1"/>
          </p:cNvGraphicFramePr>
          <p:nvPr/>
        </p:nvGraphicFramePr>
        <p:xfrm>
          <a:off x="6165850" y="3302000"/>
          <a:ext cx="574040" cy="447040"/>
        </p:xfrm>
        <a:graphic>
          <a:graphicData uri="http://schemas.openxmlformats.org/presentationml/2006/ole">
            <mc:AlternateContent xmlns:mc="http://schemas.openxmlformats.org/markup-compatibility/2006">
              <mc:Choice xmlns:v="urn:schemas-microsoft-com:vml" Requires="v">
                <p:oleObj spid="_x0000_s30" name="" r:id="rId17" imgW="266065" imgH="215900" progId="Equation.DSMT4">
                  <p:embed/>
                </p:oleObj>
              </mc:Choice>
              <mc:Fallback>
                <p:oleObj name="" r:id="rId17" imgW="266065" imgH="215900" progId="Equation.DSMT4">
                  <p:embed/>
                  <p:pic>
                    <p:nvPicPr>
                      <p:cNvPr id="0" name="图片 29"/>
                      <p:cNvPicPr/>
                      <p:nvPr/>
                    </p:nvPicPr>
                    <p:blipFill>
                      <a:blip r:embed="rId18"/>
                      <a:stretch>
                        <a:fillRect/>
                      </a:stretch>
                    </p:blipFill>
                    <p:spPr>
                      <a:xfrm>
                        <a:off x="6165850" y="3302000"/>
                        <a:ext cx="574040" cy="447040"/>
                      </a:xfrm>
                      <a:prstGeom prst="rect">
                        <a:avLst/>
                      </a:prstGeom>
                      <a:noFill/>
                      <a:ln w="38100">
                        <a:noFill/>
                        <a:miter/>
                      </a:ln>
                    </p:spPr>
                  </p:pic>
                </p:oleObj>
              </mc:Fallback>
            </mc:AlternateContent>
          </a:graphicData>
        </a:graphic>
      </p:graphicFrame>
      <p:graphicFrame>
        <p:nvGraphicFramePr>
          <p:cNvPr id="13" name="对象 -2147482328"/>
          <p:cNvGraphicFramePr>
            <a:graphicFrameLocks noChangeAspect="1"/>
          </p:cNvGraphicFramePr>
          <p:nvPr/>
        </p:nvGraphicFramePr>
        <p:xfrm>
          <a:off x="8104505" y="3285490"/>
          <a:ext cx="594995" cy="462915"/>
        </p:xfrm>
        <a:graphic>
          <a:graphicData uri="http://schemas.openxmlformats.org/presentationml/2006/ole">
            <mc:AlternateContent xmlns:mc="http://schemas.openxmlformats.org/markup-compatibility/2006">
              <mc:Choice xmlns:v="urn:schemas-microsoft-com:vml" Requires="v">
                <p:oleObj spid="_x0000_s31" name="" r:id="rId19" imgW="279400" imgH="215900" progId="Equation.DSMT4">
                  <p:embed/>
                </p:oleObj>
              </mc:Choice>
              <mc:Fallback>
                <p:oleObj name="" r:id="rId19" imgW="279400" imgH="215900" progId="Equation.DSMT4">
                  <p:embed/>
                  <p:pic>
                    <p:nvPicPr>
                      <p:cNvPr id="0" name="图片 30"/>
                      <p:cNvPicPr/>
                      <p:nvPr/>
                    </p:nvPicPr>
                    <p:blipFill>
                      <a:blip r:embed="rId20"/>
                      <a:stretch>
                        <a:fillRect/>
                      </a:stretch>
                    </p:blipFill>
                    <p:spPr>
                      <a:xfrm>
                        <a:off x="8104505" y="3285490"/>
                        <a:ext cx="594995" cy="462915"/>
                      </a:xfrm>
                      <a:prstGeom prst="rect">
                        <a:avLst/>
                      </a:prstGeom>
                      <a:noFill/>
                      <a:ln w="38100">
                        <a:noFill/>
                        <a:miter/>
                      </a:ln>
                    </p:spPr>
                  </p:pic>
                </p:oleObj>
              </mc:Fallback>
            </mc:AlternateContent>
          </a:graphicData>
        </a:graphic>
      </p:graphicFrame>
      <p:graphicFrame>
        <p:nvGraphicFramePr>
          <p:cNvPr id="14" name="对象 -2147482327"/>
          <p:cNvGraphicFramePr>
            <a:graphicFrameLocks noChangeAspect="1"/>
          </p:cNvGraphicFramePr>
          <p:nvPr/>
        </p:nvGraphicFramePr>
        <p:xfrm>
          <a:off x="3789680" y="3861435"/>
          <a:ext cx="4062095" cy="504190"/>
        </p:xfrm>
        <a:graphic>
          <a:graphicData uri="http://schemas.openxmlformats.org/presentationml/2006/ole">
            <mc:AlternateContent xmlns:mc="http://schemas.openxmlformats.org/markup-compatibility/2006">
              <mc:Choice xmlns:v="urn:schemas-microsoft-com:vml" Requires="v">
                <p:oleObj spid="_x0000_s32" name="" r:id="rId21" imgW="1714500" imgH="228600" progId="Equation.DSMT4">
                  <p:embed/>
                </p:oleObj>
              </mc:Choice>
              <mc:Fallback>
                <p:oleObj name="" r:id="rId21" imgW="1714500" imgH="228600" progId="Equation.DSMT4">
                  <p:embed/>
                  <p:pic>
                    <p:nvPicPr>
                      <p:cNvPr id="0" name="图片 31"/>
                      <p:cNvPicPr/>
                      <p:nvPr/>
                    </p:nvPicPr>
                    <p:blipFill>
                      <a:blip r:embed="rId22"/>
                      <a:stretch>
                        <a:fillRect/>
                      </a:stretch>
                    </p:blipFill>
                    <p:spPr>
                      <a:xfrm>
                        <a:off x="3789680" y="3861435"/>
                        <a:ext cx="4062095" cy="504190"/>
                      </a:xfrm>
                      <a:prstGeom prst="rect">
                        <a:avLst/>
                      </a:prstGeom>
                      <a:noFill/>
                      <a:ln w="38100">
                        <a:noFill/>
                        <a:miter/>
                      </a:ln>
                    </p:spPr>
                  </p:pic>
                </p:oleObj>
              </mc:Fallback>
            </mc:AlternateContent>
          </a:graphicData>
        </a:graphic>
      </p:graphicFrame>
      <p:graphicFrame>
        <p:nvGraphicFramePr>
          <p:cNvPr id="15" name="对象 -2147482326"/>
          <p:cNvGraphicFramePr>
            <a:graphicFrameLocks noChangeAspect="1"/>
          </p:cNvGraphicFramePr>
          <p:nvPr/>
        </p:nvGraphicFramePr>
        <p:xfrm>
          <a:off x="4365625" y="4365625"/>
          <a:ext cx="2461895" cy="544195"/>
        </p:xfrm>
        <a:graphic>
          <a:graphicData uri="http://schemas.openxmlformats.org/presentationml/2006/ole">
            <mc:AlternateContent xmlns:mc="http://schemas.openxmlformats.org/markup-compatibility/2006">
              <mc:Choice xmlns:v="urn:schemas-microsoft-com:vml" Requires="v">
                <p:oleObj spid="_x0000_s34" name="" r:id="rId23" imgW="951865" imgH="215900" progId="Equation.DSMT4">
                  <p:embed/>
                </p:oleObj>
              </mc:Choice>
              <mc:Fallback>
                <p:oleObj name="" r:id="rId23" imgW="951865" imgH="215900" progId="Equation.DSMT4">
                  <p:embed/>
                  <p:pic>
                    <p:nvPicPr>
                      <p:cNvPr id="0" name="图片 33"/>
                      <p:cNvPicPr/>
                      <p:nvPr/>
                    </p:nvPicPr>
                    <p:blipFill>
                      <a:blip r:embed="rId24"/>
                      <a:stretch>
                        <a:fillRect/>
                      </a:stretch>
                    </p:blipFill>
                    <p:spPr>
                      <a:xfrm>
                        <a:off x="4365625" y="4365625"/>
                        <a:ext cx="2461895" cy="544195"/>
                      </a:xfrm>
                      <a:prstGeom prst="rect">
                        <a:avLst/>
                      </a:prstGeom>
                      <a:noFill/>
                      <a:ln w="38100">
                        <a:noFill/>
                        <a:miter/>
                      </a:ln>
                    </p:spPr>
                  </p:pic>
                </p:oleObj>
              </mc:Fallback>
            </mc:AlternateContent>
          </a:graphicData>
        </a:graphic>
      </p:graphicFrame>
      <p:graphicFrame>
        <p:nvGraphicFramePr>
          <p:cNvPr id="16" name="对象 -2147482325"/>
          <p:cNvGraphicFramePr>
            <a:graphicFrameLocks noChangeAspect="1"/>
          </p:cNvGraphicFramePr>
          <p:nvPr/>
        </p:nvGraphicFramePr>
        <p:xfrm>
          <a:off x="549275" y="4869180"/>
          <a:ext cx="1229995" cy="426720"/>
        </p:xfrm>
        <a:graphic>
          <a:graphicData uri="http://schemas.openxmlformats.org/presentationml/2006/ole">
            <mc:AlternateContent xmlns:mc="http://schemas.openxmlformats.org/markup-compatibility/2006">
              <mc:Choice xmlns:v="urn:schemas-microsoft-com:vml" Requires="v">
                <p:oleObj spid="_x0000_s52" name="" r:id="rId25" imgW="609600" imgH="215900" progId="Equation.DSMT4">
                  <p:embed/>
                </p:oleObj>
              </mc:Choice>
              <mc:Fallback>
                <p:oleObj name="" r:id="rId25" imgW="609600" imgH="215900" progId="Equation.DSMT4">
                  <p:embed/>
                  <p:pic>
                    <p:nvPicPr>
                      <p:cNvPr id="0" name="图片 51"/>
                      <p:cNvPicPr/>
                      <p:nvPr/>
                    </p:nvPicPr>
                    <p:blipFill>
                      <a:blip r:embed="rId26"/>
                      <a:stretch>
                        <a:fillRect/>
                      </a:stretch>
                    </p:blipFill>
                    <p:spPr>
                      <a:xfrm>
                        <a:off x="549275" y="4869180"/>
                        <a:ext cx="1229995" cy="426720"/>
                      </a:xfrm>
                      <a:prstGeom prst="rect">
                        <a:avLst/>
                      </a:prstGeom>
                      <a:noFill/>
                      <a:ln w="38100">
                        <a:noFill/>
                        <a:miter/>
                      </a:ln>
                    </p:spPr>
                  </p:pic>
                </p:oleObj>
              </mc:Fallback>
            </mc:AlternateContent>
          </a:graphicData>
        </a:graphic>
      </p:graphicFrame>
      <p:graphicFrame>
        <p:nvGraphicFramePr>
          <p:cNvPr id="17" name="对象 -2147482324"/>
          <p:cNvGraphicFramePr>
            <a:graphicFrameLocks noChangeAspect="1"/>
          </p:cNvGraphicFramePr>
          <p:nvPr/>
        </p:nvGraphicFramePr>
        <p:xfrm>
          <a:off x="4005580" y="4869180"/>
          <a:ext cx="343535" cy="343535"/>
        </p:xfrm>
        <a:graphic>
          <a:graphicData uri="http://schemas.openxmlformats.org/presentationml/2006/ole">
            <mc:AlternateContent xmlns:mc="http://schemas.openxmlformats.org/markup-compatibility/2006">
              <mc:Choice xmlns:v="urn:schemas-microsoft-com:vml" Requires="v">
                <p:oleObj spid="_x0000_s53" name="" r:id="rId27" imgW="152400" imgH="152400" progId="Equation.DSMT4">
                  <p:embed/>
                </p:oleObj>
              </mc:Choice>
              <mc:Fallback>
                <p:oleObj name="" r:id="rId27" imgW="152400" imgH="152400" progId="Equation.DSMT4">
                  <p:embed/>
                  <p:pic>
                    <p:nvPicPr>
                      <p:cNvPr id="0" name="图片 52"/>
                      <p:cNvPicPr/>
                      <p:nvPr/>
                    </p:nvPicPr>
                    <p:blipFill>
                      <a:blip r:embed="rId28"/>
                      <a:stretch>
                        <a:fillRect/>
                      </a:stretch>
                    </p:blipFill>
                    <p:spPr>
                      <a:xfrm>
                        <a:off x="4005580" y="4869180"/>
                        <a:ext cx="343535" cy="34353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78536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J</a:t>
            </a:r>
            <a:r>
              <a:rPr lang="en-US" altLang="zh-CN" sz="2800" b="1" cap="small" dirty="0">
                <a:latin typeface="微软雅黑" panose="020B0503020204020204" pitchFamily="34" charset="-122"/>
                <a:ea typeface="微软雅黑" panose="020B0503020204020204" pitchFamily="34" charset="-122"/>
                <a:cs typeface="+mn-cs"/>
              </a:rPr>
              <a:t>UMP</a:t>
            </a:r>
            <a:r>
              <a:rPr lang="zh-CN" altLang="en-US" sz="2800" b="1" cap="small" dirty="0">
                <a:latin typeface="微软雅黑" panose="020B0503020204020204" pitchFamily="34" charset="-122"/>
                <a:ea typeface="微软雅黑" panose="020B0503020204020204" pitchFamily="34" charset="-122"/>
                <a:cs typeface="+mn-cs"/>
              </a:rPr>
              <a:t>-GARCH模型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260985" y="692785"/>
            <a:ext cx="11035665" cy="5707380"/>
          </a:xfrm>
          <a:prstGeom prst="rect">
            <a:avLst/>
          </a:prstGeom>
          <a:noFill/>
        </p:spPr>
        <p:txBody>
          <a:bodyPr wrap="square" rtlCol="0">
            <a:noAutofit/>
          </a:bodyPr>
          <a:lstStyle/>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                 可以刻画好消息             和坏消息             的非对称性冲击，体现正常扰动和跳跃扰动的反馈效应</a:t>
            </a:r>
            <a:r>
              <a:rPr kumimoji="1" lang="zh-CN" altLang="en-US" sz="2200" dirty="0">
                <a:latin typeface="Times New Roman" panose="02020603050405020304" pitchFamily="18" charset="0"/>
                <a:ea typeface="+mn-ea"/>
                <a:cs typeface="Times New Roman" panose="02020603050405020304" pitchFamily="18" charset="0"/>
              </a:rPr>
              <a:t>：</a:t>
            </a:r>
            <a:endParaRPr kumimoji="1" lang="zh-CN" altLang="en-US"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zh-CN" altLang="en-US" sz="2200" dirty="0">
                <a:latin typeface="Times New Roman" panose="02020603050405020304" pitchFamily="18" charset="0"/>
                <a:ea typeface="+mn-ea"/>
                <a:cs typeface="Times New Roman" panose="02020603050405020304" pitchFamily="18" charset="0"/>
              </a:rPr>
              <a:t>其中</a:t>
            </a:r>
            <a:r>
              <a:rPr kumimoji="1" lang="en-US" altLang="zh-CN" sz="2200" dirty="0">
                <a:latin typeface="Times New Roman" panose="02020603050405020304" pitchFamily="18" charset="0"/>
                <a:ea typeface="+mn-ea"/>
                <a:cs typeface="Times New Roman" panose="02020603050405020304" pitchFamily="18" charset="0"/>
              </a:rPr>
              <a:t>，参数向量                                ，               非负，          为示性函数，当               时，               。</a:t>
            </a: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                        表示消击息冲击函数。如果最后一期有好消息且没有跳跃，则               ，若有一次跳跃，则                                     ；如果最后一期是坏消息且没有跳跃，       则                                      ，若有一次跳跃，则                                                     。</a:t>
            </a: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资产收益的总条件均值和总条件方差分别为：</a:t>
            </a: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0" indent="0">
              <a:lnSpc>
                <a:spcPct val="150000"/>
              </a:lnSpc>
              <a:buFont typeface="Arial" panose="020B0604020202020204" pitchFamily="34" charset="0"/>
              <a:buNone/>
            </a:pPr>
            <a:r>
              <a:rPr kumimoji="1" lang="en-US" altLang="zh-CN" sz="2200" dirty="0">
                <a:latin typeface="Times New Roman" panose="02020603050405020304" pitchFamily="18" charset="0"/>
                <a:ea typeface="+mn-ea"/>
                <a:cs typeface="Times New Roman" panose="02020603050405020304" pitchFamily="18" charset="0"/>
              </a:rPr>
              <a:t>                  </a:t>
            </a:r>
            <a:endParaRPr kumimoji="1" lang="en-US" altLang="zh-CN" sz="2200" dirty="0">
              <a:latin typeface="Times New Roman" panose="02020603050405020304" pitchFamily="18" charset="0"/>
              <a:ea typeface="+mn-ea"/>
              <a:cs typeface="Times New Roman" panose="02020603050405020304" pitchFamily="18" charset="0"/>
            </a:endParaRPr>
          </a:p>
        </p:txBody>
      </p:sp>
      <p:graphicFrame>
        <p:nvGraphicFramePr>
          <p:cNvPr id="3" name="对象 -2147482317"/>
          <p:cNvGraphicFramePr>
            <a:graphicFrameLocks noChangeAspect="1"/>
          </p:cNvGraphicFramePr>
          <p:nvPr/>
        </p:nvGraphicFramePr>
        <p:xfrm>
          <a:off x="621030" y="836930"/>
          <a:ext cx="1227455" cy="426085"/>
        </p:xfrm>
        <a:graphic>
          <a:graphicData uri="http://schemas.openxmlformats.org/presentationml/2006/ole">
            <mc:AlternateContent xmlns:mc="http://schemas.openxmlformats.org/markup-compatibility/2006">
              <mc:Choice xmlns:v="urn:schemas-microsoft-com:vml" Requires="v">
                <p:oleObj spid="_x0000_s3076" name="" r:id="rId1" imgW="609600" imgH="215900" progId="Equation.DSMT4">
                  <p:embed/>
                </p:oleObj>
              </mc:Choice>
              <mc:Fallback>
                <p:oleObj name="" r:id="rId1" imgW="609600" imgH="215900" progId="Equation.DSMT4">
                  <p:embed/>
                  <p:pic>
                    <p:nvPicPr>
                      <p:cNvPr id="0" name="图片 3075"/>
                      <p:cNvPicPr/>
                      <p:nvPr/>
                    </p:nvPicPr>
                    <p:blipFill>
                      <a:blip r:embed="rId2"/>
                      <a:stretch>
                        <a:fillRect/>
                      </a:stretch>
                    </p:blipFill>
                    <p:spPr>
                      <a:xfrm>
                        <a:off x="621030" y="836930"/>
                        <a:ext cx="1227455" cy="426085"/>
                      </a:xfrm>
                      <a:prstGeom prst="rect">
                        <a:avLst/>
                      </a:prstGeom>
                      <a:noFill/>
                      <a:ln w="38100">
                        <a:noFill/>
                        <a:miter/>
                      </a:ln>
                    </p:spPr>
                  </p:pic>
                </p:oleObj>
              </mc:Fallback>
            </mc:AlternateContent>
          </a:graphicData>
        </a:graphic>
      </p:graphicFrame>
      <p:graphicFrame>
        <p:nvGraphicFramePr>
          <p:cNvPr id="4" name="对象 -2147482316"/>
          <p:cNvGraphicFramePr>
            <a:graphicFrameLocks noChangeAspect="1"/>
          </p:cNvGraphicFramePr>
          <p:nvPr/>
        </p:nvGraphicFramePr>
        <p:xfrm>
          <a:off x="3861435" y="836930"/>
          <a:ext cx="888365" cy="392430"/>
        </p:xfrm>
        <a:graphic>
          <a:graphicData uri="http://schemas.openxmlformats.org/presentationml/2006/ole">
            <mc:AlternateContent xmlns:mc="http://schemas.openxmlformats.org/markup-compatibility/2006">
              <mc:Choice xmlns:v="urn:schemas-microsoft-com:vml" Requires="v">
                <p:oleObj spid="_x0000_s6" name="" r:id="rId3" imgW="431800" imgH="203200" progId="Equation.DSMT4">
                  <p:embed/>
                </p:oleObj>
              </mc:Choice>
              <mc:Fallback>
                <p:oleObj name="" r:id="rId3" imgW="431800" imgH="203200" progId="Equation.DSMT4">
                  <p:embed/>
                  <p:pic>
                    <p:nvPicPr>
                      <p:cNvPr id="0" name="图片 3"/>
                      <p:cNvPicPr/>
                      <p:nvPr/>
                    </p:nvPicPr>
                    <p:blipFill>
                      <a:blip r:embed="rId4"/>
                      <a:stretch>
                        <a:fillRect/>
                      </a:stretch>
                    </p:blipFill>
                    <p:spPr>
                      <a:xfrm>
                        <a:off x="3861435" y="836930"/>
                        <a:ext cx="888365" cy="392430"/>
                      </a:xfrm>
                      <a:prstGeom prst="rect">
                        <a:avLst/>
                      </a:prstGeom>
                      <a:noFill/>
                      <a:ln w="38100">
                        <a:noFill/>
                        <a:miter/>
                      </a:ln>
                    </p:spPr>
                  </p:pic>
                </p:oleObj>
              </mc:Fallback>
            </mc:AlternateContent>
          </a:graphicData>
        </a:graphic>
      </p:graphicFrame>
      <p:graphicFrame>
        <p:nvGraphicFramePr>
          <p:cNvPr id="7" name="对象 -2147482315"/>
          <p:cNvGraphicFramePr>
            <a:graphicFrameLocks noChangeAspect="1"/>
          </p:cNvGraphicFramePr>
          <p:nvPr/>
        </p:nvGraphicFramePr>
        <p:xfrm>
          <a:off x="5805805" y="836930"/>
          <a:ext cx="937260" cy="414020"/>
        </p:xfrm>
        <a:graphic>
          <a:graphicData uri="http://schemas.openxmlformats.org/presentationml/2006/ole">
            <mc:AlternateContent xmlns:mc="http://schemas.openxmlformats.org/markup-compatibility/2006">
              <mc:Choice xmlns:v="urn:schemas-microsoft-com:vml" Requires="v">
                <p:oleObj spid="_x0000_s8" name="" r:id="rId5" imgW="431800" imgH="203200" progId="Equation.DSMT4">
                  <p:embed/>
                </p:oleObj>
              </mc:Choice>
              <mc:Fallback>
                <p:oleObj name="" r:id="rId5" imgW="431800" imgH="203200" progId="Equation.DSMT4">
                  <p:embed/>
                  <p:pic>
                    <p:nvPicPr>
                      <p:cNvPr id="0" name="图片 5"/>
                      <p:cNvPicPr/>
                      <p:nvPr/>
                    </p:nvPicPr>
                    <p:blipFill>
                      <a:blip r:embed="rId6"/>
                      <a:stretch>
                        <a:fillRect/>
                      </a:stretch>
                    </p:blipFill>
                    <p:spPr>
                      <a:xfrm>
                        <a:off x="5805805" y="836930"/>
                        <a:ext cx="937260" cy="414020"/>
                      </a:xfrm>
                      <a:prstGeom prst="rect">
                        <a:avLst/>
                      </a:prstGeom>
                      <a:noFill/>
                      <a:ln w="38100">
                        <a:noFill/>
                        <a:miter/>
                      </a:ln>
                    </p:spPr>
                  </p:pic>
                </p:oleObj>
              </mc:Fallback>
            </mc:AlternateContent>
          </a:graphicData>
        </a:graphic>
      </p:graphicFrame>
      <p:graphicFrame>
        <p:nvGraphicFramePr>
          <p:cNvPr id="9" name="对象 -2147482318"/>
          <p:cNvGraphicFramePr>
            <a:graphicFrameLocks noChangeAspect="1"/>
          </p:cNvGraphicFramePr>
          <p:nvPr/>
        </p:nvGraphicFramePr>
        <p:xfrm>
          <a:off x="2997200" y="1629410"/>
          <a:ext cx="7979410" cy="565785"/>
        </p:xfrm>
        <a:graphic>
          <a:graphicData uri="http://schemas.openxmlformats.org/presentationml/2006/ole">
            <mc:AlternateContent xmlns:mc="http://schemas.openxmlformats.org/markup-compatibility/2006">
              <mc:Choice xmlns:v="urn:schemas-microsoft-com:vml" Requires="v">
                <p:oleObj spid="_x0000_s10" name="" r:id="rId7" imgW="3886200" imgH="279400" progId="Equation.DSMT4">
                  <p:embed/>
                </p:oleObj>
              </mc:Choice>
              <mc:Fallback>
                <p:oleObj name="" r:id="rId7" imgW="3886200" imgH="279400" progId="Equation.DSMT4">
                  <p:embed/>
                  <p:pic>
                    <p:nvPicPr>
                      <p:cNvPr id="0" name="图片 6"/>
                      <p:cNvPicPr/>
                      <p:nvPr/>
                    </p:nvPicPr>
                    <p:blipFill>
                      <a:blip r:embed="rId8"/>
                      <a:stretch>
                        <a:fillRect/>
                      </a:stretch>
                    </p:blipFill>
                    <p:spPr>
                      <a:xfrm>
                        <a:off x="2997200" y="1629410"/>
                        <a:ext cx="7979410" cy="565785"/>
                      </a:xfrm>
                      <a:prstGeom prst="rect">
                        <a:avLst/>
                      </a:prstGeom>
                      <a:noFill/>
                      <a:ln w="38100">
                        <a:noFill/>
                        <a:miter/>
                      </a:ln>
                    </p:spPr>
                  </p:pic>
                </p:oleObj>
              </mc:Fallback>
            </mc:AlternateContent>
          </a:graphicData>
        </a:graphic>
      </p:graphicFrame>
      <p:graphicFrame>
        <p:nvGraphicFramePr>
          <p:cNvPr id="11" name="对象 -2147482323"/>
          <p:cNvGraphicFramePr>
            <a:graphicFrameLocks noChangeAspect="1"/>
          </p:cNvGraphicFramePr>
          <p:nvPr/>
        </p:nvGraphicFramePr>
        <p:xfrm>
          <a:off x="2617470" y="2277110"/>
          <a:ext cx="2284730" cy="542290"/>
        </p:xfrm>
        <a:graphic>
          <a:graphicData uri="http://schemas.openxmlformats.org/presentationml/2006/ole">
            <mc:AlternateContent xmlns:mc="http://schemas.openxmlformats.org/markup-compatibility/2006">
              <mc:Choice xmlns:v="urn:schemas-microsoft-com:vml" Requires="v">
                <p:oleObj spid="_x0000_s12" name="" r:id="rId9" imgW="1104900" imgH="254000" progId="Equation.DSMT4">
                  <p:embed/>
                </p:oleObj>
              </mc:Choice>
              <mc:Fallback>
                <p:oleObj name="" r:id="rId9" imgW="1104900" imgH="254000" progId="Equation.DSMT4">
                  <p:embed/>
                  <p:pic>
                    <p:nvPicPr>
                      <p:cNvPr id="0" name="图片 7"/>
                      <p:cNvPicPr/>
                      <p:nvPr/>
                    </p:nvPicPr>
                    <p:blipFill>
                      <a:blip r:embed="rId10"/>
                      <a:stretch>
                        <a:fillRect/>
                      </a:stretch>
                    </p:blipFill>
                    <p:spPr>
                      <a:xfrm>
                        <a:off x="2617470" y="2277110"/>
                        <a:ext cx="2284730" cy="542290"/>
                      </a:xfrm>
                      <a:prstGeom prst="rect">
                        <a:avLst/>
                      </a:prstGeom>
                      <a:noFill/>
                      <a:ln w="38100">
                        <a:noFill/>
                        <a:miter/>
                      </a:ln>
                    </p:spPr>
                  </p:pic>
                </p:oleObj>
              </mc:Fallback>
            </mc:AlternateContent>
          </a:graphicData>
        </a:graphic>
      </p:graphicFrame>
      <p:graphicFrame>
        <p:nvGraphicFramePr>
          <p:cNvPr id="13" name="对象 -2147482322"/>
          <p:cNvGraphicFramePr>
            <a:graphicFrameLocks noChangeAspect="1"/>
          </p:cNvGraphicFramePr>
          <p:nvPr/>
        </p:nvGraphicFramePr>
        <p:xfrm>
          <a:off x="5013325" y="2339975"/>
          <a:ext cx="1202690" cy="417195"/>
        </p:xfrm>
        <a:graphic>
          <a:graphicData uri="http://schemas.openxmlformats.org/presentationml/2006/ole">
            <mc:AlternateContent xmlns:mc="http://schemas.openxmlformats.org/markup-compatibility/2006">
              <mc:Choice xmlns:v="urn:schemas-microsoft-com:vml" Requires="v">
                <p:oleObj spid="_x0000_s14" name="" r:id="rId11" imgW="609600" imgH="215900" progId="Equation.DSMT4">
                  <p:embed/>
                </p:oleObj>
              </mc:Choice>
              <mc:Fallback>
                <p:oleObj name="" r:id="rId11" imgW="609600" imgH="215900" progId="Equation.DSMT4">
                  <p:embed/>
                  <p:pic>
                    <p:nvPicPr>
                      <p:cNvPr id="0" name="图片 8"/>
                      <p:cNvPicPr/>
                      <p:nvPr/>
                    </p:nvPicPr>
                    <p:blipFill>
                      <a:blip r:embed="rId2"/>
                      <a:stretch>
                        <a:fillRect/>
                      </a:stretch>
                    </p:blipFill>
                    <p:spPr>
                      <a:xfrm>
                        <a:off x="5013325" y="2339975"/>
                        <a:ext cx="1202690" cy="417195"/>
                      </a:xfrm>
                      <a:prstGeom prst="rect">
                        <a:avLst/>
                      </a:prstGeom>
                      <a:noFill/>
                      <a:ln w="38100">
                        <a:noFill/>
                        <a:miter/>
                      </a:ln>
                    </p:spPr>
                  </p:pic>
                </p:oleObj>
              </mc:Fallback>
            </mc:AlternateContent>
          </a:graphicData>
        </a:graphic>
      </p:graphicFrame>
      <p:graphicFrame>
        <p:nvGraphicFramePr>
          <p:cNvPr id="15" name="对象 -2147482321"/>
          <p:cNvGraphicFramePr>
            <a:graphicFrameLocks noChangeAspect="1"/>
          </p:cNvGraphicFramePr>
          <p:nvPr/>
        </p:nvGraphicFramePr>
        <p:xfrm>
          <a:off x="6957695" y="2339975"/>
          <a:ext cx="774700" cy="417195"/>
        </p:xfrm>
        <a:graphic>
          <a:graphicData uri="http://schemas.openxmlformats.org/presentationml/2006/ole">
            <mc:AlternateContent xmlns:mc="http://schemas.openxmlformats.org/markup-compatibility/2006">
              <mc:Choice xmlns:v="urn:schemas-microsoft-com:vml" Requires="v">
                <p:oleObj spid="_x0000_s16" name="" r:id="rId12" imgW="405765" imgH="215900" progId="Equation.DSMT4">
                  <p:embed/>
                </p:oleObj>
              </mc:Choice>
              <mc:Fallback>
                <p:oleObj name="" r:id="rId12" imgW="405765" imgH="215900" progId="Equation.DSMT4">
                  <p:embed/>
                  <p:pic>
                    <p:nvPicPr>
                      <p:cNvPr id="0" name="图片 9"/>
                      <p:cNvPicPr/>
                      <p:nvPr/>
                    </p:nvPicPr>
                    <p:blipFill>
                      <a:blip r:embed="rId13"/>
                      <a:stretch>
                        <a:fillRect/>
                      </a:stretch>
                    </p:blipFill>
                    <p:spPr>
                      <a:xfrm>
                        <a:off x="6957695" y="2339975"/>
                        <a:ext cx="774700" cy="417195"/>
                      </a:xfrm>
                      <a:prstGeom prst="rect">
                        <a:avLst/>
                      </a:prstGeom>
                      <a:noFill/>
                      <a:ln w="38100">
                        <a:noFill/>
                        <a:miter/>
                      </a:ln>
                    </p:spPr>
                  </p:pic>
                </p:oleObj>
              </mc:Fallback>
            </mc:AlternateContent>
          </a:graphicData>
        </a:graphic>
      </p:graphicFrame>
      <p:graphicFrame>
        <p:nvGraphicFramePr>
          <p:cNvPr id="17" name="对象 -2147482320"/>
          <p:cNvGraphicFramePr>
            <a:graphicFrameLocks noChangeAspect="1"/>
          </p:cNvGraphicFramePr>
          <p:nvPr/>
        </p:nvGraphicFramePr>
        <p:xfrm>
          <a:off x="9693910" y="2284730"/>
          <a:ext cx="1049020" cy="462915"/>
        </p:xfrm>
        <a:graphic>
          <a:graphicData uri="http://schemas.openxmlformats.org/presentationml/2006/ole">
            <mc:AlternateContent xmlns:mc="http://schemas.openxmlformats.org/markup-compatibility/2006">
              <mc:Choice xmlns:v="urn:schemas-microsoft-com:vml" Requires="v">
                <p:oleObj spid="_x0000_s18" name="" r:id="rId14" imgW="431800" imgH="203200" progId="Equation.DSMT4">
                  <p:embed/>
                </p:oleObj>
              </mc:Choice>
              <mc:Fallback>
                <p:oleObj name="" r:id="rId14" imgW="431800" imgH="203200" progId="Equation.DSMT4">
                  <p:embed/>
                  <p:pic>
                    <p:nvPicPr>
                      <p:cNvPr id="0" name="图片 10"/>
                      <p:cNvPicPr/>
                      <p:nvPr/>
                    </p:nvPicPr>
                    <p:blipFill>
                      <a:blip r:embed="rId6"/>
                      <a:stretch>
                        <a:fillRect/>
                      </a:stretch>
                    </p:blipFill>
                    <p:spPr>
                      <a:xfrm>
                        <a:off x="9693910" y="2284730"/>
                        <a:ext cx="1049020" cy="462915"/>
                      </a:xfrm>
                      <a:prstGeom prst="rect">
                        <a:avLst/>
                      </a:prstGeom>
                      <a:noFill/>
                      <a:ln w="38100">
                        <a:noFill/>
                        <a:miter/>
                      </a:ln>
                    </p:spPr>
                  </p:pic>
                </p:oleObj>
              </mc:Fallback>
            </mc:AlternateContent>
          </a:graphicData>
        </a:graphic>
      </p:graphicFrame>
      <p:graphicFrame>
        <p:nvGraphicFramePr>
          <p:cNvPr id="19" name="对象 -2147482319"/>
          <p:cNvGraphicFramePr>
            <a:graphicFrameLocks noChangeAspect="1"/>
          </p:cNvGraphicFramePr>
          <p:nvPr/>
        </p:nvGraphicFramePr>
        <p:xfrm>
          <a:off x="836930" y="2819400"/>
          <a:ext cx="1163320" cy="468630"/>
        </p:xfrm>
        <a:graphic>
          <a:graphicData uri="http://schemas.openxmlformats.org/presentationml/2006/ole">
            <mc:AlternateContent xmlns:mc="http://schemas.openxmlformats.org/markup-compatibility/2006">
              <mc:Choice xmlns:v="urn:schemas-microsoft-com:vml" Requires="v">
                <p:oleObj spid="_x0000_s20" name="" r:id="rId15" imgW="545465" imgH="215900" progId="Equation.DSMT4">
                  <p:embed/>
                </p:oleObj>
              </mc:Choice>
              <mc:Fallback>
                <p:oleObj name="" r:id="rId15" imgW="545465" imgH="215900" progId="Equation.DSMT4">
                  <p:embed/>
                  <p:pic>
                    <p:nvPicPr>
                      <p:cNvPr id="0" name="图片 11"/>
                      <p:cNvPicPr/>
                      <p:nvPr/>
                    </p:nvPicPr>
                    <p:blipFill>
                      <a:blip r:embed="rId16"/>
                      <a:stretch>
                        <a:fillRect/>
                      </a:stretch>
                    </p:blipFill>
                    <p:spPr>
                      <a:xfrm>
                        <a:off x="836930" y="2819400"/>
                        <a:ext cx="1163320" cy="468630"/>
                      </a:xfrm>
                      <a:prstGeom prst="rect">
                        <a:avLst/>
                      </a:prstGeom>
                      <a:noFill/>
                      <a:ln w="38100">
                        <a:noFill/>
                        <a:miter/>
                      </a:ln>
                    </p:spPr>
                  </p:pic>
                </p:oleObj>
              </mc:Fallback>
            </mc:AlternateContent>
          </a:graphicData>
        </a:graphic>
      </p:graphicFrame>
      <p:graphicFrame>
        <p:nvGraphicFramePr>
          <p:cNvPr id="21" name="对象 -2147482307"/>
          <p:cNvGraphicFramePr>
            <a:graphicFrameLocks noChangeAspect="1"/>
          </p:cNvGraphicFramePr>
          <p:nvPr/>
        </p:nvGraphicFramePr>
        <p:xfrm>
          <a:off x="765175" y="3357245"/>
          <a:ext cx="1635125" cy="433705"/>
        </p:xfrm>
        <a:graphic>
          <a:graphicData uri="http://schemas.openxmlformats.org/presentationml/2006/ole">
            <mc:AlternateContent xmlns:mc="http://schemas.openxmlformats.org/markup-compatibility/2006">
              <mc:Choice xmlns:v="urn:schemas-microsoft-com:vml" Requires="v">
                <p:oleObj spid="_x0000_s22" name="" r:id="rId17" imgW="800100" imgH="228600" progId="Equation.DSMT4">
                  <p:embed/>
                </p:oleObj>
              </mc:Choice>
              <mc:Fallback>
                <p:oleObj name="" r:id="rId17" imgW="800100" imgH="228600" progId="Equation.DSMT4">
                  <p:embed/>
                  <p:pic>
                    <p:nvPicPr>
                      <p:cNvPr id="0" name="图片 12"/>
                      <p:cNvPicPr/>
                      <p:nvPr/>
                    </p:nvPicPr>
                    <p:blipFill>
                      <a:blip r:embed="rId18"/>
                      <a:stretch>
                        <a:fillRect/>
                      </a:stretch>
                    </p:blipFill>
                    <p:spPr>
                      <a:xfrm>
                        <a:off x="765175" y="3357245"/>
                        <a:ext cx="1635125" cy="433705"/>
                      </a:xfrm>
                      <a:prstGeom prst="rect">
                        <a:avLst/>
                      </a:prstGeom>
                      <a:noFill/>
                      <a:ln w="38100">
                        <a:noFill/>
                        <a:miter/>
                      </a:ln>
                    </p:spPr>
                  </p:pic>
                </p:oleObj>
              </mc:Fallback>
            </mc:AlternateContent>
          </a:graphicData>
        </a:graphic>
      </p:graphicFrame>
      <p:graphicFrame>
        <p:nvGraphicFramePr>
          <p:cNvPr id="23" name="对象 -2147482306"/>
          <p:cNvGraphicFramePr>
            <a:graphicFrameLocks noChangeAspect="1"/>
          </p:cNvGraphicFramePr>
          <p:nvPr/>
        </p:nvGraphicFramePr>
        <p:xfrm>
          <a:off x="9909810" y="3357245"/>
          <a:ext cx="1959610" cy="384175"/>
        </p:xfrm>
        <a:graphic>
          <a:graphicData uri="http://schemas.openxmlformats.org/presentationml/2006/ole">
            <mc:AlternateContent xmlns:mc="http://schemas.openxmlformats.org/markup-compatibility/2006">
              <mc:Choice xmlns:v="urn:schemas-microsoft-com:vml" Requires="v">
                <p:oleObj spid="_x0000_s24" name="" r:id="rId19" imgW="1104265" imgH="215900" progId="Equation.DSMT4">
                  <p:embed/>
                </p:oleObj>
              </mc:Choice>
              <mc:Fallback>
                <p:oleObj name="" r:id="rId19" imgW="1104265" imgH="215900" progId="Equation.DSMT4">
                  <p:embed/>
                  <p:pic>
                    <p:nvPicPr>
                      <p:cNvPr id="0" name="图片 13"/>
                      <p:cNvPicPr/>
                      <p:nvPr/>
                    </p:nvPicPr>
                    <p:blipFill>
                      <a:blip r:embed="rId20"/>
                      <a:stretch>
                        <a:fillRect/>
                      </a:stretch>
                    </p:blipFill>
                    <p:spPr>
                      <a:xfrm>
                        <a:off x="9909810" y="3357245"/>
                        <a:ext cx="1959610" cy="384175"/>
                      </a:xfrm>
                      <a:prstGeom prst="rect">
                        <a:avLst/>
                      </a:prstGeom>
                      <a:noFill/>
                      <a:ln w="38100">
                        <a:noFill/>
                        <a:miter/>
                      </a:ln>
                    </p:spPr>
                  </p:pic>
                </p:oleObj>
              </mc:Fallback>
            </mc:AlternateContent>
          </a:graphicData>
        </a:graphic>
      </p:graphicFrame>
      <p:graphicFrame>
        <p:nvGraphicFramePr>
          <p:cNvPr id="25" name="对象 -2147482305"/>
          <p:cNvGraphicFramePr>
            <a:graphicFrameLocks noChangeAspect="1"/>
          </p:cNvGraphicFramePr>
          <p:nvPr/>
        </p:nvGraphicFramePr>
        <p:xfrm>
          <a:off x="3213100" y="3795395"/>
          <a:ext cx="2618105" cy="514985"/>
        </p:xfrm>
        <a:graphic>
          <a:graphicData uri="http://schemas.openxmlformats.org/presentationml/2006/ole">
            <mc:AlternateContent xmlns:mc="http://schemas.openxmlformats.org/markup-compatibility/2006">
              <mc:Choice xmlns:v="urn:schemas-microsoft-com:vml" Requires="v">
                <p:oleObj spid="_x0000_s26" name="" r:id="rId21" imgW="1345565" imgH="254000" progId="Equation.DSMT4">
                  <p:embed/>
                </p:oleObj>
              </mc:Choice>
              <mc:Fallback>
                <p:oleObj name="" r:id="rId21" imgW="1345565" imgH="254000" progId="Equation.DSMT4">
                  <p:embed/>
                  <p:pic>
                    <p:nvPicPr>
                      <p:cNvPr id="0" name="图片 14"/>
                      <p:cNvPicPr/>
                      <p:nvPr/>
                    </p:nvPicPr>
                    <p:blipFill>
                      <a:blip r:embed="rId22"/>
                      <a:stretch>
                        <a:fillRect/>
                      </a:stretch>
                    </p:blipFill>
                    <p:spPr>
                      <a:xfrm>
                        <a:off x="3213100" y="3795395"/>
                        <a:ext cx="2618105" cy="514985"/>
                      </a:xfrm>
                      <a:prstGeom prst="rect">
                        <a:avLst/>
                      </a:prstGeom>
                      <a:noFill/>
                      <a:ln w="38100">
                        <a:noFill/>
                        <a:miter/>
                      </a:ln>
                    </p:spPr>
                  </p:pic>
                </p:oleObj>
              </mc:Fallback>
            </mc:AlternateContent>
          </a:graphicData>
        </a:graphic>
      </p:graphicFrame>
      <p:graphicFrame>
        <p:nvGraphicFramePr>
          <p:cNvPr id="27" name="对象 -2147482304"/>
          <p:cNvGraphicFramePr>
            <a:graphicFrameLocks noChangeAspect="1"/>
          </p:cNvGraphicFramePr>
          <p:nvPr/>
        </p:nvGraphicFramePr>
        <p:xfrm>
          <a:off x="981075" y="4343400"/>
          <a:ext cx="2658745" cy="420370"/>
        </p:xfrm>
        <a:graphic>
          <a:graphicData uri="http://schemas.openxmlformats.org/presentationml/2006/ole">
            <mc:AlternateContent xmlns:mc="http://schemas.openxmlformats.org/markup-compatibility/2006">
              <mc:Choice xmlns:v="urn:schemas-microsoft-com:vml" Requires="v">
                <p:oleObj spid="_x0000_s28" name="" r:id="rId23" imgW="1358265" imgH="215900" progId="Equation.DSMT4">
                  <p:embed/>
                </p:oleObj>
              </mc:Choice>
              <mc:Fallback>
                <p:oleObj name="" r:id="rId23" imgW="1358265" imgH="215900" progId="Equation.DSMT4">
                  <p:embed/>
                  <p:pic>
                    <p:nvPicPr>
                      <p:cNvPr id="0" name="图片 15"/>
                      <p:cNvPicPr/>
                      <p:nvPr/>
                    </p:nvPicPr>
                    <p:blipFill>
                      <a:blip r:embed="rId24"/>
                      <a:stretch>
                        <a:fillRect/>
                      </a:stretch>
                    </p:blipFill>
                    <p:spPr>
                      <a:xfrm>
                        <a:off x="981075" y="4343400"/>
                        <a:ext cx="2658745" cy="420370"/>
                      </a:xfrm>
                      <a:prstGeom prst="rect">
                        <a:avLst/>
                      </a:prstGeom>
                      <a:noFill/>
                      <a:ln w="38100">
                        <a:noFill/>
                        <a:miter/>
                      </a:ln>
                    </p:spPr>
                  </p:pic>
                </p:oleObj>
              </mc:Fallback>
            </mc:AlternateContent>
          </a:graphicData>
        </a:graphic>
      </p:graphicFrame>
      <p:graphicFrame>
        <p:nvGraphicFramePr>
          <p:cNvPr id="29" name="对象 -2147482303"/>
          <p:cNvGraphicFramePr>
            <a:graphicFrameLocks noChangeAspect="1"/>
          </p:cNvGraphicFramePr>
          <p:nvPr/>
        </p:nvGraphicFramePr>
        <p:xfrm>
          <a:off x="6165850" y="4274820"/>
          <a:ext cx="3743960" cy="519430"/>
        </p:xfrm>
        <a:graphic>
          <a:graphicData uri="http://schemas.openxmlformats.org/presentationml/2006/ole">
            <mc:AlternateContent xmlns:mc="http://schemas.openxmlformats.org/markup-compatibility/2006">
              <mc:Choice xmlns:v="urn:schemas-microsoft-com:vml" Requires="v">
                <p:oleObj spid="_x0000_s30" name="" r:id="rId25" imgW="1892300" imgH="254000" progId="Equation.DSMT4">
                  <p:embed/>
                </p:oleObj>
              </mc:Choice>
              <mc:Fallback>
                <p:oleObj name="" r:id="rId25" imgW="1892300" imgH="254000" progId="Equation.DSMT4">
                  <p:embed/>
                  <p:pic>
                    <p:nvPicPr>
                      <p:cNvPr id="0" name="图片 16"/>
                      <p:cNvPicPr/>
                      <p:nvPr/>
                    </p:nvPicPr>
                    <p:blipFill>
                      <a:blip r:embed="rId26"/>
                      <a:stretch>
                        <a:fillRect/>
                      </a:stretch>
                    </p:blipFill>
                    <p:spPr>
                      <a:xfrm>
                        <a:off x="6165850" y="4274820"/>
                        <a:ext cx="3743960" cy="519430"/>
                      </a:xfrm>
                      <a:prstGeom prst="rect">
                        <a:avLst/>
                      </a:prstGeom>
                      <a:noFill/>
                      <a:ln w="38100">
                        <a:noFill/>
                        <a:miter/>
                      </a:ln>
                    </p:spPr>
                  </p:pic>
                </p:oleObj>
              </mc:Fallback>
            </mc:AlternateContent>
          </a:graphicData>
        </a:graphic>
      </p:graphicFrame>
      <p:graphicFrame>
        <p:nvGraphicFramePr>
          <p:cNvPr id="31" name="对象 -2147482302"/>
          <p:cNvGraphicFramePr>
            <a:graphicFrameLocks noChangeAspect="1"/>
          </p:cNvGraphicFramePr>
          <p:nvPr/>
        </p:nvGraphicFramePr>
        <p:xfrm>
          <a:off x="4725670" y="5348605"/>
          <a:ext cx="1546225" cy="462915"/>
        </p:xfrm>
        <a:graphic>
          <a:graphicData uri="http://schemas.openxmlformats.org/presentationml/2006/ole">
            <mc:AlternateContent xmlns:mc="http://schemas.openxmlformats.org/markup-compatibility/2006">
              <mc:Choice xmlns:v="urn:schemas-microsoft-com:vml" Requires="v">
                <p:oleObj spid="_x0000_s32" name="" r:id="rId27" imgW="876300" imgH="241300" progId="Equation.DSMT4">
                  <p:embed/>
                </p:oleObj>
              </mc:Choice>
              <mc:Fallback>
                <p:oleObj name="" r:id="rId27" imgW="876300" imgH="241300" progId="Equation.DSMT4">
                  <p:embed/>
                  <p:pic>
                    <p:nvPicPr>
                      <p:cNvPr id="0" name="图片 17"/>
                      <p:cNvPicPr/>
                      <p:nvPr/>
                    </p:nvPicPr>
                    <p:blipFill>
                      <a:blip r:embed="rId28"/>
                      <a:stretch>
                        <a:fillRect/>
                      </a:stretch>
                    </p:blipFill>
                    <p:spPr>
                      <a:xfrm>
                        <a:off x="4725670" y="5348605"/>
                        <a:ext cx="1546225" cy="462915"/>
                      </a:xfrm>
                      <a:prstGeom prst="rect">
                        <a:avLst/>
                      </a:prstGeom>
                      <a:noFill/>
                      <a:ln w="38100">
                        <a:noFill/>
                        <a:miter/>
                      </a:ln>
                    </p:spPr>
                  </p:pic>
                </p:oleObj>
              </mc:Fallback>
            </mc:AlternateContent>
          </a:graphicData>
        </a:graphic>
      </p:graphicFrame>
      <p:graphicFrame>
        <p:nvGraphicFramePr>
          <p:cNvPr id="33" name="对象 -2147482301"/>
          <p:cNvGraphicFramePr>
            <a:graphicFrameLocks noChangeAspect="1"/>
          </p:cNvGraphicFramePr>
          <p:nvPr/>
        </p:nvGraphicFramePr>
        <p:xfrm>
          <a:off x="2493010" y="5893435"/>
          <a:ext cx="6857365" cy="513080"/>
        </p:xfrm>
        <a:graphic>
          <a:graphicData uri="http://schemas.openxmlformats.org/presentationml/2006/ole">
            <mc:AlternateContent xmlns:mc="http://schemas.openxmlformats.org/markup-compatibility/2006">
              <mc:Choice xmlns:v="urn:schemas-microsoft-com:vml" Requires="v">
                <p:oleObj spid="_x0000_s34" name="" r:id="rId29" imgW="3517900" imgH="254000" progId="Equation.DSMT4">
                  <p:embed/>
                </p:oleObj>
              </mc:Choice>
              <mc:Fallback>
                <p:oleObj name="" r:id="rId29" imgW="3517900" imgH="254000" progId="Equation.DSMT4">
                  <p:embed/>
                  <p:pic>
                    <p:nvPicPr>
                      <p:cNvPr id="0" name="图片 18"/>
                      <p:cNvPicPr/>
                      <p:nvPr/>
                    </p:nvPicPr>
                    <p:blipFill>
                      <a:blip r:embed="rId30"/>
                      <a:stretch>
                        <a:fillRect/>
                      </a:stretch>
                    </p:blipFill>
                    <p:spPr>
                      <a:xfrm>
                        <a:off x="2493010" y="5893435"/>
                        <a:ext cx="6857365" cy="51308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78536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J</a:t>
            </a:r>
            <a:r>
              <a:rPr lang="en-US" altLang="zh-CN" sz="2800" b="1" cap="small" dirty="0">
                <a:latin typeface="微软雅黑" panose="020B0503020204020204" pitchFamily="34" charset="-122"/>
                <a:ea typeface="微软雅黑" panose="020B0503020204020204" pitchFamily="34" charset="-122"/>
                <a:cs typeface="+mn-cs"/>
              </a:rPr>
              <a:t>UMP</a:t>
            </a:r>
            <a:r>
              <a:rPr lang="zh-CN" altLang="en-US" sz="2800" b="1" cap="small" dirty="0">
                <a:latin typeface="微软雅黑" panose="020B0503020204020204" pitchFamily="34" charset="-122"/>
                <a:ea typeface="微软雅黑" panose="020B0503020204020204" pitchFamily="34" charset="-122"/>
                <a:cs typeface="+mn-cs"/>
              </a:rPr>
              <a:t>-GARCH模型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89230" y="692785"/>
            <a:ext cx="11462385" cy="5843905"/>
          </a:xfrm>
          <a:prstGeom prst="rect">
            <a:avLst/>
          </a:prstGeom>
          <a:noFill/>
        </p:spPr>
        <p:txBody>
          <a:bodyPr wrap="square" rtlCol="0">
            <a:noAutofit/>
          </a:bodyPr>
          <a:lstStyle/>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对Jump-GARCH模型参数估计，采用最大似然估计法，                        是在信息集        下发生 j 次跳跃时，资产收益率的条件分布为正态分布的概率密度函数，其满足：</a:t>
            </a: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上式中的                     称为滤子，分解信息集有：</a:t>
            </a: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进一步，根据贝叶斯法则，可得到：</a:t>
            </a: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zh-CN" altLang="en-US" sz="2200" dirty="0">
                <a:latin typeface="Times New Roman" panose="02020603050405020304" pitchFamily="18" charset="0"/>
                <a:ea typeface="+mn-ea"/>
                <a:cs typeface="Times New Roman" panose="02020603050405020304" pitchFamily="18" charset="0"/>
              </a:rPr>
              <a:t>可</a:t>
            </a:r>
            <a:r>
              <a:rPr kumimoji="1" lang="en-US" altLang="zh-CN" sz="2200" dirty="0">
                <a:latin typeface="Times New Roman" panose="02020603050405020304" pitchFamily="18" charset="0"/>
                <a:ea typeface="+mn-ea"/>
                <a:cs typeface="Times New Roman" panose="02020603050405020304" pitchFamily="18" charset="0"/>
              </a:rPr>
              <a:t>在模型参数估计的基础上可根据滤子评价跳跃行为发生的事后概率</a:t>
            </a:r>
            <a:r>
              <a:rPr kumimoji="1" lang="zh-CN" altLang="en-US" sz="2200" dirty="0">
                <a:latin typeface="Times New Roman" panose="02020603050405020304" pitchFamily="18" charset="0"/>
                <a:ea typeface="+mn-ea"/>
                <a:cs typeface="Times New Roman" panose="02020603050405020304" pitchFamily="18" charset="0"/>
              </a:rPr>
              <a:t>。</a:t>
            </a:r>
            <a:endParaRPr kumimoji="1" lang="en-US" altLang="zh-CN" sz="2200" dirty="0">
              <a:latin typeface="Times New Roman" panose="02020603050405020304" pitchFamily="18" charset="0"/>
              <a:ea typeface="+mn-ea"/>
              <a:cs typeface="Times New Roman" panose="02020603050405020304" pitchFamily="18" charset="0"/>
            </a:endParaRPr>
          </a:p>
          <a:p>
            <a:pPr marL="0" indent="0">
              <a:lnSpc>
                <a:spcPct val="150000"/>
              </a:lnSpc>
              <a:buFont typeface="Arial" panose="020B0604020202020204" pitchFamily="34" charset="0"/>
              <a:buNone/>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0" indent="0">
              <a:lnSpc>
                <a:spcPct val="150000"/>
              </a:lnSpc>
              <a:buFont typeface="Arial" panose="020B0604020202020204" pitchFamily="34" charset="0"/>
              <a:buNone/>
            </a:pPr>
            <a:r>
              <a:rPr kumimoji="1" lang="en-US" altLang="zh-CN" sz="2200" dirty="0">
                <a:latin typeface="Times New Roman" panose="02020603050405020304" pitchFamily="18" charset="0"/>
                <a:ea typeface="+mn-ea"/>
                <a:cs typeface="Times New Roman" panose="02020603050405020304" pitchFamily="18" charset="0"/>
              </a:rPr>
              <a:t>                  </a:t>
            </a:r>
            <a:endParaRPr kumimoji="1" lang="en-US" altLang="zh-CN" sz="2200" dirty="0">
              <a:latin typeface="Times New Roman" panose="02020603050405020304" pitchFamily="18" charset="0"/>
              <a:ea typeface="+mn-ea"/>
              <a:cs typeface="Times New Roman" panose="02020603050405020304" pitchFamily="18" charset="0"/>
            </a:endParaRPr>
          </a:p>
        </p:txBody>
      </p:sp>
      <p:graphicFrame>
        <p:nvGraphicFramePr>
          <p:cNvPr id="3" name="对象 -2147482300"/>
          <p:cNvGraphicFramePr>
            <a:graphicFrameLocks noChangeAspect="1"/>
          </p:cNvGraphicFramePr>
          <p:nvPr/>
        </p:nvGraphicFramePr>
        <p:xfrm>
          <a:off x="7174230" y="765175"/>
          <a:ext cx="1879600" cy="495300"/>
        </p:xfrm>
        <a:graphic>
          <a:graphicData uri="http://schemas.openxmlformats.org/presentationml/2006/ole">
            <mc:AlternateContent xmlns:mc="http://schemas.openxmlformats.org/markup-compatibility/2006">
              <mc:Choice xmlns:v="urn:schemas-microsoft-com:vml" Requires="v">
                <p:oleObj spid="_x0000_s3076" name="" r:id="rId1" imgW="989965" imgH="241300" progId="Equation.DSMT4">
                  <p:embed/>
                </p:oleObj>
              </mc:Choice>
              <mc:Fallback>
                <p:oleObj name="" r:id="rId1" imgW="989965" imgH="241300" progId="Equation.DSMT4">
                  <p:embed/>
                  <p:pic>
                    <p:nvPicPr>
                      <p:cNvPr id="0" name="图片 3075"/>
                      <p:cNvPicPr/>
                      <p:nvPr/>
                    </p:nvPicPr>
                    <p:blipFill>
                      <a:blip r:embed="rId2"/>
                      <a:stretch>
                        <a:fillRect/>
                      </a:stretch>
                    </p:blipFill>
                    <p:spPr>
                      <a:xfrm>
                        <a:off x="7174230" y="765175"/>
                        <a:ext cx="1879600" cy="495300"/>
                      </a:xfrm>
                      <a:prstGeom prst="rect">
                        <a:avLst/>
                      </a:prstGeom>
                      <a:noFill/>
                      <a:ln w="38100">
                        <a:noFill/>
                        <a:miter/>
                      </a:ln>
                    </p:spPr>
                  </p:pic>
                </p:oleObj>
              </mc:Fallback>
            </mc:AlternateContent>
          </a:graphicData>
        </a:graphic>
      </p:graphicFrame>
      <p:graphicFrame>
        <p:nvGraphicFramePr>
          <p:cNvPr id="4" name="对象 -2147482299"/>
          <p:cNvGraphicFramePr>
            <a:graphicFrameLocks noChangeAspect="1"/>
          </p:cNvGraphicFramePr>
          <p:nvPr/>
        </p:nvGraphicFramePr>
        <p:xfrm>
          <a:off x="10486390" y="836930"/>
          <a:ext cx="548005" cy="408940"/>
        </p:xfrm>
        <a:graphic>
          <a:graphicData uri="http://schemas.openxmlformats.org/presentationml/2006/ole">
            <mc:AlternateContent xmlns:mc="http://schemas.openxmlformats.org/markup-compatibility/2006">
              <mc:Choice xmlns:v="urn:schemas-microsoft-com:vml" Requires="v">
                <p:oleObj spid="_x0000_s6" name="" r:id="rId3" imgW="254000" imgH="203200" progId="Equation.DSMT4">
                  <p:embed/>
                </p:oleObj>
              </mc:Choice>
              <mc:Fallback>
                <p:oleObj name="" r:id="rId3" imgW="254000" imgH="203200" progId="Equation.DSMT4">
                  <p:embed/>
                  <p:pic>
                    <p:nvPicPr>
                      <p:cNvPr id="0" name="图片 2"/>
                      <p:cNvPicPr/>
                      <p:nvPr/>
                    </p:nvPicPr>
                    <p:blipFill>
                      <a:blip r:embed="rId4"/>
                      <a:stretch>
                        <a:fillRect/>
                      </a:stretch>
                    </p:blipFill>
                    <p:spPr>
                      <a:xfrm>
                        <a:off x="10486390" y="836930"/>
                        <a:ext cx="548005" cy="408940"/>
                      </a:xfrm>
                      <a:prstGeom prst="rect">
                        <a:avLst/>
                      </a:prstGeom>
                      <a:noFill/>
                      <a:ln w="38100">
                        <a:noFill/>
                        <a:miter/>
                      </a:ln>
                    </p:spPr>
                  </p:pic>
                </p:oleObj>
              </mc:Fallback>
            </mc:AlternateContent>
          </a:graphicData>
        </a:graphic>
      </p:graphicFrame>
      <p:graphicFrame>
        <p:nvGraphicFramePr>
          <p:cNvPr id="7" name="对象 -2147482297"/>
          <p:cNvGraphicFramePr>
            <a:graphicFrameLocks noChangeAspect="1"/>
          </p:cNvGraphicFramePr>
          <p:nvPr/>
        </p:nvGraphicFramePr>
        <p:xfrm>
          <a:off x="4139565" y="1701165"/>
          <a:ext cx="3302000" cy="719455"/>
        </p:xfrm>
        <a:graphic>
          <a:graphicData uri="http://schemas.openxmlformats.org/presentationml/2006/ole">
            <mc:AlternateContent xmlns:mc="http://schemas.openxmlformats.org/markup-compatibility/2006">
              <mc:Choice xmlns:v="urn:schemas-microsoft-com:vml" Requires="v">
                <p:oleObj spid="_x0000_s8" name="" r:id="rId5" imgW="1777365" imgH="393700" progId="Equation.DSMT4">
                  <p:embed/>
                </p:oleObj>
              </mc:Choice>
              <mc:Fallback>
                <p:oleObj name="" r:id="rId5" imgW="1777365" imgH="393700" progId="Equation.DSMT4">
                  <p:embed/>
                  <p:pic>
                    <p:nvPicPr>
                      <p:cNvPr id="0" name="图片 3"/>
                      <p:cNvPicPr/>
                      <p:nvPr/>
                    </p:nvPicPr>
                    <p:blipFill>
                      <a:blip r:embed="rId6"/>
                      <a:stretch>
                        <a:fillRect/>
                      </a:stretch>
                    </p:blipFill>
                    <p:spPr>
                      <a:xfrm>
                        <a:off x="4139565" y="1701165"/>
                        <a:ext cx="3302000" cy="719455"/>
                      </a:xfrm>
                      <a:prstGeom prst="rect">
                        <a:avLst/>
                      </a:prstGeom>
                      <a:noFill/>
                      <a:ln w="38100">
                        <a:noFill/>
                        <a:miter/>
                      </a:ln>
                    </p:spPr>
                  </p:pic>
                </p:oleObj>
              </mc:Fallback>
            </mc:AlternateContent>
          </a:graphicData>
        </a:graphic>
      </p:graphicFrame>
      <p:graphicFrame>
        <p:nvGraphicFramePr>
          <p:cNvPr id="9" name="对象 -2147482296"/>
          <p:cNvGraphicFramePr>
            <a:graphicFrameLocks noChangeAspect="1"/>
          </p:cNvGraphicFramePr>
          <p:nvPr/>
        </p:nvGraphicFramePr>
        <p:xfrm>
          <a:off x="3267075" y="2277745"/>
          <a:ext cx="5046345" cy="772160"/>
        </p:xfrm>
        <a:graphic>
          <a:graphicData uri="http://schemas.openxmlformats.org/presentationml/2006/ole">
            <mc:AlternateContent xmlns:mc="http://schemas.openxmlformats.org/markup-compatibility/2006">
              <mc:Choice xmlns:v="urn:schemas-microsoft-com:vml" Requires="v">
                <p:oleObj spid="_x0000_s10" name="" r:id="rId7" imgW="2616200" imgH="406400" progId="Equation.DSMT4">
                  <p:embed/>
                </p:oleObj>
              </mc:Choice>
              <mc:Fallback>
                <p:oleObj name="" r:id="rId7" imgW="2616200" imgH="406400" progId="Equation.DSMT4">
                  <p:embed/>
                  <p:pic>
                    <p:nvPicPr>
                      <p:cNvPr id="0" name="图片 5"/>
                      <p:cNvPicPr/>
                      <p:nvPr/>
                    </p:nvPicPr>
                    <p:blipFill>
                      <a:blip r:embed="rId8"/>
                      <a:stretch>
                        <a:fillRect/>
                      </a:stretch>
                    </p:blipFill>
                    <p:spPr>
                      <a:xfrm>
                        <a:off x="3267075" y="2277745"/>
                        <a:ext cx="5046345" cy="772160"/>
                      </a:xfrm>
                      <a:prstGeom prst="rect">
                        <a:avLst/>
                      </a:prstGeom>
                      <a:noFill/>
                      <a:ln w="38100">
                        <a:noFill/>
                        <a:miter/>
                      </a:ln>
                    </p:spPr>
                  </p:pic>
                </p:oleObj>
              </mc:Fallback>
            </mc:AlternateContent>
          </a:graphicData>
        </a:graphic>
      </p:graphicFrame>
      <p:graphicFrame>
        <p:nvGraphicFramePr>
          <p:cNvPr id="11" name="对象 -2147482295"/>
          <p:cNvGraphicFramePr>
            <a:graphicFrameLocks noChangeAspect="1"/>
          </p:cNvGraphicFramePr>
          <p:nvPr/>
        </p:nvGraphicFramePr>
        <p:xfrm>
          <a:off x="2493010" y="2781300"/>
          <a:ext cx="6738620" cy="1035685"/>
        </p:xfrm>
        <a:graphic>
          <a:graphicData uri="http://schemas.openxmlformats.org/presentationml/2006/ole">
            <mc:AlternateContent xmlns:mc="http://schemas.openxmlformats.org/markup-compatibility/2006">
              <mc:Choice xmlns:v="urn:schemas-microsoft-com:vml" Requires="v">
                <p:oleObj spid="_x0000_s12" name="" r:id="rId9" imgW="3467100" imgH="546100" progId="Equation.DSMT4">
                  <p:embed/>
                </p:oleObj>
              </mc:Choice>
              <mc:Fallback>
                <p:oleObj name="" r:id="rId9" imgW="3467100" imgH="546100" progId="Equation.DSMT4">
                  <p:embed/>
                  <p:pic>
                    <p:nvPicPr>
                      <p:cNvPr id="0" name="图片 6"/>
                      <p:cNvPicPr/>
                      <p:nvPr/>
                    </p:nvPicPr>
                    <p:blipFill>
                      <a:blip r:embed="rId10"/>
                      <a:stretch>
                        <a:fillRect/>
                      </a:stretch>
                    </p:blipFill>
                    <p:spPr>
                      <a:xfrm>
                        <a:off x="2493010" y="2781300"/>
                        <a:ext cx="6738620" cy="1035685"/>
                      </a:xfrm>
                      <a:prstGeom prst="rect">
                        <a:avLst/>
                      </a:prstGeom>
                      <a:noFill/>
                      <a:ln w="38100">
                        <a:noFill/>
                        <a:miter/>
                      </a:ln>
                    </p:spPr>
                  </p:pic>
                </p:oleObj>
              </mc:Fallback>
            </mc:AlternateContent>
          </a:graphicData>
        </a:graphic>
      </p:graphicFrame>
      <p:graphicFrame>
        <p:nvGraphicFramePr>
          <p:cNvPr id="13" name="对象 -2147482294"/>
          <p:cNvGraphicFramePr>
            <a:graphicFrameLocks noChangeAspect="1"/>
          </p:cNvGraphicFramePr>
          <p:nvPr/>
        </p:nvGraphicFramePr>
        <p:xfrm>
          <a:off x="1753235" y="3861435"/>
          <a:ext cx="1442085" cy="467360"/>
        </p:xfrm>
        <a:graphic>
          <a:graphicData uri="http://schemas.openxmlformats.org/presentationml/2006/ole">
            <mc:AlternateContent xmlns:mc="http://schemas.openxmlformats.org/markup-compatibility/2006">
              <mc:Choice xmlns:v="urn:schemas-microsoft-com:vml" Requires="v">
                <p:oleObj spid="_x0000_s14" name="" r:id="rId11" imgW="825500" imgH="241300" progId="Equation.DSMT4">
                  <p:embed/>
                </p:oleObj>
              </mc:Choice>
              <mc:Fallback>
                <p:oleObj name="" r:id="rId11" imgW="825500" imgH="241300" progId="Equation.DSMT4">
                  <p:embed/>
                  <p:pic>
                    <p:nvPicPr>
                      <p:cNvPr id="0" name="图片 7"/>
                      <p:cNvPicPr/>
                      <p:nvPr/>
                    </p:nvPicPr>
                    <p:blipFill>
                      <a:blip r:embed="rId12"/>
                      <a:stretch>
                        <a:fillRect/>
                      </a:stretch>
                    </p:blipFill>
                    <p:spPr>
                      <a:xfrm>
                        <a:off x="1753235" y="3861435"/>
                        <a:ext cx="1442085" cy="467360"/>
                      </a:xfrm>
                      <a:prstGeom prst="rect">
                        <a:avLst/>
                      </a:prstGeom>
                      <a:noFill/>
                      <a:ln w="38100">
                        <a:noFill/>
                        <a:miter/>
                      </a:ln>
                    </p:spPr>
                  </p:pic>
                </p:oleObj>
              </mc:Fallback>
            </mc:AlternateContent>
          </a:graphicData>
        </a:graphic>
      </p:graphicFrame>
      <p:graphicFrame>
        <p:nvGraphicFramePr>
          <p:cNvPr id="15" name="对象 -2147482293"/>
          <p:cNvGraphicFramePr>
            <a:graphicFrameLocks noChangeAspect="1"/>
          </p:cNvGraphicFramePr>
          <p:nvPr/>
        </p:nvGraphicFramePr>
        <p:xfrm>
          <a:off x="4293235" y="4352290"/>
          <a:ext cx="3387090" cy="485775"/>
        </p:xfrm>
        <a:graphic>
          <a:graphicData uri="http://schemas.openxmlformats.org/presentationml/2006/ole">
            <mc:AlternateContent xmlns:mc="http://schemas.openxmlformats.org/markup-compatibility/2006">
              <mc:Choice xmlns:v="urn:schemas-microsoft-com:vml" Requires="v">
                <p:oleObj spid="_x0000_s16" name="" r:id="rId13" imgW="1828800" imgH="241300" progId="Equation.DSMT4">
                  <p:embed/>
                </p:oleObj>
              </mc:Choice>
              <mc:Fallback>
                <p:oleObj name="" r:id="rId13" imgW="1828800" imgH="241300" progId="Equation.DSMT4">
                  <p:embed/>
                  <p:pic>
                    <p:nvPicPr>
                      <p:cNvPr id="0" name="图片 8"/>
                      <p:cNvPicPr/>
                      <p:nvPr/>
                    </p:nvPicPr>
                    <p:blipFill>
                      <a:blip r:embed="rId14"/>
                      <a:stretch>
                        <a:fillRect/>
                      </a:stretch>
                    </p:blipFill>
                    <p:spPr>
                      <a:xfrm>
                        <a:off x="4293235" y="4352290"/>
                        <a:ext cx="3387090" cy="485775"/>
                      </a:xfrm>
                      <a:prstGeom prst="rect">
                        <a:avLst/>
                      </a:prstGeom>
                      <a:noFill/>
                      <a:ln w="38100">
                        <a:noFill/>
                        <a:miter/>
                      </a:ln>
                    </p:spPr>
                  </p:pic>
                </p:oleObj>
              </mc:Fallback>
            </mc:AlternateContent>
          </a:graphicData>
        </a:graphic>
      </p:graphicFrame>
      <p:graphicFrame>
        <p:nvGraphicFramePr>
          <p:cNvPr id="17" name="对象 -2147482292"/>
          <p:cNvGraphicFramePr>
            <a:graphicFrameLocks noChangeAspect="1"/>
          </p:cNvGraphicFramePr>
          <p:nvPr/>
        </p:nvGraphicFramePr>
        <p:xfrm>
          <a:off x="3357245" y="5012690"/>
          <a:ext cx="7422515" cy="955675"/>
        </p:xfrm>
        <a:graphic>
          <a:graphicData uri="http://schemas.openxmlformats.org/presentationml/2006/ole">
            <mc:AlternateContent xmlns:mc="http://schemas.openxmlformats.org/markup-compatibility/2006">
              <mc:Choice xmlns:v="urn:schemas-microsoft-com:vml" Requires="v">
                <p:oleObj spid="_x0000_s18" name="" r:id="rId15" imgW="3429000" imgH="444500" progId="Equation.DSMT4">
                  <p:embed/>
                </p:oleObj>
              </mc:Choice>
              <mc:Fallback>
                <p:oleObj name="" r:id="rId15" imgW="3429000" imgH="444500" progId="Equation.DSMT4">
                  <p:embed/>
                  <p:pic>
                    <p:nvPicPr>
                      <p:cNvPr id="0" name="图片 9"/>
                      <p:cNvPicPr/>
                      <p:nvPr/>
                    </p:nvPicPr>
                    <p:blipFill>
                      <a:blip r:embed="rId16"/>
                      <a:stretch>
                        <a:fillRect/>
                      </a:stretch>
                    </p:blipFill>
                    <p:spPr>
                      <a:xfrm>
                        <a:off x="3357245" y="5012690"/>
                        <a:ext cx="7422515" cy="95567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985" y="908685"/>
            <a:ext cx="10956290" cy="3510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lnSpcReduction="10000"/>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a:lnSpc>
                <a:spcPct val="150000"/>
              </a:lnSpc>
            </a:pPr>
            <a:r>
              <a:rPr lang="en-US" altLang="zh-CN" sz="3000" b="1" dirty="0">
                <a:latin typeface="Times New Roman" panose="02020603050405020304" pitchFamily="18" charset="0"/>
                <a:ea typeface="宋体" panose="02010600030101010101" pitchFamily="2" charset="-122"/>
                <a:cs typeface="Times New Roman" panose="02020603050405020304" pitchFamily="18" charset="0"/>
              </a:rPr>
              <a:t>1. </a:t>
            </a:r>
            <a:r>
              <a:rPr lang="zh-CN" altLang="en-US" sz="3000" b="1" dirty="0">
                <a:latin typeface="Times New Roman" panose="02020603050405020304" pitchFamily="18" charset="0"/>
                <a:ea typeface="宋体" panose="02010600030101010101" pitchFamily="2" charset="-122"/>
                <a:cs typeface="Times New Roman" panose="02020603050405020304" pitchFamily="18" charset="0"/>
              </a:rPr>
              <a:t>模型基本思想</a:t>
            </a:r>
            <a:endParaRPr lang="zh-CN" altLang="en-US" sz="3000" b="1" dirty="0">
              <a:latin typeface="Times New Roman" panose="02020603050405020304" pitchFamily="18" charset="0"/>
              <a:ea typeface="宋体" panose="02010600030101010101" pitchFamily="2" charset="-122"/>
              <a:cs typeface="Times New Roman" panose="02020603050405020304" pitchFamily="18" charset="0"/>
            </a:endParaRPr>
          </a:p>
          <a:p>
            <a:pPr marL="457200" indent="-457200">
              <a:lnSpc>
                <a:spcPct val="170000"/>
              </a:lnSpc>
              <a:buFont typeface="Arial" panose="020B0604020202020204" pitchFamily="34" charset="0"/>
              <a:buChar char="•"/>
            </a:pPr>
            <a:r>
              <a:rPr sz="2600" dirty="0">
                <a:latin typeface="Times New Roman" panose="02020603050405020304" pitchFamily="18" charset="0"/>
                <a:ea typeface="宋体" panose="02010600030101010101" pitchFamily="2" charset="-122"/>
                <a:cs typeface="Times New Roman" panose="02020603050405020304" pitchFamily="18" charset="0"/>
              </a:rPr>
              <a:t>第一，股票收益率均值方程的扰动项</a:t>
            </a:r>
            <a:r>
              <a:rPr lang="en-US" sz="2600" dirty="0">
                <a:latin typeface="Times New Roman" panose="02020603050405020304" pitchFamily="18" charset="0"/>
                <a:ea typeface="宋体" panose="02010600030101010101" pitchFamily="2" charset="-122"/>
                <a:cs typeface="Times New Roman" panose="02020603050405020304" pitchFamily="18" charset="0"/>
              </a:rPr>
              <a:t>    </a:t>
            </a:r>
            <a:r>
              <a:rPr sz="2600" dirty="0">
                <a:latin typeface="Times New Roman" panose="02020603050405020304" pitchFamily="18" charset="0"/>
                <a:ea typeface="宋体" panose="02010600030101010101" pitchFamily="2" charset="-122"/>
                <a:cs typeface="Times New Roman" panose="02020603050405020304" pitchFamily="18" charset="0"/>
              </a:rPr>
              <a:t>前后不相关，但是前后不独立；</a:t>
            </a:r>
            <a:endParaRPr sz="2400" dirty="0">
              <a:latin typeface="Times New Roman" panose="02020603050405020304" pitchFamily="18" charset="0"/>
              <a:ea typeface="宋体" panose="02010600030101010101" pitchFamily="2" charset="-122"/>
              <a:cs typeface="Times New Roman" panose="02020603050405020304" pitchFamily="18" charset="0"/>
            </a:endParaRPr>
          </a:p>
          <a:p>
            <a:pPr marL="457200" indent="-457200">
              <a:lnSpc>
                <a:spcPct val="170000"/>
              </a:lnSpc>
              <a:buFont typeface="Arial" panose="020B0604020202020204" pitchFamily="34" charset="0"/>
              <a:buChar char="•"/>
            </a:pPr>
            <a:r>
              <a:rPr sz="2600" dirty="0">
                <a:latin typeface="Times New Roman" panose="02020603050405020304" pitchFamily="18" charset="0"/>
                <a:ea typeface="宋体" panose="02010600030101010101" pitchFamily="2" charset="-122"/>
                <a:cs typeface="Times New Roman" panose="02020603050405020304" pitchFamily="18" charset="0"/>
              </a:rPr>
              <a:t>第二，设定</a:t>
            </a:r>
            <a:r>
              <a:rPr lang="en-US" sz="2600" dirty="0">
                <a:latin typeface="Times New Roman" panose="02020603050405020304" pitchFamily="18" charset="0"/>
                <a:ea typeface="宋体" panose="02010600030101010101" pitchFamily="2" charset="-122"/>
                <a:cs typeface="Times New Roman" panose="02020603050405020304" pitchFamily="18" charset="0"/>
              </a:rPr>
              <a:t>                 </a:t>
            </a:r>
            <a:r>
              <a:rPr sz="2600" dirty="0">
                <a:latin typeface="Times New Roman" panose="02020603050405020304" pitchFamily="18" charset="0"/>
                <a:ea typeface="宋体" panose="02010600030101010101" pitchFamily="2" charset="-122"/>
                <a:cs typeface="Times New Roman" panose="02020603050405020304" pitchFamily="18" charset="0"/>
              </a:rPr>
              <a:t>，</a:t>
            </a:r>
            <a:r>
              <a:rPr lang="en-US" sz="2600" dirty="0">
                <a:latin typeface="Times New Roman" panose="02020603050405020304" pitchFamily="18" charset="0"/>
                <a:ea typeface="宋体" panose="02010600030101010101" pitchFamily="2" charset="-122"/>
                <a:cs typeface="Times New Roman" panose="02020603050405020304" pitchFamily="18" charset="0"/>
              </a:rPr>
              <a:t>  </a:t>
            </a:r>
            <a:r>
              <a:rPr sz="2600" dirty="0">
                <a:latin typeface="Times New Roman" panose="02020603050405020304" pitchFamily="18" charset="0"/>
                <a:ea typeface="宋体" panose="02010600030101010101" pitchFamily="2" charset="-122"/>
                <a:cs typeface="Times New Roman" panose="02020603050405020304" pitchFamily="18" charset="0"/>
              </a:rPr>
              <a:t>不独立，即</a:t>
            </a:r>
            <a:r>
              <a:rPr lang="en-US" sz="2600" dirty="0">
                <a:latin typeface="Times New Roman" panose="02020603050405020304" pitchFamily="18" charset="0"/>
                <a:ea typeface="宋体" panose="02010600030101010101" pitchFamily="2" charset="-122"/>
                <a:cs typeface="Times New Roman" panose="02020603050405020304" pitchFamily="18" charset="0"/>
              </a:rPr>
              <a:t>                                    </a:t>
            </a:r>
            <a:r>
              <a:rPr sz="2600" dirty="0">
                <a:latin typeface="Times New Roman" panose="02020603050405020304" pitchFamily="18" charset="0"/>
                <a:ea typeface="宋体" panose="02010600030101010101" pitchFamily="2" charset="-122"/>
                <a:cs typeface="Times New Roman" panose="02020603050405020304" pitchFamily="18" charset="0"/>
              </a:rPr>
              <a:t>可以由</a:t>
            </a:r>
            <a:r>
              <a:rPr lang="en-US" sz="2600" dirty="0">
                <a:latin typeface="Times New Roman" panose="02020603050405020304" pitchFamily="18" charset="0"/>
                <a:ea typeface="宋体" panose="02010600030101010101" pitchFamily="2" charset="-122"/>
                <a:cs typeface="Times New Roman" panose="02020603050405020304" pitchFamily="18" charset="0"/>
              </a:rPr>
              <a:t>     </a:t>
            </a:r>
            <a:r>
              <a:rPr sz="2600" dirty="0">
                <a:latin typeface="Times New Roman" panose="02020603050405020304" pitchFamily="18" charset="0"/>
                <a:ea typeface="宋体" panose="02010600030101010101" pitchFamily="2" charset="-122"/>
                <a:cs typeface="Times New Roman" panose="02020603050405020304" pitchFamily="18" charset="0"/>
              </a:rPr>
              <a:t>的滞后项线性表示。</a:t>
            </a:r>
            <a:endParaRPr sz="26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70000"/>
              </a:lnSpc>
            </a:pPr>
            <a:endParaRPr lang="en-US" altLang="zh-CN" sz="3100" dirty="0"/>
          </a:p>
          <a:p>
            <a:pPr>
              <a:lnSpc>
                <a:spcPct val="170000"/>
              </a:lnSpc>
            </a:pPr>
            <a:endParaRPr lang="zh-CN" altLang="en-US" sz="3100" dirty="0"/>
          </a:p>
        </p:txBody>
      </p:sp>
      <p:sp>
        <p:nvSpPr>
          <p:cNvPr id="6" name="矩形 5"/>
          <p:cNvSpPr/>
          <p:nvPr/>
        </p:nvSpPr>
        <p:spPr>
          <a:xfrm>
            <a:off x="332740" y="116840"/>
            <a:ext cx="659955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第一节 自回归条件异方差模型构建</a:t>
            </a:r>
            <a:endParaRPr lang="zh-CN" altLang="en-US" sz="2600" b="1" dirty="0">
              <a:latin typeface="微软雅黑" panose="020B0503020204020204" pitchFamily="34" charset="-122"/>
              <a:ea typeface="微软雅黑" panose="020B0503020204020204" pitchFamily="34" charset="-122"/>
            </a:endParaRPr>
          </a:p>
        </p:txBody>
      </p:sp>
      <p:graphicFrame>
        <p:nvGraphicFramePr>
          <p:cNvPr id="7" name="对象 6"/>
          <p:cNvGraphicFramePr>
            <a:graphicFrameLocks noChangeAspect="1"/>
          </p:cNvGraphicFramePr>
          <p:nvPr/>
        </p:nvGraphicFramePr>
        <p:xfrm>
          <a:off x="6093460" y="1861820"/>
          <a:ext cx="350520" cy="466090"/>
        </p:xfrm>
        <a:graphic>
          <a:graphicData uri="http://schemas.openxmlformats.org/presentationml/2006/ole">
            <mc:AlternateContent xmlns:mc="http://schemas.openxmlformats.org/markup-compatibility/2006">
              <mc:Choice xmlns:v="urn:schemas-microsoft-com:vml" Requires="v">
                <p:oleObj spid="_x0000_s8" name="" r:id="rId1" imgW="139700" imgH="203200" progId="Equation.DSMT4">
                  <p:embed/>
                </p:oleObj>
              </mc:Choice>
              <mc:Fallback>
                <p:oleObj name="" r:id="rId1" imgW="139700" imgH="203200" progId="Equation.DSMT4">
                  <p:embed/>
                  <p:pic>
                    <p:nvPicPr>
                      <p:cNvPr id="0" name="图片 7"/>
                      <p:cNvPicPr/>
                      <p:nvPr/>
                    </p:nvPicPr>
                    <p:blipFill>
                      <a:blip r:embed="rId2"/>
                      <a:stretch>
                        <a:fillRect/>
                      </a:stretch>
                    </p:blipFill>
                    <p:spPr>
                      <a:xfrm>
                        <a:off x="6093460" y="1861820"/>
                        <a:ext cx="350520" cy="466090"/>
                      </a:xfrm>
                      <a:prstGeom prst="rect">
                        <a:avLst/>
                      </a:prstGeom>
                      <a:noFill/>
                      <a:ln w="38100">
                        <a:noFill/>
                        <a:miter/>
                      </a:ln>
                    </p:spPr>
                  </p:pic>
                </p:oleObj>
              </mc:Fallback>
            </mc:AlternateContent>
          </a:graphicData>
        </a:graphic>
      </p:graphicFrame>
      <p:graphicFrame>
        <p:nvGraphicFramePr>
          <p:cNvPr id="2" name="对象 -2147482623"/>
          <p:cNvGraphicFramePr>
            <a:graphicFrameLocks noChangeAspect="1"/>
          </p:cNvGraphicFramePr>
          <p:nvPr/>
        </p:nvGraphicFramePr>
        <p:xfrm>
          <a:off x="2493010" y="2564130"/>
          <a:ext cx="1235710" cy="432435"/>
        </p:xfrm>
        <a:graphic>
          <a:graphicData uri="http://schemas.openxmlformats.org/presentationml/2006/ole">
            <mc:AlternateContent xmlns:mc="http://schemas.openxmlformats.org/markup-compatibility/2006">
              <mc:Choice xmlns:v="urn:schemas-microsoft-com:vml" Requires="v">
                <p:oleObj spid="_x0000_s9" name="" r:id="rId3" imgW="571500" imgH="203200" progId="Equation.DSMT4">
                  <p:embed/>
                </p:oleObj>
              </mc:Choice>
              <mc:Fallback>
                <p:oleObj name="" r:id="rId3" imgW="571500" imgH="203200" progId="Equation.DSMT4">
                  <p:embed/>
                  <p:pic>
                    <p:nvPicPr>
                      <p:cNvPr id="0" name="图片 8"/>
                      <p:cNvPicPr/>
                      <p:nvPr/>
                    </p:nvPicPr>
                    <p:blipFill>
                      <a:blip r:embed="rId4"/>
                      <a:stretch>
                        <a:fillRect/>
                      </a:stretch>
                    </p:blipFill>
                    <p:spPr>
                      <a:xfrm>
                        <a:off x="2493010" y="2564130"/>
                        <a:ext cx="1235710" cy="432435"/>
                      </a:xfrm>
                      <a:prstGeom prst="rect">
                        <a:avLst/>
                      </a:prstGeom>
                      <a:noFill/>
                      <a:ln w="38100">
                        <a:noFill/>
                        <a:miter/>
                      </a:ln>
                    </p:spPr>
                  </p:pic>
                </p:oleObj>
              </mc:Fallback>
            </mc:AlternateContent>
          </a:graphicData>
        </a:graphic>
      </p:graphicFrame>
      <p:graphicFrame>
        <p:nvGraphicFramePr>
          <p:cNvPr id="10" name="对象 9"/>
          <p:cNvGraphicFramePr>
            <a:graphicFrameLocks noChangeAspect="1"/>
          </p:cNvGraphicFramePr>
          <p:nvPr/>
        </p:nvGraphicFramePr>
        <p:xfrm>
          <a:off x="4077335" y="2509520"/>
          <a:ext cx="366395" cy="487045"/>
        </p:xfrm>
        <a:graphic>
          <a:graphicData uri="http://schemas.openxmlformats.org/presentationml/2006/ole">
            <mc:AlternateContent xmlns:mc="http://schemas.openxmlformats.org/markup-compatibility/2006">
              <mc:Choice xmlns:v="urn:schemas-microsoft-com:vml" Requires="v">
                <p:oleObj spid="_x0000_s11" name="" r:id="rId5" imgW="139700" imgH="203200" progId="Equation.DSMT4">
                  <p:embed/>
                </p:oleObj>
              </mc:Choice>
              <mc:Fallback>
                <p:oleObj name="" r:id="rId5" imgW="139700" imgH="203200" progId="Equation.DSMT4">
                  <p:embed/>
                  <p:pic>
                    <p:nvPicPr>
                      <p:cNvPr id="0" name="图片 7"/>
                      <p:cNvPicPr/>
                      <p:nvPr/>
                    </p:nvPicPr>
                    <p:blipFill>
                      <a:blip r:embed="rId6"/>
                      <a:stretch>
                        <a:fillRect/>
                      </a:stretch>
                    </p:blipFill>
                    <p:spPr>
                      <a:xfrm>
                        <a:off x="4077335" y="2509520"/>
                        <a:ext cx="366395" cy="487045"/>
                      </a:xfrm>
                      <a:prstGeom prst="rect">
                        <a:avLst/>
                      </a:prstGeom>
                      <a:noFill/>
                      <a:ln w="38100">
                        <a:noFill/>
                        <a:miter/>
                      </a:ln>
                    </p:spPr>
                  </p:pic>
                </p:oleObj>
              </mc:Fallback>
            </mc:AlternateContent>
          </a:graphicData>
        </a:graphic>
      </p:graphicFrame>
      <p:graphicFrame>
        <p:nvGraphicFramePr>
          <p:cNvPr id="3" name="对象 -2147482621"/>
          <p:cNvGraphicFramePr>
            <a:graphicFrameLocks noChangeAspect="1"/>
          </p:cNvGraphicFramePr>
          <p:nvPr/>
        </p:nvGraphicFramePr>
        <p:xfrm>
          <a:off x="6093460" y="2583180"/>
          <a:ext cx="2676525" cy="389255"/>
        </p:xfrm>
        <a:graphic>
          <a:graphicData uri="http://schemas.openxmlformats.org/presentationml/2006/ole">
            <mc:AlternateContent xmlns:mc="http://schemas.openxmlformats.org/markup-compatibility/2006">
              <mc:Choice xmlns:v="urn:schemas-microsoft-com:vml" Requires="v">
                <p:oleObj spid="_x0000_s12" name="" r:id="rId7" imgW="1473200" imgH="215900" progId="Equation.DSMT4">
                  <p:embed/>
                </p:oleObj>
              </mc:Choice>
              <mc:Fallback>
                <p:oleObj name="" r:id="rId7" imgW="1473200" imgH="215900" progId="Equation.DSMT4">
                  <p:embed/>
                  <p:pic>
                    <p:nvPicPr>
                      <p:cNvPr id="0" name="图片 11"/>
                      <p:cNvPicPr/>
                      <p:nvPr/>
                    </p:nvPicPr>
                    <p:blipFill>
                      <a:blip r:embed="rId8"/>
                      <a:stretch>
                        <a:fillRect/>
                      </a:stretch>
                    </p:blipFill>
                    <p:spPr>
                      <a:xfrm>
                        <a:off x="6093460" y="2583180"/>
                        <a:ext cx="2676525" cy="389255"/>
                      </a:xfrm>
                      <a:prstGeom prst="rect">
                        <a:avLst/>
                      </a:prstGeom>
                      <a:noFill/>
                      <a:ln w="38100">
                        <a:noFill/>
                        <a:miter/>
                      </a:ln>
                    </p:spPr>
                  </p:pic>
                </p:oleObj>
              </mc:Fallback>
            </mc:AlternateContent>
          </a:graphicData>
        </a:graphic>
      </p:graphicFrame>
      <p:graphicFrame>
        <p:nvGraphicFramePr>
          <p:cNvPr id="13" name="对象 12"/>
          <p:cNvGraphicFramePr>
            <a:graphicFrameLocks noChangeAspect="1"/>
          </p:cNvGraphicFramePr>
          <p:nvPr/>
        </p:nvGraphicFramePr>
        <p:xfrm>
          <a:off x="10053955" y="2540635"/>
          <a:ext cx="324485" cy="431800"/>
        </p:xfrm>
        <a:graphic>
          <a:graphicData uri="http://schemas.openxmlformats.org/presentationml/2006/ole">
            <mc:AlternateContent xmlns:mc="http://schemas.openxmlformats.org/markup-compatibility/2006">
              <mc:Choice xmlns:v="urn:schemas-microsoft-com:vml" Requires="v">
                <p:oleObj spid="_x0000_s14" name="" r:id="rId9" imgW="139700" imgH="203200" progId="Equation.DSMT4">
                  <p:embed/>
                </p:oleObj>
              </mc:Choice>
              <mc:Fallback>
                <p:oleObj name="" r:id="rId9" imgW="139700" imgH="203200" progId="Equation.DSMT4">
                  <p:embed/>
                  <p:pic>
                    <p:nvPicPr>
                      <p:cNvPr id="0" name="图片 7"/>
                      <p:cNvPicPr/>
                      <p:nvPr/>
                    </p:nvPicPr>
                    <p:blipFill>
                      <a:blip r:embed="rId10"/>
                      <a:stretch>
                        <a:fillRect/>
                      </a:stretch>
                    </p:blipFill>
                    <p:spPr>
                      <a:xfrm>
                        <a:off x="10053955" y="2540635"/>
                        <a:ext cx="324485" cy="43180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78536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J</a:t>
            </a:r>
            <a:r>
              <a:rPr lang="en-US" altLang="zh-CN" sz="2800" b="1" cap="small" dirty="0">
                <a:latin typeface="微软雅黑" panose="020B0503020204020204" pitchFamily="34" charset="-122"/>
                <a:ea typeface="微软雅黑" panose="020B0503020204020204" pitchFamily="34" charset="-122"/>
                <a:cs typeface="+mn-cs"/>
              </a:rPr>
              <a:t>UMP</a:t>
            </a:r>
            <a:r>
              <a:rPr lang="zh-CN" altLang="en-US" sz="2800" b="1" cap="small" dirty="0">
                <a:latin typeface="微软雅黑" panose="020B0503020204020204" pitchFamily="34" charset="-122"/>
                <a:ea typeface="微软雅黑" panose="020B0503020204020204" pitchFamily="34" charset="-122"/>
                <a:cs typeface="+mn-cs"/>
              </a:rPr>
              <a:t>-GARCH模型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260985" y="692785"/>
            <a:ext cx="11323955" cy="5707380"/>
          </a:xfrm>
          <a:prstGeom prst="rect">
            <a:avLst/>
          </a:prstGeom>
          <a:noFill/>
        </p:spPr>
        <p:txBody>
          <a:bodyPr wrap="square" rtlCol="0">
            <a:noAutofit/>
          </a:bodyPr>
          <a:lstStyle/>
          <a:p>
            <a:pPr algn="l">
              <a:lnSpc>
                <a:spcPct val="150000"/>
              </a:lnSpc>
            </a:pPr>
            <a:r>
              <a:rPr kumimoji="1" lang="en-US" altLang="zh-CN" sz="3000" b="1" dirty="0">
                <a:latin typeface="Times New Roman" panose="02020603050405020304" pitchFamily="18" charset="0"/>
                <a:ea typeface="+mn-ea"/>
                <a:cs typeface="Times New Roman" panose="02020603050405020304" pitchFamily="18" charset="0"/>
                <a:sym typeface="+mn-ea"/>
              </a:rPr>
              <a:t>2. Jump-GARCH模型的</a:t>
            </a:r>
            <a:r>
              <a:rPr kumimoji="1" lang="zh-CN" altLang="en-US" sz="3000" b="1" dirty="0">
                <a:latin typeface="Times New Roman" panose="02020603050405020304" pitchFamily="18" charset="0"/>
                <a:ea typeface="+mn-ea"/>
                <a:cs typeface="Times New Roman" panose="02020603050405020304" pitchFamily="18" charset="0"/>
                <a:sym typeface="+mn-ea"/>
              </a:rPr>
              <a:t>优缺点</a:t>
            </a:r>
            <a:endParaRPr kumimoji="1" lang="en-US" altLang="zh-CN" sz="3000" b="1"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Jump-GARCH模型的主要</a:t>
            </a:r>
            <a:r>
              <a:rPr kumimoji="1" lang="en-US" altLang="zh-CN" sz="2200" b="1" dirty="0">
                <a:latin typeface="Times New Roman" panose="02020603050405020304" pitchFamily="18" charset="0"/>
                <a:ea typeface="+mn-ea"/>
                <a:cs typeface="Times New Roman" panose="02020603050405020304" pitchFamily="18" charset="0"/>
              </a:rPr>
              <a:t>优点</a:t>
            </a:r>
            <a:r>
              <a:rPr kumimoji="1" lang="zh-CN" altLang="en-US" sz="2200" b="1" dirty="0">
                <a:latin typeface="Times New Roman" panose="02020603050405020304" pitchFamily="18" charset="0"/>
                <a:ea typeface="+mn-ea"/>
                <a:cs typeface="Times New Roman" panose="02020603050405020304" pitchFamily="18" charset="0"/>
              </a:rPr>
              <a:t>：</a:t>
            </a: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Wingdings" panose="05000000000000000000" charset="0"/>
              <a:buChar char="Ø"/>
            </a:pPr>
            <a:r>
              <a:rPr kumimoji="1" lang="en-US" altLang="zh-CN" sz="2200" dirty="0">
                <a:latin typeface="Times New Roman" panose="02020603050405020304" pitchFamily="18" charset="0"/>
                <a:ea typeface="+mn-ea"/>
                <a:cs typeface="Times New Roman" panose="02020603050405020304" pitchFamily="18" charset="0"/>
              </a:rPr>
              <a:t>能够捕捉到非常规事件的影响，它使用了跳跃过程来考虑在分析期间内发生的非常规事件，这能够更好地理解这些事件对价格变动和波动率的影响，同时其也存在可用于研究任何类型的金融资产、支持时间序列预测、与其他GARCH模型的拓展性相似等优点。</a:t>
            </a: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Jump-GARCH模型存在的</a:t>
            </a:r>
            <a:r>
              <a:rPr kumimoji="1" lang="en-US" altLang="zh-CN" sz="2200" b="1" dirty="0">
                <a:latin typeface="Times New Roman" panose="02020603050405020304" pitchFamily="18" charset="0"/>
                <a:ea typeface="+mn-ea"/>
                <a:cs typeface="Times New Roman" panose="02020603050405020304" pitchFamily="18" charset="0"/>
              </a:rPr>
              <a:t>不足</a:t>
            </a:r>
            <a:r>
              <a:rPr kumimoji="1" lang="en-US" altLang="zh-CN" sz="2200" dirty="0">
                <a:latin typeface="Times New Roman" panose="02020603050405020304" pitchFamily="18" charset="0"/>
                <a:ea typeface="+mn-ea"/>
                <a:cs typeface="Times New Roman" panose="02020603050405020304" pitchFamily="18" charset="0"/>
              </a:rPr>
              <a:t>：</a:t>
            </a: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Wingdings" panose="05000000000000000000" charset="0"/>
              <a:buChar char="Ø"/>
            </a:pPr>
            <a:r>
              <a:rPr kumimoji="1" lang="en-US" altLang="zh-CN" sz="2200" dirty="0">
                <a:latin typeface="Times New Roman" panose="02020603050405020304" pitchFamily="18" charset="0"/>
                <a:ea typeface="+mn-ea"/>
                <a:cs typeface="Times New Roman" panose="02020603050405020304" pitchFamily="18" charset="0"/>
              </a:rPr>
              <a:t>第一，计算复杂度高，该模型需要进行大量参数估计和迭代，因此在处理大量数据或者时间跨度较长的数据时，计算速度可能会变慢；</a:t>
            </a: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Wingdings" panose="05000000000000000000" charset="0"/>
              <a:buChar char="Ø"/>
            </a:pPr>
            <a:r>
              <a:rPr kumimoji="1" lang="en-US" altLang="zh-CN" sz="2200" dirty="0">
                <a:latin typeface="Times New Roman" panose="02020603050405020304" pitchFamily="18" charset="0"/>
                <a:ea typeface="+mn-ea"/>
                <a:cs typeface="Times New Roman" panose="02020603050405020304" pitchFamily="18" charset="0"/>
              </a:rPr>
              <a:t>第二，跳跃分布难以精确编码，跳跃过程的影响通常很难用精确的分布来描述，这使得Jump-GARCH模型中的跳跃项可能不够准确。</a:t>
            </a:r>
            <a:endParaRPr kumimoji="1" lang="en-US" altLang="zh-CN" sz="2200" dirty="0">
              <a:latin typeface="Times New Roman" panose="02020603050405020304" pitchFamily="18" charset="0"/>
              <a:ea typeface="+mn-ea"/>
              <a:cs typeface="Times New Roman" panose="02020603050405020304" pitchFamily="18" charset="0"/>
            </a:endParaRPr>
          </a:p>
          <a:p>
            <a:pPr marL="0" indent="0">
              <a:lnSpc>
                <a:spcPct val="150000"/>
              </a:lnSpc>
              <a:buFont typeface="Arial" panose="020B0604020202020204" pitchFamily="34" charset="0"/>
              <a:buNone/>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0" indent="0">
              <a:lnSpc>
                <a:spcPct val="150000"/>
              </a:lnSpc>
              <a:buFont typeface="Arial" panose="020B0604020202020204" pitchFamily="34" charset="0"/>
              <a:buNone/>
            </a:pPr>
            <a:r>
              <a:rPr kumimoji="1" lang="en-US" altLang="zh-CN" sz="2200" dirty="0">
                <a:latin typeface="Times New Roman" panose="02020603050405020304" pitchFamily="18" charset="0"/>
                <a:ea typeface="+mn-ea"/>
                <a:cs typeface="Times New Roman" panose="02020603050405020304" pitchFamily="18" charset="0"/>
              </a:rPr>
              <a:t>                  </a:t>
            </a:r>
            <a:endParaRPr kumimoji="1" lang="en-US" altLang="zh-CN" sz="22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78536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J</a:t>
            </a:r>
            <a:r>
              <a:rPr lang="en-US" altLang="zh-CN" sz="2800" b="1" cap="small" dirty="0">
                <a:latin typeface="微软雅黑" panose="020B0503020204020204" pitchFamily="34" charset="-122"/>
                <a:ea typeface="微软雅黑" panose="020B0503020204020204" pitchFamily="34" charset="-122"/>
                <a:cs typeface="+mn-cs"/>
              </a:rPr>
              <a:t>UMP</a:t>
            </a:r>
            <a:r>
              <a:rPr lang="zh-CN" altLang="en-US" sz="2800" b="1" cap="small" dirty="0">
                <a:latin typeface="微软雅黑" panose="020B0503020204020204" pitchFamily="34" charset="-122"/>
                <a:ea typeface="微软雅黑" panose="020B0503020204020204" pitchFamily="34" charset="-122"/>
                <a:cs typeface="+mn-cs"/>
              </a:rPr>
              <a:t>-GARCH模型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260985" y="692785"/>
            <a:ext cx="11035665" cy="5707380"/>
          </a:xfrm>
          <a:prstGeom prst="rect">
            <a:avLst/>
          </a:prstGeom>
          <a:noFill/>
        </p:spPr>
        <p:txBody>
          <a:bodyPr wrap="square" rtlCol="0">
            <a:noAutofit/>
          </a:bodyPr>
          <a:lstStyle/>
          <a:p>
            <a:pPr marL="0" indent="0">
              <a:lnSpc>
                <a:spcPct val="150000"/>
              </a:lnSpc>
              <a:buFont typeface="Arial" panose="020B0604020202020204" pitchFamily="34" charset="0"/>
              <a:buNone/>
            </a:pPr>
            <a:r>
              <a:rPr kumimoji="1" lang="en-US" altLang="zh-CN" sz="2200" dirty="0">
                <a:latin typeface="Times New Roman" panose="02020603050405020304" pitchFamily="18" charset="0"/>
                <a:ea typeface="+mn-ea"/>
                <a:cs typeface="Times New Roman" panose="02020603050405020304" pitchFamily="18" charset="0"/>
              </a:rPr>
              <a:t>【例3-4】采用Jump-GARCH模型研究比特币期货和现货的波动率</a:t>
            </a: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选取2018年1月1日到2023年4月30日的CME交易所比特币现货日结算价格和BTC/USD期货合约的日结算价格数据作为样本数据。</a:t>
            </a: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使用Jump-GARCH类模型中的ARJI模型对参数进行估计，各模型基本表达式如下：</a:t>
            </a: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Wingdings" panose="05000000000000000000" charset="0"/>
              <a:buChar char="Ø"/>
            </a:pPr>
            <a:r>
              <a:rPr kumimoji="1" lang="en-US" altLang="zh-CN" sz="2200" dirty="0">
                <a:latin typeface="Times New Roman" panose="02020603050405020304" pitchFamily="18" charset="0"/>
                <a:ea typeface="+mn-ea"/>
                <a:cs typeface="Times New Roman" panose="02020603050405020304" pitchFamily="18" charset="0"/>
              </a:rPr>
              <a:t>ARJI常数模型如下：</a:t>
            </a: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0" indent="0">
              <a:lnSpc>
                <a:spcPct val="150000"/>
              </a:lnSpc>
              <a:buFont typeface="Arial" panose="020B0604020202020204" pitchFamily="34" charset="0"/>
              <a:buNone/>
            </a:pPr>
            <a:r>
              <a:rPr kumimoji="1" lang="en-US" altLang="zh-CN" sz="2200" dirty="0">
                <a:latin typeface="Times New Roman" panose="02020603050405020304" pitchFamily="18" charset="0"/>
                <a:ea typeface="+mn-ea"/>
                <a:cs typeface="Times New Roman" panose="02020603050405020304" pitchFamily="18" charset="0"/>
              </a:rPr>
              <a:t>                  </a:t>
            </a:r>
            <a:endParaRPr kumimoji="1" lang="en-US" altLang="zh-CN" sz="2200" dirty="0">
              <a:latin typeface="Times New Roman" panose="02020603050405020304" pitchFamily="18" charset="0"/>
              <a:ea typeface="+mn-ea"/>
              <a:cs typeface="Times New Roman" panose="02020603050405020304" pitchFamily="18" charset="0"/>
            </a:endParaRPr>
          </a:p>
        </p:txBody>
      </p:sp>
      <p:graphicFrame>
        <p:nvGraphicFramePr>
          <p:cNvPr id="3" name="对象 -2147482289"/>
          <p:cNvGraphicFramePr>
            <a:graphicFrameLocks noChangeAspect="1"/>
          </p:cNvGraphicFramePr>
          <p:nvPr/>
        </p:nvGraphicFramePr>
        <p:xfrm>
          <a:off x="3788410" y="3285490"/>
          <a:ext cx="4119880" cy="487045"/>
        </p:xfrm>
        <a:graphic>
          <a:graphicData uri="http://schemas.openxmlformats.org/presentationml/2006/ole">
            <mc:AlternateContent xmlns:mc="http://schemas.openxmlformats.org/markup-compatibility/2006">
              <mc:Choice xmlns:v="urn:schemas-microsoft-com:vml" Requires="v">
                <p:oleObj spid="_x0000_s3076" name="" r:id="rId1" imgW="1790700" imgH="215900" progId="Equation.DSMT4">
                  <p:embed/>
                </p:oleObj>
              </mc:Choice>
              <mc:Fallback>
                <p:oleObj name="" r:id="rId1" imgW="1790700" imgH="215900" progId="Equation.DSMT4">
                  <p:embed/>
                  <p:pic>
                    <p:nvPicPr>
                      <p:cNvPr id="0" name="图片 3075"/>
                      <p:cNvPicPr/>
                      <p:nvPr/>
                    </p:nvPicPr>
                    <p:blipFill>
                      <a:blip r:embed="rId2"/>
                      <a:stretch>
                        <a:fillRect/>
                      </a:stretch>
                    </p:blipFill>
                    <p:spPr>
                      <a:xfrm>
                        <a:off x="3788410" y="3285490"/>
                        <a:ext cx="4119880" cy="487045"/>
                      </a:xfrm>
                      <a:prstGeom prst="rect">
                        <a:avLst/>
                      </a:prstGeom>
                      <a:noFill/>
                      <a:ln w="38100">
                        <a:noFill/>
                        <a:miter/>
                      </a:ln>
                    </p:spPr>
                  </p:pic>
                </p:oleObj>
              </mc:Fallback>
            </mc:AlternateContent>
          </a:graphicData>
        </a:graphic>
      </p:graphicFrame>
      <p:graphicFrame>
        <p:nvGraphicFramePr>
          <p:cNvPr id="4" name="对象 -2147482288"/>
          <p:cNvGraphicFramePr>
            <a:graphicFrameLocks noChangeAspect="1"/>
          </p:cNvGraphicFramePr>
          <p:nvPr/>
        </p:nvGraphicFramePr>
        <p:xfrm>
          <a:off x="4293235" y="3815715"/>
          <a:ext cx="3114040" cy="477520"/>
        </p:xfrm>
        <a:graphic>
          <a:graphicData uri="http://schemas.openxmlformats.org/presentationml/2006/ole">
            <mc:AlternateContent xmlns:mc="http://schemas.openxmlformats.org/markup-compatibility/2006">
              <mc:Choice xmlns:v="urn:schemas-microsoft-com:vml" Requires="v">
                <p:oleObj spid="_x0000_s6" name="" r:id="rId3" imgW="1396365" imgH="215900" progId="Equation.DSMT4">
                  <p:embed/>
                </p:oleObj>
              </mc:Choice>
              <mc:Fallback>
                <p:oleObj name="" r:id="rId3" imgW="1396365" imgH="215900" progId="Equation.DSMT4">
                  <p:embed/>
                  <p:pic>
                    <p:nvPicPr>
                      <p:cNvPr id="0" name="图片 3"/>
                      <p:cNvPicPr/>
                      <p:nvPr/>
                    </p:nvPicPr>
                    <p:blipFill>
                      <a:blip r:embed="rId4"/>
                      <a:stretch>
                        <a:fillRect/>
                      </a:stretch>
                    </p:blipFill>
                    <p:spPr>
                      <a:xfrm>
                        <a:off x="4293235" y="3815715"/>
                        <a:ext cx="3114040" cy="477520"/>
                      </a:xfrm>
                      <a:prstGeom prst="rect">
                        <a:avLst/>
                      </a:prstGeom>
                      <a:noFill/>
                      <a:ln w="38100">
                        <a:noFill/>
                        <a:miter/>
                      </a:ln>
                    </p:spPr>
                  </p:pic>
                </p:oleObj>
              </mc:Fallback>
            </mc:AlternateContent>
          </a:graphicData>
        </a:graphic>
      </p:graphicFrame>
      <p:graphicFrame>
        <p:nvGraphicFramePr>
          <p:cNvPr id="7" name="对象 -2147482287"/>
          <p:cNvGraphicFramePr>
            <a:graphicFrameLocks noChangeAspect="1"/>
          </p:cNvGraphicFramePr>
          <p:nvPr/>
        </p:nvGraphicFramePr>
        <p:xfrm>
          <a:off x="2925445" y="4293235"/>
          <a:ext cx="3879215" cy="792480"/>
        </p:xfrm>
        <a:graphic>
          <a:graphicData uri="http://schemas.openxmlformats.org/presentationml/2006/ole">
            <mc:AlternateContent xmlns:mc="http://schemas.openxmlformats.org/markup-compatibility/2006">
              <mc:Choice xmlns:v="urn:schemas-microsoft-com:vml" Requires="v">
                <p:oleObj spid="_x0000_s8" name="" r:id="rId5" imgW="1955165" imgH="406400" progId="Equation.DSMT4">
                  <p:embed/>
                </p:oleObj>
              </mc:Choice>
              <mc:Fallback>
                <p:oleObj name="" r:id="rId5" imgW="1955165" imgH="406400" progId="Equation.DSMT4">
                  <p:embed/>
                  <p:pic>
                    <p:nvPicPr>
                      <p:cNvPr id="0" name="图片 5"/>
                      <p:cNvPicPr/>
                      <p:nvPr/>
                    </p:nvPicPr>
                    <p:blipFill>
                      <a:blip r:embed="rId6"/>
                      <a:stretch>
                        <a:fillRect/>
                      </a:stretch>
                    </p:blipFill>
                    <p:spPr>
                      <a:xfrm>
                        <a:off x="2925445" y="4293235"/>
                        <a:ext cx="3879215" cy="792480"/>
                      </a:xfrm>
                      <a:prstGeom prst="rect">
                        <a:avLst/>
                      </a:prstGeom>
                      <a:noFill/>
                      <a:ln w="38100">
                        <a:noFill/>
                        <a:miter/>
                      </a:ln>
                    </p:spPr>
                  </p:pic>
                </p:oleObj>
              </mc:Fallback>
            </mc:AlternateContent>
          </a:graphicData>
        </a:graphic>
      </p:graphicFrame>
      <p:graphicFrame>
        <p:nvGraphicFramePr>
          <p:cNvPr id="9" name="对象 -2147482286"/>
          <p:cNvGraphicFramePr>
            <a:graphicFrameLocks noChangeAspect="1"/>
          </p:cNvGraphicFramePr>
          <p:nvPr/>
        </p:nvGraphicFramePr>
        <p:xfrm>
          <a:off x="7101840" y="4448810"/>
          <a:ext cx="1809115" cy="481330"/>
        </p:xfrm>
        <a:graphic>
          <a:graphicData uri="http://schemas.openxmlformats.org/presentationml/2006/ole">
            <mc:AlternateContent xmlns:mc="http://schemas.openxmlformats.org/markup-compatibility/2006">
              <mc:Choice xmlns:v="urn:schemas-microsoft-com:vml" Requires="v">
                <p:oleObj spid="_x0000_s10" name="" r:id="rId7" imgW="965200" imgH="254000" progId="Equation.DSMT4">
                  <p:embed/>
                </p:oleObj>
              </mc:Choice>
              <mc:Fallback>
                <p:oleObj name="" r:id="rId7" imgW="965200" imgH="254000" progId="Equation.DSMT4">
                  <p:embed/>
                  <p:pic>
                    <p:nvPicPr>
                      <p:cNvPr id="0" name="图片 6"/>
                      <p:cNvPicPr/>
                      <p:nvPr/>
                    </p:nvPicPr>
                    <p:blipFill>
                      <a:blip r:embed="rId8"/>
                      <a:stretch>
                        <a:fillRect/>
                      </a:stretch>
                    </p:blipFill>
                    <p:spPr>
                      <a:xfrm>
                        <a:off x="7101840" y="4448810"/>
                        <a:ext cx="1809115" cy="481330"/>
                      </a:xfrm>
                      <a:prstGeom prst="rect">
                        <a:avLst/>
                      </a:prstGeom>
                      <a:noFill/>
                      <a:ln w="38100">
                        <a:noFill/>
                        <a:miter/>
                      </a:ln>
                    </p:spPr>
                  </p:pic>
                </p:oleObj>
              </mc:Fallback>
            </mc:AlternateContent>
          </a:graphicData>
        </a:graphic>
      </p:graphicFrame>
      <p:graphicFrame>
        <p:nvGraphicFramePr>
          <p:cNvPr id="11" name="对象 -2147482285"/>
          <p:cNvGraphicFramePr>
            <a:graphicFrameLocks noChangeAspect="1"/>
          </p:cNvGraphicFramePr>
          <p:nvPr/>
        </p:nvGraphicFramePr>
        <p:xfrm>
          <a:off x="4365625" y="4998720"/>
          <a:ext cx="2639695" cy="461010"/>
        </p:xfrm>
        <a:graphic>
          <a:graphicData uri="http://schemas.openxmlformats.org/presentationml/2006/ole">
            <mc:AlternateContent xmlns:mc="http://schemas.openxmlformats.org/markup-compatibility/2006">
              <mc:Choice xmlns:v="urn:schemas-microsoft-com:vml" Requires="v">
                <p:oleObj spid="_x0000_s12" name="" r:id="rId9" imgW="1218565" imgH="215900" progId="Equation.DSMT4">
                  <p:embed/>
                </p:oleObj>
              </mc:Choice>
              <mc:Fallback>
                <p:oleObj name="" r:id="rId9" imgW="1218565" imgH="215900" progId="Equation.DSMT4">
                  <p:embed/>
                  <p:pic>
                    <p:nvPicPr>
                      <p:cNvPr id="0" name="图片 7"/>
                      <p:cNvPicPr/>
                      <p:nvPr/>
                    </p:nvPicPr>
                    <p:blipFill>
                      <a:blip r:embed="rId10"/>
                      <a:stretch>
                        <a:fillRect/>
                      </a:stretch>
                    </p:blipFill>
                    <p:spPr>
                      <a:xfrm>
                        <a:off x="4365625" y="4998720"/>
                        <a:ext cx="2639695" cy="461010"/>
                      </a:xfrm>
                      <a:prstGeom prst="rect">
                        <a:avLst/>
                      </a:prstGeom>
                      <a:noFill/>
                      <a:ln w="38100">
                        <a:noFill/>
                        <a:miter/>
                      </a:ln>
                    </p:spPr>
                  </p:pic>
                </p:oleObj>
              </mc:Fallback>
            </mc:AlternateContent>
          </a:graphicData>
        </a:graphic>
      </p:graphicFrame>
      <p:graphicFrame>
        <p:nvGraphicFramePr>
          <p:cNvPr id="13" name="对象 -2147482284"/>
          <p:cNvGraphicFramePr>
            <a:graphicFrameLocks noChangeAspect="1"/>
          </p:cNvGraphicFramePr>
          <p:nvPr/>
        </p:nvGraphicFramePr>
        <p:xfrm>
          <a:off x="3357245" y="5517515"/>
          <a:ext cx="4769485" cy="827405"/>
        </p:xfrm>
        <a:graphic>
          <a:graphicData uri="http://schemas.openxmlformats.org/presentationml/2006/ole">
            <mc:AlternateContent xmlns:mc="http://schemas.openxmlformats.org/markup-compatibility/2006">
              <mc:Choice xmlns:v="urn:schemas-microsoft-com:vml" Requires="v">
                <p:oleObj spid="_x0000_s14" name="" r:id="rId11" imgW="2400300" imgH="419100" progId="Equation.DSMT4">
                  <p:embed/>
                </p:oleObj>
              </mc:Choice>
              <mc:Fallback>
                <p:oleObj name="" r:id="rId11" imgW="2400300" imgH="419100" progId="Equation.DSMT4">
                  <p:embed/>
                  <p:pic>
                    <p:nvPicPr>
                      <p:cNvPr id="0" name="图片 8"/>
                      <p:cNvPicPr/>
                      <p:nvPr/>
                    </p:nvPicPr>
                    <p:blipFill>
                      <a:blip r:embed="rId12"/>
                      <a:stretch>
                        <a:fillRect/>
                      </a:stretch>
                    </p:blipFill>
                    <p:spPr>
                      <a:xfrm>
                        <a:off x="3357245" y="5517515"/>
                        <a:ext cx="4769485" cy="82740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78536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J</a:t>
            </a:r>
            <a:r>
              <a:rPr lang="en-US" altLang="zh-CN" sz="2800" b="1" cap="small" dirty="0">
                <a:latin typeface="微软雅黑" panose="020B0503020204020204" pitchFamily="34" charset="-122"/>
                <a:ea typeface="微软雅黑" panose="020B0503020204020204" pitchFamily="34" charset="-122"/>
                <a:cs typeface="+mn-cs"/>
              </a:rPr>
              <a:t>UMP</a:t>
            </a:r>
            <a:r>
              <a:rPr lang="zh-CN" altLang="en-US" sz="2800" b="1" cap="small" dirty="0">
                <a:latin typeface="微软雅黑" panose="020B0503020204020204" pitchFamily="34" charset="-122"/>
                <a:ea typeface="微软雅黑" panose="020B0503020204020204" pitchFamily="34" charset="-122"/>
                <a:cs typeface="+mn-cs"/>
              </a:rPr>
              <a:t>-GARCH模型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260985" y="549275"/>
            <a:ext cx="6005830" cy="5707380"/>
          </a:xfrm>
          <a:prstGeom prst="rect">
            <a:avLst/>
          </a:prstGeom>
          <a:noFill/>
        </p:spPr>
        <p:txBody>
          <a:bodyPr wrap="square" rtlCol="0">
            <a:noAutofit/>
          </a:bodyPr>
          <a:lstStyle/>
          <a:p>
            <a:pPr marL="342900" indent="-342900">
              <a:lnSpc>
                <a:spcPct val="150000"/>
              </a:lnSpc>
              <a:buFont typeface="Wingdings" panose="05000000000000000000" charset="0"/>
              <a:buChar char="Ø"/>
            </a:pPr>
            <a:r>
              <a:rPr kumimoji="1" lang="en-US" altLang="zh-CN" sz="2200" dirty="0">
                <a:latin typeface="Times New Roman" panose="02020603050405020304" pitchFamily="18" charset="0"/>
                <a:ea typeface="+mn-ea"/>
                <a:cs typeface="Times New Roman" panose="02020603050405020304" pitchFamily="18" charset="0"/>
              </a:rPr>
              <a:t>ARJI模型如下：</a:t>
            </a: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0" indent="0">
              <a:lnSpc>
                <a:spcPct val="150000"/>
              </a:lnSpc>
              <a:buFont typeface="Arial" panose="020B0604020202020204" pitchFamily="34" charset="0"/>
              <a:buNone/>
            </a:pPr>
            <a:r>
              <a:rPr kumimoji="1" lang="en-US" altLang="zh-CN" sz="2200" dirty="0">
                <a:latin typeface="Times New Roman" panose="02020603050405020304" pitchFamily="18" charset="0"/>
                <a:ea typeface="+mn-ea"/>
                <a:cs typeface="Times New Roman" panose="02020603050405020304" pitchFamily="18" charset="0"/>
              </a:rPr>
              <a:t>                  </a:t>
            </a:r>
            <a:endParaRPr kumimoji="1" lang="en-US" altLang="zh-CN" sz="2200" dirty="0">
              <a:latin typeface="Times New Roman" panose="02020603050405020304" pitchFamily="18" charset="0"/>
              <a:ea typeface="+mn-ea"/>
              <a:cs typeface="Times New Roman" panose="02020603050405020304" pitchFamily="18" charset="0"/>
            </a:endParaRPr>
          </a:p>
        </p:txBody>
      </p:sp>
      <p:graphicFrame>
        <p:nvGraphicFramePr>
          <p:cNvPr id="3" name="对象 -2147482283"/>
          <p:cNvGraphicFramePr>
            <a:graphicFrameLocks noChangeAspect="1"/>
          </p:cNvGraphicFramePr>
          <p:nvPr/>
        </p:nvGraphicFramePr>
        <p:xfrm>
          <a:off x="1269365" y="1244600"/>
          <a:ext cx="3860165" cy="456565"/>
        </p:xfrm>
        <a:graphic>
          <a:graphicData uri="http://schemas.openxmlformats.org/presentationml/2006/ole">
            <mc:AlternateContent xmlns:mc="http://schemas.openxmlformats.org/markup-compatibility/2006">
              <mc:Choice xmlns:v="urn:schemas-microsoft-com:vml" Requires="v">
                <p:oleObj spid="_x0000_s15" name="" r:id="rId1" imgW="1790700" imgH="215900" progId="Equation.DSMT4">
                  <p:embed/>
                </p:oleObj>
              </mc:Choice>
              <mc:Fallback>
                <p:oleObj name="" r:id="rId1" imgW="1790700" imgH="215900" progId="Equation.DSMT4">
                  <p:embed/>
                  <p:pic>
                    <p:nvPicPr>
                      <p:cNvPr id="0" name="图片 14"/>
                      <p:cNvPicPr/>
                      <p:nvPr/>
                    </p:nvPicPr>
                    <p:blipFill>
                      <a:blip r:embed="rId2"/>
                      <a:stretch>
                        <a:fillRect/>
                      </a:stretch>
                    </p:blipFill>
                    <p:spPr>
                      <a:xfrm>
                        <a:off x="1269365" y="1244600"/>
                        <a:ext cx="3860165" cy="456565"/>
                      </a:xfrm>
                      <a:prstGeom prst="rect">
                        <a:avLst/>
                      </a:prstGeom>
                      <a:noFill/>
                      <a:ln w="38100">
                        <a:noFill/>
                        <a:miter/>
                      </a:ln>
                    </p:spPr>
                  </p:pic>
                </p:oleObj>
              </mc:Fallback>
            </mc:AlternateContent>
          </a:graphicData>
        </a:graphic>
      </p:graphicFrame>
      <p:graphicFrame>
        <p:nvGraphicFramePr>
          <p:cNvPr id="4" name="对象 -2147482282"/>
          <p:cNvGraphicFramePr>
            <a:graphicFrameLocks noChangeAspect="1"/>
          </p:cNvGraphicFramePr>
          <p:nvPr/>
        </p:nvGraphicFramePr>
        <p:xfrm>
          <a:off x="1809115" y="1845310"/>
          <a:ext cx="2861310" cy="438785"/>
        </p:xfrm>
        <a:graphic>
          <a:graphicData uri="http://schemas.openxmlformats.org/presentationml/2006/ole">
            <mc:AlternateContent xmlns:mc="http://schemas.openxmlformats.org/markup-compatibility/2006">
              <mc:Choice xmlns:v="urn:schemas-microsoft-com:vml" Requires="v">
                <p:oleObj spid="_x0000_s16" name="" r:id="rId3" imgW="1396365" imgH="215900" progId="Equation.DSMT4">
                  <p:embed/>
                </p:oleObj>
              </mc:Choice>
              <mc:Fallback>
                <p:oleObj name="" r:id="rId3" imgW="1396365" imgH="215900" progId="Equation.DSMT4">
                  <p:embed/>
                  <p:pic>
                    <p:nvPicPr>
                      <p:cNvPr id="0" name="图片 15"/>
                      <p:cNvPicPr/>
                      <p:nvPr/>
                    </p:nvPicPr>
                    <p:blipFill>
                      <a:blip r:embed="rId4"/>
                      <a:stretch>
                        <a:fillRect/>
                      </a:stretch>
                    </p:blipFill>
                    <p:spPr>
                      <a:xfrm>
                        <a:off x="1809115" y="1845310"/>
                        <a:ext cx="2861310" cy="438785"/>
                      </a:xfrm>
                      <a:prstGeom prst="rect">
                        <a:avLst/>
                      </a:prstGeom>
                      <a:noFill/>
                      <a:ln w="38100">
                        <a:noFill/>
                        <a:miter/>
                      </a:ln>
                    </p:spPr>
                  </p:pic>
                </p:oleObj>
              </mc:Fallback>
            </mc:AlternateContent>
          </a:graphicData>
        </a:graphic>
      </p:graphicFrame>
      <p:graphicFrame>
        <p:nvGraphicFramePr>
          <p:cNvPr id="6" name="对象 -2147482281"/>
          <p:cNvGraphicFramePr>
            <a:graphicFrameLocks noChangeAspect="1"/>
          </p:cNvGraphicFramePr>
          <p:nvPr/>
        </p:nvGraphicFramePr>
        <p:xfrm>
          <a:off x="476885" y="2378710"/>
          <a:ext cx="3653790" cy="746760"/>
        </p:xfrm>
        <a:graphic>
          <a:graphicData uri="http://schemas.openxmlformats.org/presentationml/2006/ole">
            <mc:AlternateContent xmlns:mc="http://schemas.openxmlformats.org/markup-compatibility/2006">
              <mc:Choice xmlns:v="urn:schemas-microsoft-com:vml" Requires="v">
                <p:oleObj spid="_x0000_s17" name="" r:id="rId5" imgW="1955165" imgH="406400" progId="Equation.DSMT4">
                  <p:embed/>
                </p:oleObj>
              </mc:Choice>
              <mc:Fallback>
                <p:oleObj name="" r:id="rId5" imgW="1955165" imgH="406400" progId="Equation.DSMT4">
                  <p:embed/>
                  <p:pic>
                    <p:nvPicPr>
                      <p:cNvPr id="0" name="图片 16"/>
                      <p:cNvPicPr/>
                      <p:nvPr/>
                    </p:nvPicPr>
                    <p:blipFill>
                      <a:blip r:embed="rId6"/>
                      <a:stretch>
                        <a:fillRect/>
                      </a:stretch>
                    </p:blipFill>
                    <p:spPr>
                      <a:xfrm>
                        <a:off x="476885" y="2378710"/>
                        <a:ext cx="3653790" cy="746760"/>
                      </a:xfrm>
                      <a:prstGeom prst="rect">
                        <a:avLst/>
                      </a:prstGeom>
                      <a:noFill/>
                      <a:ln w="38100">
                        <a:noFill/>
                        <a:miter/>
                      </a:ln>
                    </p:spPr>
                  </p:pic>
                </p:oleObj>
              </mc:Fallback>
            </mc:AlternateContent>
          </a:graphicData>
        </a:graphic>
      </p:graphicFrame>
      <p:graphicFrame>
        <p:nvGraphicFramePr>
          <p:cNvPr id="7" name="对象 -2147482280"/>
          <p:cNvGraphicFramePr>
            <a:graphicFrameLocks noChangeAspect="1"/>
          </p:cNvGraphicFramePr>
          <p:nvPr/>
        </p:nvGraphicFramePr>
        <p:xfrm>
          <a:off x="4293235" y="2493010"/>
          <a:ext cx="1654810" cy="440690"/>
        </p:xfrm>
        <a:graphic>
          <a:graphicData uri="http://schemas.openxmlformats.org/presentationml/2006/ole">
            <mc:AlternateContent xmlns:mc="http://schemas.openxmlformats.org/markup-compatibility/2006">
              <mc:Choice xmlns:v="urn:schemas-microsoft-com:vml" Requires="v">
                <p:oleObj spid="_x0000_s18" name="" r:id="rId7" imgW="965200" imgH="254000" progId="Equation.DSMT4">
                  <p:embed/>
                </p:oleObj>
              </mc:Choice>
              <mc:Fallback>
                <p:oleObj name="" r:id="rId7" imgW="965200" imgH="254000" progId="Equation.DSMT4">
                  <p:embed/>
                  <p:pic>
                    <p:nvPicPr>
                      <p:cNvPr id="0" name="图片 17"/>
                      <p:cNvPicPr/>
                      <p:nvPr/>
                    </p:nvPicPr>
                    <p:blipFill>
                      <a:blip r:embed="rId8"/>
                      <a:stretch>
                        <a:fillRect/>
                      </a:stretch>
                    </p:blipFill>
                    <p:spPr>
                      <a:xfrm>
                        <a:off x="4293235" y="2493010"/>
                        <a:ext cx="1654810" cy="440690"/>
                      </a:xfrm>
                      <a:prstGeom prst="rect">
                        <a:avLst/>
                      </a:prstGeom>
                      <a:noFill/>
                      <a:ln w="38100">
                        <a:noFill/>
                        <a:miter/>
                      </a:ln>
                    </p:spPr>
                  </p:pic>
                </p:oleObj>
              </mc:Fallback>
            </mc:AlternateContent>
          </a:graphicData>
        </a:graphic>
      </p:graphicFrame>
      <p:graphicFrame>
        <p:nvGraphicFramePr>
          <p:cNvPr id="8" name="对象 -2147482279"/>
          <p:cNvGraphicFramePr>
            <a:graphicFrameLocks noChangeAspect="1"/>
          </p:cNvGraphicFramePr>
          <p:nvPr/>
        </p:nvGraphicFramePr>
        <p:xfrm>
          <a:off x="1991995" y="3166745"/>
          <a:ext cx="2495550" cy="436245"/>
        </p:xfrm>
        <a:graphic>
          <a:graphicData uri="http://schemas.openxmlformats.org/presentationml/2006/ole">
            <mc:AlternateContent xmlns:mc="http://schemas.openxmlformats.org/markup-compatibility/2006">
              <mc:Choice xmlns:v="urn:schemas-microsoft-com:vml" Requires="v">
                <p:oleObj spid="_x0000_s19" name="" r:id="rId9" imgW="1218565" imgH="215900" progId="Equation.DSMT4">
                  <p:embed/>
                </p:oleObj>
              </mc:Choice>
              <mc:Fallback>
                <p:oleObj name="" r:id="rId9" imgW="1218565" imgH="215900" progId="Equation.DSMT4">
                  <p:embed/>
                  <p:pic>
                    <p:nvPicPr>
                      <p:cNvPr id="0" name="图片 18"/>
                      <p:cNvPicPr/>
                      <p:nvPr/>
                    </p:nvPicPr>
                    <p:blipFill>
                      <a:blip r:embed="rId10"/>
                      <a:stretch>
                        <a:fillRect/>
                      </a:stretch>
                    </p:blipFill>
                    <p:spPr>
                      <a:xfrm>
                        <a:off x="1991995" y="3166745"/>
                        <a:ext cx="2495550" cy="436245"/>
                      </a:xfrm>
                      <a:prstGeom prst="rect">
                        <a:avLst/>
                      </a:prstGeom>
                      <a:noFill/>
                      <a:ln w="38100">
                        <a:noFill/>
                        <a:miter/>
                      </a:ln>
                    </p:spPr>
                  </p:pic>
                </p:oleObj>
              </mc:Fallback>
            </mc:AlternateContent>
          </a:graphicData>
        </a:graphic>
      </p:graphicFrame>
      <p:graphicFrame>
        <p:nvGraphicFramePr>
          <p:cNvPr id="9" name="对象 -2147482278"/>
          <p:cNvGraphicFramePr>
            <a:graphicFrameLocks noChangeAspect="1"/>
          </p:cNvGraphicFramePr>
          <p:nvPr/>
        </p:nvGraphicFramePr>
        <p:xfrm>
          <a:off x="1125220" y="3803015"/>
          <a:ext cx="4517390" cy="783590"/>
        </p:xfrm>
        <a:graphic>
          <a:graphicData uri="http://schemas.openxmlformats.org/presentationml/2006/ole">
            <mc:AlternateContent xmlns:mc="http://schemas.openxmlformats.org/markup-compatibility/2006">
              <mc:Choice xmlns:v="urn:schemas-microsoft-com:vml" Requires="v">
                <p:oleObj spid="_x0000_s20" name="" r:id="rId11" imgW="2400300" imgH="419100" progId="Equation.DSMT4">
                  <p:embed/>
                </p:oleObj>
              </mc:Choice>
              <mc:Fallback>
                <p:oleObj name="" r:id="rId11" imgW="2400300" imgH="419100" progId="Equation.DSMT4">
                  <p:embed/>
                  <p:pic>
                    <p:nvPicPr>
                      <p:cNvPr id="0" name="图片 19"/>
                      <p:cNvPicPr/>
                      <p:nvPr/>
                    </p:nvPicPr>
                    <p:blipFill>
                      <a:blip r:embed="rId12"/>
                      <a:stretch>
                        <a:fillRect/>
                      </a:stretch>
                    </p:blipFill>
                    <p:spPr>
                      <a:xfrm>
                        <a:off x="1125220" y="3803015"/>
                        <a:ext cx="4517390" cy="783590"/>
                      </a:xfrm>
                      <a:prstGeom prst="rect">
                        <a:avLst/>
                      </a:prstGeom>
                      <a:noFill/>
                      <a:ln w="38100">
                        <a:noFill/>
                        <a:miter/>
                      </a:ln>
                    </p:spPr>
                  </p:pic>
                </p:oleObj>
              </mc:Fallback>
            </mc:AlternateContent>
          </a:graphicData>
        </a:graphic>
      </p:graphicFrame>
      <p:graphicFrame>
        <p:nvGraphicFramePr>
          <p:cNvPr id="10" name="对象 -2147482277"/>
          <p:cNvGraphicFramePr>
            <a:graphicFrameLocks noChangeAspect="1"/>
          </p:cNvGraphicFramePr>
          <p:nvPr/>
        </p:nvGraphicFramePr>
        <p:xfrm>
          <a:off x="2213610" y="4751070"/>
          <a:ext cx="2340610" cy="404495"/>
        </p:xfrm>
        <a:graphic>
          <a:graphicData uri="http://schemas.openxmlformats.org/presentationml/2006/ole">
            <mc:AlternateContent xmlns:mc="http://schemas.openxmlformats.org/markup-compatibility/2006">
              <mc:Choice xmlns:v="urn:schemas-microsoft-com:vml" Requires="v">
                <p:oleObj spid="_x0000_s21" name="" r:id="rId13" imgW="1155700" imgH="203200" progId="Equation.DSMT4">
                  <p:embed/>
                </p:oleObj>
              </mc:Choice>
              <mc:Fallback>
                <p:oleObj name="" r:id="rId13" imgW="1155700" imgH="203200" progId="Equation.DSMT4">
                  <p:embed/>
                  <p:pic>
                    <p:nvPicPr>
                      <p:cNvPr id="0" name="图片 20"/>
                      <p:cNvPicPr/>
                      <p:nvPr/>
                    </p:nvPicPr>
                    <p:blipFill>
                      <a:blip r:embed="rId14"/>
                      <a:stretch>
                        <a:fillRect/>
                      </a:stretch>
                    </p:blipFill>
                    <p:spPr>
                      <a:xfrm>
                        <a:off x="2213610" y="4751070"/>
                        <a:ext cx="2340610" cy="404495"/>
                      </a:xfrm>
                      <a:prstGeom prst="rect">
                        <a:avLst/>
                      </a:prstGeom>
                      <a:noFill/>
                      <a:ln w="38100">
                        <a:noFill/>
                        <a:miter/>
                      </a:ln>
                    </p:spPr>
                  </p:pic>
                </p:oleObj>
              </mc:Fallback>
            </mc:AlternateContent>
          </a:graphicData>
        </a:graphic>
      </p:graphicFrame>
      <p:sp>
        <p:nvSpPr>
          <p:cNvPr id="22" name="文本框 21"/>
          <p:cNvSpPr txBox="1"/>
          <p:nvPr/>
        </p:nvSpPr>
        <p:spPr>
          <a:xfrm>
            <a:off x="6266815" y="575310"/>
            <a:ext cx="5534025" cy="5707380"/>
          </a:xfrm>
          <a:prstGeom prst="rect">
            <a:avLst/>
          </a:prstGeom>
          <a:noFill/>
        </p:spPr>
        <p:txBody>
          <a:bodyPr wrap="square" rtlCol="0">
            <a:noAutofit/>
          </a:bodyPr>
          <a:p>
            <a:pPr marL="342900" indent="-342900">
              <a:lnSpc>
                <a:spcPct val="150000"/>
              </a:lnSpc>
              <a:buFont typeface="Wingdings" panose="05000000000000000000" charset="0"/>
              <a:buChar char="Ø"/>
            </a:pPr>
            <a:r>
              <a:rPr kumimoji="1" lang="en-US" altLang="zh-CN" sz="2200" dirty="0">
                <a:latin typeface="Times New Roman" panose="02020603050405020304" pitchFamily="18" charset="0"/>
                <a:ea typeface="+mn-ea"/>
                <a:cs typeface="Times New Roman" panose="02020603050405020304" pitchFamily="18" charset="0"/>
              </a:rPr>
              <a:t>ARJI-R2模型如下：</a:t>
            </a: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0" indent="0">
              <a:lnSpc>
                <a:spcPct val="150000"/>
              </a:lnSpc>
              <a:buFont typeface="Arial" panose="020B0604020202020204" pitchFamily="34" charset="0"/>
              <a:buNone/>
            </a:pPr>
            <a:r>
              <a:rPr kumimoji="1" lang="en-US" altLang="zh-CN" sz="2200" dirty="0">
                <a:latin typeface="Times New Roman" panose="02020603050405020304" pitchFamily="18" charset="0"/>
                <a:ea typeface="+mn-ea"/>
                <a:cs typeface="Times New Roman" panose="02020603050405020304" pitchFamily="18" charset="0"/>
              </a:rPr>
              <a:t>                  </a:t>
            </a:r>
            <a:endParaRPr kumimoji="1" lang="en-US" altLang="zh-CN" sz="2200" dirty="0">
              <a:latin typeface="Times New Roman" panose="02020603050405020304" pitchFamily="18" charset="0"/>
              <a:ea typeface="+mn-ea"/>
              <a:cs typeface="Times New Roman" panose="02020603050405020304" pitchFamily="18" charset="0"/>
            </a:endParaRPr>
          </a:p>
        </p:txBody>
      </p:sp>
      <p:graphicFrame>
        <p:nvGraphicFramePr>
          <p:cNvPr id="11" name="对象 -2147482276"/>
          <p:cNvGraphicFramePr>
            <a:graphicFrameLocks noChangeAspect="1"/>
          </p:cNvGraphicFramePr>
          <p:nvPr/>
        </p:nvGraphicFramePr>
        <p:xfrm>
          <a:off x="7245985" y="1244600"/>
          <a:ext cx="3771265" cy="446405"/>
        </p:xfrm>
        <a:graphic>
          <a:graphicData uri="http://schemas.openxmlformats.org/presentationml/2006/ole">
            <mc:AlternateContent xmlns:mc="http://schemas.openxmlformats.org/markup-compatibility/2006">
              <mc:Choice xmlns:v="urn:schemas-microsoft-com:vml" Requires="v">
                <p:oleObj spid="_x0000_s23" name="" r:id="rId15" imgW="1790700" imgH="215900" progId="Equation.DSMT4">
                  <p:embed/>
                </p:oleObj>
              </mc:Choice>
              <mc:Fallback>
                <p:oleObj name="" r:id="rId15" imgW="1790700" imgH="215900" progId="Equation.DSMT4">
                  <p:embed/>
                  <p:pic>
                    <p:nvPicPr>
                      <p:cNvPr id="0" name="图片 22"/>
                      <p:cNvPicPr/>
                      <p:nvPr/>
                    </p:nvPicPr>
                    <p:blipFill>
                      <a:blip r:embed="rId2"/>
                      <a:stretch>
                        <a:fillRect/>
                      </a:stretch>
                    </p:blipFill>
                    <p:spPr>
                      <a:xfrm>
                        <a:off x="7245985" y="1244600"/>
                        <a:ext cx="3771265" cy="446405"/>
                      </a:xfrm>
                      <a:prstGeom prst="rect">
                        <a:avLst/>
                      </a:prstGeom>
                      <a:noFill/>
                      <a:ln w="38100">
                        <a:noFill/>
                        <a:miter/>
                      </a:ln>
                    </p:spPr>
                  </p:pic>
                </p:oleObj>
              </mc:Fallback>
            </mc:AlternateContent>
          </a:graphicData>
        </a:graphic>
      </p:graphicFrame>
      <p:graphicFrame>
        <p:nvGraphicFramePr>
          <p:cNvPr id="12" name="对象 -2147482275"/>
          <p:cNvGraphicFramePr>
            <a:graphicFrameLocks noChangeAspect="1"/>
          </p:cNvGraphicFramePr>
          <p:nvPr/>
        </p:nvGraphicFramePr>
        <p:xfrm>
          <a:off x="7606030" y="1851025"/>
          <a:ext cx="2823210" cy="433070"/>
        </p:xfrm>
        <a:graphic>
          <a:graphicData uri="http://schemas.openxmlformats.org/presentationml/2006/ole">
            <mc:AlternateContent xmlns:mc="http://schemas.openxmlformats.org/markup-compatibility/2006">
              <mc:Choice xmlns:v="urn:schemas-microsoft-com:vml" Requires="v">
                <p:oleObj spid="_x0000_s24" name="" r:id="rId16" imgW="1396365" imgH="215900" progId="Equation.DSMT4">
                  <p:embed/>
                </p:oleObj>
              </mc:Choice>
              <mc:Fallback>
                <p:oleObj name="" r:id="rId16" imgW="1396365" imgH="215900" progId="Equation.DSMT4">
                  <p:embed/>
                  <p:pic>
                    <p:nvPicPr>
                      <p:cNvPr id="0" name="图片 23"/>
                      <p:cNvPicPr/>
                      <p:nvPr/>
                    </p:nvPicPr>
                    <p:blipFill>
                      <a:blip r:embed="rId4"/>
                      <a:stretch>
                        <a:fillRect/>
                      </a:stretch>
                    </p:blipFill>
                    <p:spPr>
                      <a:xfrm>
                        <a:off x="7606030" y="1851025"/>
                        <a:ext cx="2823210" cy="433070"/>
                      </a:xfrm>
                      <a:prstGeom prst="rect">
                        <a:avLst/>
                      </a:prstGeom>
                      <a:noFill/>
                      <a:ln w="38100">
                        <a:noFill/>
                        <a:miter/>
                      </a:ln>
                    </p:spPr>
                  </p:pic>
                </p:oleObj>
              </mc:Fallback>
            </mc:AlternateContent>
          </a:graphicData>
        </a:graphic>
      </p:graphicFrame>
      <p:graphicFrame>
        <p:nvGraphicFramePr>
          <p:cNvPr id="13" name="对象 -2147482274"/>
          <p:cNvGraphicFramePr>
            <a:graphicFrameLocks noChangeAspect="1"/>
          </p:cNvGraphicFramePr>
          <p:nvPr/>
        </p:nvGraphicFramePr>
        <p:xfrm>
          <a:off x="6586220" y="2394585"/>
          <a:ext cx="3669030" cy="749935"/>
        </p:xfrm>
        <a:graphic>
          <a:graphicData uri="http://schemas.openxmlformats.org/presentationml/2006/ole">
            <mc:AlternateContent xmlns:mc="http://schemas.openxmlformats.org/markup-compatibility/2006">
              <mc:Choice xmlns:v="urn:schemas-microsoft-com:vml" Requires="v">
                <p:oleObj spid="_x0000_s25" name="" r:id="rId17" imgW="1955165" imgH="406400" progId="Equation.DSMT4">
                  <p:embed/>
                </p:oleObj>
              </mc:Choice>
              <mc:Fallback>
                <p:oleObj name="" r:id="rId17" imgW="1955165" imgH="406400" progId="Equation.DSMT4">
                  <p:embed/>
                  <p:pic>
                    <p:nvPicPr>
                      <p:cNvPr id="0" name="图片 24"/>
                      <p:cNvPicPr/>
                      <p:nvPr/>
                    </p:nvPicPr>
                    <p:blipFill>
                      <a:blip r:embed="rId6"/>
                      <a:stretch>
                        <a:fillRect/>
                      </a:stretch>
                    </p:blipFill>
                    <p:spPr>
                      <a:xfrm>
                        <a:off x="6586220" y="2394585"/>
                        <a:ext cx="3669030" cy="749935"/>
                      </a:xfrm>
                      <a:prstGeom prst="rect">
                        <a:avLst/>
                      </a:prstGeom>
                      <a:noFill/>
                      <a:ln w="38100">
                        <a:noFill/>
                        <a:miter/>
                      </a:ln>
                    </p:spPr>
                  </p:pic>
                </p:oleObj>
              </mc:Fallback>
            </mc:AlternateContent>
          </a:graphicData>
        </a:graphic>
      </p:graphicFrame>
      <p:graphicFrame>
        <p:nvGraphicFramePr>
          <p:cNvPr id="14" name="对象 -2147482273"/>
          <p:cNvGraphicFramePr>
            <a:graphicFrameLocks noChangeAspect="1"/>
          </p:cNvGraphicFramePr>
          <p:nvPr/>
        </p:nvGraphicFramePr>
        <p:xfrm>
          <a:off x="10486390" y="2565400"/>
          <a:ext cx="1626235" cy="433070"/>
        </p:xfrm>
        <a:graphic>
          <a:graphicData uri="http://schemas.openxmlformats.org/presentationml/2006/ole">
            <mc:AlternateContent xmlns:mc="http://schemas.openxmlformats.org/markup-compatibility/2006">
              <mc:Choice xmlns:v="urn:schemas-microsoft-com:vml" Requires="v">
                <p:oleObj spid="_x0000_s26" name="" r:id="rId18" imgW="965200" imgH="254000" progId="Equation.DSMT4">
                  <p:embed/>
                </p:oleObj>
              </mc:Choice>
              <mc:Fallback>
                <p:oleObj name="" r:id="rId18" imgW="965200" imgH="254000" progId="Equation.DSMT4">
                  <p:embed/>
                  <p:pic>
                    <p:nvPicPr>
                      <p:cNvPr id="0" name="图片 25"/>
                      <p:cNvPicPr/>
                      <p:nvPr/>
                    </p:nvPicPr>
                    <p:blipFill>
                      <a:blip r:embed="rId8"/>
                      <a:stretch>
                        <a:fillRect/>
                      </a:stretch>
                    </p:blipFill>
                    <p:spPr>
                      <a:xfrm>
                        <a:off x="10486390" y="2565400"/>
                        <a:ext cx="1626235" cy="433070"/>
                      </a:xfrm>
                      <a:prstGeom prst="rect">
                        <a:avLst/>
                      </a:prstGeom>
                      <a:noFill/>
                      <a:ln w="38100">
                        <a:noFill/>
                        <a:miter/>
                      </a:ln>
                    </p:spPr>
                  </p:pic>
                </p:oleObj>
              </mc:Fallback>
            </mc:AlternateContent>
          </a:graphicData>
        </a:graphic>
      </p:graphicFrame>
      <p:graphicFrame>
        <p:nvGraphicFramePr>
          <p:cNvPr id="27" name="对象 -2147482272"/>
          <p:cNvGraphicFramePr>
            <a:graphicFrameLocks noChangeAspect="1"/>
          </p:cNvGraphicFramePr>
          <p:nvPr/>
        </p:nvGraphicFramePr>
        <p:xfrm>
          <a:off x="7971155" y="3254375"/>
          <a:ext cx="2515235" cy="439420"/>
        </p:xfrm>
        <a:graphic>
          <a:graphicData uri="http://schemas.openxmlformats.org/presentationml/2006/ole">
            <mc:AlternateContent xmlns:mc="http://schemas.openxmlformats.org/markup-compatibility/2006">
              <mc:Choice xmlns:v="urn:schemas-microsoft-com:vml" Requires="v">
                <p:oleObj spid="_x0000_s28" name="" r:id="rId19" imgW="1218565" imgH="215900" progId="Equation.DSMT4">
                  <p:embed/>
                </p:oleObj>
              </mc:Choice>
              <mc:Fallback>
                <p:oleObj name="" r:id="rId19" imgW="1218565" imgH="215900" progId="Equation.DSMT4">
                  <p:embed/>
                  <p:pic>
                    <p:nvPicPr>
                      <p:cNvPr id="0" name="图片 26"/>
                      <p:cNvPicPr/>
                      <p:nvPr/>
                    </p:nvPicPr>
                    <p:blipFill>
                      <a:blip r:embed="rId10"/>
                      <a:stretch>
                        <a:fillRect/>
                      </a:stretch>
                    </p:blipFill>
                    <p:spPr>
                      <a:xfrm>
                        <a:off x="7971155" y="3254375"/>
                        <a:ext cx="2515235" cy="439420"/>
                      </a:xfrm>
                      <a:prstGeom prst="rect">
                        <a:avLst/>
                      </a:prstGeom>
                      <a:noFill/>
                      <a:ln w="38100">
                        <a:noFill/>
                        <a:miter/>
                      </a:ln>
                    </p:spPr>
                  </p:pic>
                </p:oleObj>
              </mc:Fallback>
            </mc:AlternateContent>
          </a:graphicData>
        </a:graphic>
      </p:graphicFrame>
      <p:graphicFrame>
        <p:nvGraphicFramePr>
          <p:cNvPr id="29" name="对象 -2147482271"/>
          <p:cNvGraphicFramePr>
            <a:graphicFrameLocks noChangeAspect="1"/>
          </p:cNvGraphicFramePr>
          <p:nvPr/>
        </p:nvGraphicFramePr>
        <p:xfrm>
          <a:off x="7029450" y="3883660"/>
          <a:ext cx="4205605" cy="729615"/>
        </p:xfrm>
        <a:graphic>
          <a:graphicData uri="http://schemas.openxmlformats.org/presentationml/2006/ole">
            <mc:AlternateContent xmlns:mc="http://schemas.openxmlformats.org/markup-compatibility/2006">
              <mc:Choice xmlns:v="urn:schemas-microsoft-com:vml" Requires="v">
                <p:oleObj spid="_x0000_s30" name="" r:id="rId20" imgW="2400300" imgH="419100" progId="Equation.DSMT4">
                  <p:embed/>
                </p:oleObj>
              </mc:Choice>
              <mc:Fallback>
                <p:oleObj name="" r:id="rId20" imgW="2400300" imgH="419100" progId="Equation.DSMT4">
                  <p:embed/>
                  <p:pic>
                    <p:nvPicPr>
                      <p:cNvPr id="0" name="图片 27"/>
                      <p:cNvPicPr/>
                      <p:nvPr/>
                    </p:nvPicPr>
                    <p:blipFill>
                      <a:blip r:embed="rId12"/>
                      <a:stretch>
                        <a:fillRect/>
                      </a:stretch>
                    </p:blipFill>
                    <p:spPr>
                      <a:xfrm>
                        <a:off x="7029450" y="3883660"/>
                        <a:ext cx="4205605" cy="729615"/>
                      </a:xfrm>
                      <a:prstGeom prst="rect">
                        <a:avLst/>
                      </a:prstGeom>
                      <a:noFill/>
                      <a:ln w="38100">
                        <a:noFill/>
                        <a:miter/>
                      </a:ln>
                    </p:spPr>
                  </p:pic>
                </p:oleObj>
              </mc:Fallback>
            </mc:AlternateContent>
          </a:graphicData>
        </a:graphic>
      </p:graphicFrame>
      <p:graphicFrame>
        <p:nvGraphicFramePr>
          <p:cNvPr id="31" name="对象 -2147482270"/>
          <p:cNvGraphicFramePr>
            <a:graphicFrameLocks noChangeAspect="1"/>
          </p:cNvGraphicFramePr>
          <p:nvPr/>
        </p:nvGraphicFramePr>
        <p:xfrm>
          <a:off x="7971155" y="4803140"/>
          <a:ext cx="2361565" cy="408305"/>
        </p:xfrm>
        <a:graphic>
          <a:graphicData uri="http://schemas.openxmlformats.org/presentationml/2006/ole">
            <mc:AlternateContent xmlns:mc="http://schemas.openxmlformats.org/markup-compatibility/2006">
              <mc:Choice xmlns:v="urn:schemas-microsoft-com:vml" Requires="v">
                <p:oleObj spid="_x0000_s32" name="" r:id="rId21" imgW="1155700" imgH="203200" progId="Equation.DSMT4">
                  <p:embed/>
                </p:oleObj>
              </mc:Choice>
              <mc:Fallback>
                <p:oleObj name="" r:id="rId21" imgW="1155700" imgH="203200" progId="Equation.DSMT4">
                  <p:embed/>
                  <p:pic>
                    <p:nvPicPr>
                      <p:cNvPr id="0" name="图片 28"/>
                      <p:cNvPicPr/>
                      <p:nvPr/>
                    </p:nvPicPr>
                    <p:blipFill>
                      <a:blip r:embed="rId14"/>
                      <a:stretch>
                        <a:fillRect/>
                      </a:stretch>
                    </p:blipFill>
                    <p:spPr>
                      <a:xfrm>
                        <a:off x="7971155" y="4803140"/>
                        <a:ext cx="2361565" cy="408305"/>
                      </a:xfrm>
                      <a:prstGeom prst="rect">
                        <a:avLst/>
                      </a:prstGeom>
                      <a:noFill/>
                      <a:ln w="38100">
                        <a:noFill/>
                        <a:miter/>
                      </a:ln>
                    </p:spPr>
                  </p:pic>
                </p:oleObj>
              </mc:Fallback>
            </mc:AlternateContent>
          </a:graphicData>
        </a:graphic>
      </p:graphicFrame>
      <p:graphicFrame>
        <p:nvGraphicFramePr>
          <p:cNvPr id="33" name="对象 -2147482269"/>
          <p:cNvGraphicFramePr>
            <a:graphicFrameLocks noChangeAspect="1"/>
          </p:cNvGraphicFramePr>
          <p:nvPr/>
        </p:nvGraphicFramePr>
        <p:xfrm>
          <a:off x="7173595" y="5352415"/>
          <a:ext cx="4455795" cy="453390"/>
        </p:xfrm>
        <a:graphic>
          <a:graphicData uri="http://schemas.openxmlformats.org/presentationml/2006/ole">
            <mc:AlternateContent xmlns:mc="http://schemas.openxmlformats.org/markup-compatibility/2006">
              <mc:Choice xmlns:v="urn:schemas-microsoft-com:vml" Requires="v">
                <p:oleObj spid="_x0000_s34" name="" r:id="rId22" imgW="2400300" imgH="241300" progId="Equation.DSMT4">
                  <p:embed/>
                </p:oleObj>
              </mc:Choice>
              <mc:Fallback>
                <p:oleObj name="" r:id="rId22" imgW="2400300" imgH="241300" progId="Equation.DSMT4">
                  <p:embed/>
                  <p:pic>
                    <p:nvPicPr>
                      <p:cNvPr id="0" name="图片 29"/>
                      <p:cNvPicPr/>
                      <p:nvPr/>
                    </p:nvPicPr>
                    <p:blipFill>
                      <a:blip r:embed="rId23"/>
                      <a:stretch>
                        <a:fillRect/>
                      </a:stretch>
                    </p:blipFill>
                    <p:spPr>
                      <a:xfrm>
                        <a:off x="7173595" y="5352415"/>
                        <a:ext cx="4455795" cy="453390"/>
                      </a:xfrm>
                      <a:prstGeom prst="rect">
                        <a:avLst/>
                      </a:prstGeom>
                      <a:noFill/>
                      <a:ln w="38100">
                        <a:noFill/>
                        <a:miter/>
                      </a:ln>
                    </p:spPr>
                  </p:pic>
                </p:oleObj>
              </mc:Fallback>
            </mc:AlternateContent>
          </a:graphicData>
        </a:graphic>
      </p:graphicFrame>
      <p:graphicFrame>
        <p:nvGraphicFramePr>
          <p:cNvPr id="35" name="对象 -2147482268"/>
          <p:cNvGraphicFramePr>
            <a:graphicFrameLocks noChangeAspect="1"/>
          </p:cNvGraphicFramePr>
          <p:nvPr/>
        </p:nvGraphicFramePr>
        <p:xfrm>
          <a:off x="8397875" y="5946775"/>
          <a:ext cx="1774825" cy="432435"/>
        </p:xfrm>
        <a:graphic>
          <a:graphicData uri="http://schemas.openxmlformats.org/presentationml/2006/ole">
            <mc:AlternateContent xmlns:mc="http://schemas.openxmlformats.org/markup-compatibility/2006">
              <mc:Choice xmlns:v="urn:schemas-microsoft-com:vml" Requires="v">
                <p:oleObj spid="_x0000_s36" name="" r:id="rId24" imgW="888365" imgH="215900" progId="Equation.DSMT4">
                  <p:embed/>
                </p:oleObj>
              </mc:Choice>
              <mc:Fallback>
                <p:oleObj name="" r:id="rId24" imgW="888365" imgH="215900" progId="Equation.DSMT4">
                  <p:embed/>
                  <p:pic>
                    <p:nvPicPr>
                      <p:cNvPr id="0" name="图片 30"/>
                      <p:cNvPicPr/>
                      <p:nvPr/>
                    </p:nvPicPr>
                    <p:blipFill>
                      <a:blip r:embed="rId25"/>
                      <a:stretch>
                        <a:fillRect/>
                      </a:stretch>
                    </p:blipFill>
                    <p:spPr>
                      <a:xfrm>
                        <a:off x="8397875" y="5946775"/>
                        <a:ext cx="1774825" cy="43243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78536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J</a:t>
            </a:r>
            <a:r>
              <a:rPr lang="en-US" altLang="zh-CN" sz="2800" b="1" cap="small" dirty="0">
                <a:latin typeface="微软雅黑" panose="020B0503020204020204" pitchFamily="34" charset="-122"/>
                <a:ea typeface="微软雅黑" panose="020B0503020204020204" pitchFamily="34" charset="-122"/>
                <a:cs typeface="+mn-cs"/>
              </a:rPr>
              <a:t>UMP</a:t>
            </a:r>
            <a:r>
              <a:rPr lang="zh-CN" altLang="en-US" sz="2800" b="1" cap="small" dirty="0">
                <a:latin typeface="微软雅黑" panose="020B0503020204020204" pitchFamily="34" charset="-122"/>
                <a:ea typeface="微软雅黑" panose="020B0503020204020204" pitchFamily="34" charset="-122"/>
                <a:cs typeface="+mn-cs"/>
              </a:rPr>
              <a:t>-GARCH模型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260985" y="861060"/>
            <a:ext cx="11431270" cy="5395595"/>
          </a:xfrm>
          <a:prstGeom prst="rect">
            <a:avLst/>
          </a:prstGeom>
          <a:noFill/>
        </p:spPr>
        <p:txBody>
          <a:bodyPr wrap="square" rtlCol="0">
            <a:noAutofit/>
          </a:bodyPr>
          <a:lstStyle/>
          <a:p>
            <a:pPr marL="342900" indent="-342900">
              <a:lnSpc>
                <a:spcPct val="150000"/>
              </a:lnSpc>
              <a:buFont typeface="Wingdings" panose="05000000000000000000" charset="0"/>
              <a:buChar char="Ø"/>
            </a:pPr>
            <a:r>
              <a:rPr kumimoji="1" lang="en-US" altLang="zh-CN" sz="2200" dirty="0">
                <a:latin typeface="Times New Roman" panose="02020603050405020304" pitchFamily="18" charset="0"/>
                <a:ea typeface="+mn-ea"/>
                <a:cs typeface="Times New Roman" panose="02020603050405020304" pitchFamily="18" charset="0"/>
              </a:rPr>
              <a:t>ARJI-ht模型如下：</a:t>
            </a:r>
            <a:endParaRPr kumimoji="1" lang="en-US" altLang="zh-CN" sz="2200" dirty="0">
              <a:latin typeface="Times New Roman" panose="02020603050405020304" pitchFamily="18" charset="0"/>
              <a:ea typeface="+mn-ea"/>
              <a:cs typeface="Times New Roman" panose="02020603050405020304" pitchFamily="18" charset="0"/>
            </a:endParaRPr>
          </a:p>
          <a:p>
            <a:pPr marL="0" indent="0">
              <a:lnSpc>
                <a:spcPct val="150000"/>
              </a:lnSpc>
              <a:buFont typeface="Arial" panose="020B0604020202020204" pitchFamily="34" charset="0"/>
              <a:buNone/>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0" indent="0">
              <a:lnSpc>
                <a:spcPct val="150000"/>
              </a:lnSpc>
              <a:buFont typeface="Arial" panose="020B0604020202020204" pitchFamily="34" charset="0"/>
              <a:buNone/>
            </a:pPr>
            <a:r>
              <a:rPr kumimoji="1" lang="en-US" altLang="zh-CN" sz="2200" dirty="0">
                <a:latin typeface="Times New Roman" panose="02020603050405020304" pitchFamily="18" charset="0"/>
                <a:ea typeface="+mn-ea"/>
                <a:cs typeface="Times New Roman" panose="02020603050405020304" pitchFamily="18" charset="0"/>
              </a:rPr>
              <a:t>                  </a:t>
            </a:r>
            <a:endParaRPr kumimoji="1" lang="en-US" altLang="zh-CN" sz="2200" dirty="0">
              <a:latin typeface="Times New Roman" panose="02020603050405020304" pitchFamily="18" charset="0"/>
              <a:ea typeface="+mn-ea"/>
              <a:cs typeface="Times New Roman" panose="02020603050405020304" pitchFamily="18" charset="0"/>
            </a:endParaRPr>
          </a:p>
        </p:txBody>
      </p:sp>
      <p:graphicFrame>
        <p:nvGraphicFramePr>
          <p:cNvPr id="3" name="对象 -2147482283"/>
          <p:cNvGraphicFramePr>
            <a:graphicFrameLocks noChangeAspect="1"/>
          </p:cNvGraphicFramePr>
          <p:nvPr/>
        </p:nvGraphicFramePr>
        <p:xfrm>
          <a:off x="1196975" y="1772920"/>
          <a:ext cx="3860165" cy="456565"/>
        </p:xfrm>
        <a:graphic>
          <a:graphicData uri="http://schemas.openxmlformats.org/presentationml/2006/ole">
            <mc:AlternateContent xmlns:mc="http://schemas.openxmlformats.org/markup-compatibility/2006">
              <mc:Choice xmlns:v="urn:schemas-microsoft-com:vml" Requires="v">
                <p:oleObj spid="_x0000_s15" name="" r:id="rId1" imgW="1790700" imgH="215900" progId="Equation.DSMT4">
                  <p:embed/>
                </p:oleObj>
              </mc:Choice>
              <mc:Fallback>
                <p:oleObj name="" r:id="rId1" imgW="1790700" imgH="215900" progId="Equation.DSMT4">
                  <p:embed/>
                  <p:pic>
                    <p:nvPicPr>
                      <p:cNvPr id="0" name="图片 14"/>
                      <p:cNvPicPr/>
                      <p:nvPr/>
                    </p:nvPicPr>
                    <p:blipFill>
                      <a:blip r:embed="rId2"/>
                      <a:stretch>
                        <a:fillRect/>
                      </a:stretch>
                    </p:blipFill>
                    <p:spPr>
                      <a:xfrm>
                        <a:off x="1196975" y="1772920"/>
                        <a:ext cx="3860165" cy="456565"/>
                      </a:xfrm>
                      <a:prstGeom prst="rect">
                        <a:avLst/>
                      </a:prstGeom>
                      <a:noFill/>
                      <a:ln w="38100">
                        <a:noFill/>
                        <a:miter/>
                      </a:ln>
                    </p:spPr>
                  </p:pic>
                </p:oleObj>
              </mc:Fallback>
            </mc:AlternateContent>
          </a:graphicData>
        </a:graphic>
      </p:graphicFrame>
      <p:graphicFrame>
        <p:nvGraphicFramePr>
          <p:cNvPr id="4" name="对象 -2147482282"/>
          <p:cNvGraphicFramePr>
            <a:graphicFrameLocks noChangeAspect="1"/>
          </p:cNvGraphicFramePr>
          <p:nvPr/>
        </p:nvGraphicFramePr>
        <p:xfrm>
          <a:off x="1772920" y="2637155"/>
          <a:ext cx="2861310" cy="438785"/>
        </p:xfrm>
        <a:graphic>
          <a:graphicData uri="http://schemas.openxmlformats.org/presentationml/2006/ole">
            <mc:AlternateContent xmlns:mc="http://schemas.openxmlformats.org/markup-compatibility/2006">
              <mc:Choice xmlns:v="urn:schemas-microsoft-com:vml" Requires="v">
                <p:oleObj spid="_x0000_s16" name="" r:id="rId3" imgW="1396365" imgH="215900" progId="Equation.DSMT4">
                  <p:embed/>
                </p:oleObj>
              </mc:Choice>
              <mc:Fallback>
                <p:oleObj name="" r:id="rId3" imgW="1396365" imgH="215900" progId="Equation.DSMT4">
                  <p:embed/>
                  <p:pic>
                    <p:nvPicPr>
                      <p:cNvPr id="0" name="图片 15"/>
                      <p:cNvPicPr/>
                      <p:nvPr/>
                    </p:nvPicPr>
                    <p:blipFill>
                      <a:blip r:embed="rId4"/>
                      <a:stretch>
                        <a:fillRect/>
                      </a:stretch>
                    </p:blipFill>
                    <p:spPr>
                      <a:xfrm>
                        <a:off x="1772920" y="2637155"/>
                        <a:ext cx="2861310" cy="438785"/>
                      </a:xfrm>
                      <a:prstGeom prst="rect">
                        <a:avLst/>
                      </a:prstGeom>
                      <a:noFill/>
                      <a:ln w="38100">
                        <a:noFill/>
                        <a:miter/>
                      </a:ln>
                    </p:spPr>
                  </p:pic>
                </p:oleObj>
              </mc:Fallback>
            </mc:AlternateContent>
          </a:graphicData>
        </a:graphic>
      </p:graphicFrame>
      <p:graphicFrame>
        <p:nvGraphicFramePr>
          <p:cNvPr id="6" name="对象 -2147482281"/>
          <p:cNvGraphicFramePr>
            <a:graphicFrameLocks noChangeAspect="1"/>
          </p:cNvGraphicFramePr>
          <p:nvPr/>
        </p:nvGraphicFramePr>
        <p:xfrm>
          <a:off x="405130" y="3357245"/>
          <a:ext cx="3653790" cy="746760"/>
        </p:xfrm>
        <a:graphic>
          <a:graphicData uri="http://schemas.openxmlformats.org/presentationml/2006/ole">
            <mc:AlternateContent xmlns:mc="http://schemas.openxmlformats.org/markup-compatibility/2006">
              <mc:Choice xmlns:v="urn:schemas-microsoft-com:vml" Requires="v">
                <p:oleObj spid="_x0000_s17" name="" r:id="rId5" imgW="1955165" imgH="406400" progId="Equation.DSMT4">
                  <p:embed/>
                </p:oleObj>
              </mc:Choice>
              <mc:Fallback>
                <p:oleObj name="" r:id="rId5" imgW="1955165" imgH="406400" progId="Equation.DSMT4">
                  <p:embed/>
                  <p:pic>
                    <p:nvPicPr>
                      <p:cNvPr id="0" name="图片 16"/>
                      <p:cNvPicPr/>
                      <p:nvPr/>
                    </p:nvPicPr>
                    <p:blipFill>
                      <a:blip r:embed="rId6"/>
                      <a:stretch>
                        <a:fillRect/>
                      </a:stretch>
                    </p:blipFill>
                    <p:spPr>
                      <a:xfrm>
                        <a:off x="405130" y="3357245"/>
                        <a:ext cx="3653790" cy="746760"/>
                      </a:xfrm>
                      <a:prstGeom prst="rect">
                        <a:avLst/>
                      </a:prstGeom>
                      <a:noFill/>
                      <a:ln w="38100">
                        <a:noFill/>
                        <a:miter/>
                      </a:ln>
                    </p:spPr>
                  </p:pic>
                </p:oleObj>
              </mc:Fallback>
            </mc:AlternateContent>
          </a:graphicData>
        </a:graphic>
      </p:graphicFrame>
      <p:graphicFrame>
        <p:nvGraphicFramePr>
          <p:cNvPr id="7" name="对象 -2147482280"/>
          <p:cNvGraphicFramePr>
            <a:graphicFrameLocks noChangeAspect="1"/>
          </p:cNvGraphicFramePr>
          <p:nvPr/>
        </p:nvGraphicFramePr>
        <p:xfrm>
          <a:off x="4365625" y="3507105"/>
          <a:ext cx="1654810" cy="440690"/>
        </p:xfrm>
        <a:graphic>
          <a:graphicData uri="http://schemas.openxmlformats.org/presentationml/2006/ole">
            <mc:AlternateContent xmlns:mc="http://schemas.openxmlformats.org/markup-compatibility/2006">
              <mc:Choice xmlns:v="urn:schemas-microsoft-com:vml" Requires="v">
                <p:oleObj spid="_x0000_s18" name="" r:id="rId7" imgW="965200" imgH="254000" progId="Equation.DSMT4">
                  <p:embed/>
                </p:oleObj>
              </mc:Choice>
              <mc:Fallback>
                <p:oleObj name="" r:id="rId7" imgW="965200" imgH="254000" progId="Equation.DSMT4">
                  <p:embed/>
                  <p:pic>
                    <p:nvPicPr>
                      <p:cNvPr id="0" name="图片 17"/>
                      <p:cNvPicPr/>
                      <p:nvPr/>
                    </p:nvPicPr>
                    <p:blipFill>
                      <a:blip r:embed="rId8"/>
                      <a:stretch>
                        <a:fillRect/>
                      </a:stretch>
                    </p:blipFill>
                    <p:spPr>
                      <a:xfrm>
                        <a:off x="4365625" y="3507105"/>
                        <a:ext cx="1654810" cy="440690"/>
                      </a:xfrm>
                      <a:prstGeom prst="rect">
                        <a:avLst/>
                      </a:prstGeom>
                      <a:noFill/>
                      <a:ln w="38100">
                        <a:noFill/>
                        <a:miter/>
                      </a:ln>
                    </p:spPr>
                  </p:pic>
                </p:oleObj>
              </mc:Fallback>
            </mc:AlternateContent>
          </a:graphicData>
        </a:graphic>
      </p:graphicFrame>
      <p:graphicFrame>
        <p:nvGraphicFramePr>
          <p:cNvPr id="8" name="对象 -2147482279"/>
          <p:cNvGraphicFramePr>
            <a:graphicFrameLocks noChangeAspect="1"/>
          </p:cNvGraphicFramePr>
          <p:nvPr/>
        </p:nvGraphicFramePr>
        <p:xfrm>
          <a:off x="2061210" y="4293235"/>
          <a:ext cx="2495550" cy="436245"/>
        </p:xfrm>
        <a:graphic>
          <a:graphicData uri="http://schemas.openxmlformats.org/presentationml/2006/ole">
            <mc:AlternateContent xmlns:mc="http://schemas.openxmlformats.org/markup-compatibility/2006">
              <mc:Choice xmlns:v="urn:schemas-microsoft-com:vml" Requires="v">
                <p:oleObj spid="_x0000_s19" name="" r:id="rId9" imgW="1218565" imgH="215900" progId="Equation.DSMT4">
                  <p:embed/>
                </p:oleObj>
              </mc:Choice>
              <mc:Fallback>
                <p:oleObj name="" r:id="rId9" imgW="1218565" imgH="215900" progId="Equation.DSMT4">
                  <p:embed/>
                  <p:pic>
                    <p:nvPicPr>
                      <p:cNvPr id="0" name="图片 18"/>
                      <p:cNvPicPr/>
                      <p:nvPr/>
                    </p:nvPicPr>
                    <p:blipFill>
                      <a:blip r:embed="rId10"/>
                      <a:stretch>
                        <a:fillRect/>
                      </a:stretch>
                    </p:blipFill>
                    <p:spPr>
                      <a:xfrm>
                        <a:off x="2061210" y="4293235"/>
                        <a:ext cx="2495550" cy="436245"/>
                      </a:xfrm>
                      <a:prstGeom prst="rect">
                        <a:avLst/>
                      </a:prstGeom>
                      <a:noFill/>
                      <a:ln w="38100">
                        <a:noFill/>
                        <a:miter/>
                      </a:ln>
                    </p:spPr>
                  </p:pic>
                </p:oleObj>
              </mc:Fallback>
            </mc:AlternateContent>
          </a:graphicData>
        </a:graphic>
      </p:graphicFrame>
      <p:graphicFrame>
        <p:nvGraphicFramePr>
          <p:cNvPr id="9" name="对象 -2147482278"/>
          <p:cNvGraphicFramePr>
            <a:graphicFrameLocks noChangeAspect="1"/>
          </p:cNvGraphicFramePr>
          <p:nvPr/>
        </p:nvGraphicFramePr>
        <p:xfrm>
          <a:off x="6957695" y="3320415"/>
          <a:ext cx="4517390" cy="783590"/>
        </p:xfrm>
        <a:graphic>
          <a:graphicData uri="http://schemas.openxmlformats.org/presentationml/2006/ole">
            <mc:AlternateContent xmlns:mc="http://schemas.openxmlformats.org/markup-compatibility/2006">
              <mc:Choice xmlns:v="urn:schemas-microsoft-com:vml" Requires="v">
                <p:oleObj spid="_x0000_s20" name="" r:id="rId11" imgW="2400300" imgH="419100" progId="Equation.DSMT4">
                  <p:embed/>
                </p:oleObj>
              </mc:Choice>
              <mc:Fallback>
                <p:oleObj name="" r:id="rId11" imgW="2400300" imgH="419100" progId="Equation.DSMT4">
                  <p:embed/>
                  <p:pic>
                    <p:nvPicPr>
                      <p:cNvPr id="0" name="图片 19"/>
                      <p:cNvPicPr/>
                      <p:nvPr/>
                    </p:nvPicPr>
                    <p:blipFill>
                      <a:blip r:embed="rId12"/>
                      <a:stretch>
                        <a:fillRect/>
                      </a:stretch>
                    </p:blipFill>
                    <p:spPr>
                      <a:xfrm>
                        <a:off x="6957695" y="3320415"/>
                        <a:ext cx="4517390" cy="783590"/>
                      </a:xfrm>
                      <a:prstGeom prst="rect">
                        <a:avLst/>
                      </a:prstGeom>
                      <a:noFill/>
                      <a:ln w="38100">
                        <a:noFill/>
                        <a:miter/>
                      </a:ln>
                    </p:spPr>
                  </p:pic>
                </p:oleObj>
              </mc:Fallback>
            </mc:AlternateContent>
          </a:graphicData>
        </a:graphic>
      </p:graphicFrame>
      <p:graphicFrame>
        <p:nvGraphicFramePr>
          <p:cNvPr id="10" name="对象 -2147482277"/>
          <p:cNvGraphicFramePr>
            <a:graphicFrameLocks noChangeAspect="1"/>
          </p:cNvGraphicFramePr>
          <p:nvPr/>
        </p:nvGraphicFramePr>
        <p:xfrm>
          <a:off x="7749540" y="1824990"/>
          <a:ext cx="2340610" cy="404495"/>
        </p:xfrm>
        <a:graphic>
          <a:graphicData uri="http://schemas.openxmlformats.org/presentationml/2006/ole">
            <mc:AlternateContent xmlns:mc="http://schemas.openxmlformats.org/markup-compatibility/2006">
              <mc:Choice xmlns:v="urn:schemas-microsoft-com:vml" Requires="v">
                <p:oleObj spid="_x0000_s21" name="" r:id="rId13" imgW="1155700" imgH="203200" progId="Equation.DSMT4">
                  <p:embed/>
                </p:oleObj>
              </mc:Choice>
              <mc:Fallback>
                <p:oleObj name="" r:id="rId13" imgW="1155700" imgH="203200" progId="Equation.DSMT4">
                  <p:embed/>
                  <p:pic>
                    <p:nvPicPr>
                      <p:cNvPr id="0" name="图片 20"/>
                      <p:cNvPicPr/>
                      <p:nvPr/>
                    </p:nvPicPr>
                    <p:blipFill>
                      <a:blip r:embed="rId14"/>
                      <a:stretch>
                        <a:fillRect/>
                      </a:stretch>
                    </p:blipFill>
                    <p:spPr>
                      <a:xfrm>
                        <a:off x="7749540" y="1824990"/>
                        <a:ext cx="2340610" cy="404495"/>
                      </a:xfrm>
                      <a:prstGeom prst="rect">
                        <a:avLst/>
                      </a:prstGeom>
                      <a:noFill/>
                      <a:ln w="38100">
                        <a:noFill/>
                        <a:miter/>
                      </a:ln>
                    </p:spPr>
                  </p:pic>
                </p:oleObj>
              </mc:Fallback>
            </mc:AlternateContent>
          </a:graphicData>
        </a:graphic>
      </p:graphicFrame>
      <p:graphicFrame>
        <p:nvGraphicFramePr>
          <p:cNvPr id="11" name="对象 -2147482260"/>
          <p:cNvGraphicFramePr>
            <a:graphicFrameLocks noChangeAspect="1"/>
          </p:cNvGraphicFramePr>
          <p:nvPr/>
        </p:nvGraphicFramePr>
        <p:xfrm>
          <a:off x="6453505" y="2582545"/>
          <a:ext cx="4850130" cy="493395"/>
        </p:xfrm>
        <a:graphic>
          <a:graphicData uri="http://schemas.openxmlformats.org/presentationml/2006/ole">
            <mc:AlternateContent xmlns:mc="http://schemas.openxmlformats.org/markup-compatibility/2006">
              <mc:Choice xmlns:v="urn:schemas-microsoft-com:vml" Requires="v">
                <p:oleObj spid="_x0000_s3076" name="" r:id="rId15" imgW="2400300" imgH="241300" progId="Equation.DSMT4">
                  <p:embed/>
                </p:oleObj>
              </mc:Choice>
              <mc:Fallback>
                <p:oleObj name="" r:id="rId15" imgW="2400300" imgH="241300" progId="Equation.DSMT4">
                  <p:embed/>
                  <p:pic>
                    <p:nvPicPr>
                      <p:cNvPr id="0" name="图片 3075"/>
                      <p:cNvPicPr/>
                      <p:nvPr/>
                    </p:nvPicPr>
                    <p:blipFill>
                      <a:blip r:embed="rId16"/>
                      <a:stretch>
                        <a:fillRect/>
                      </a:stretch>
                    </p:blipFill>
                    <p:spPr>
                      <a:xfrm>
                        <a:off x="6453505" y="2582545"/>
                        <a:ext cx="4850130" cy="493395"/>
                      </a:xfrm>
                      <a:prstGeom prst="rect">
                        <a:avLst/>
                      </a:prstGeom>
                      <a:noFill/>
                      <a:ln w="38100">
                        <a:noFill/>
                        <a:miter/>
                      </a:ln>
                    </p:spPr>
                  </p:pic>
                </p:oleObj>
              </mc:Fallback>
            </mc:AlternateContent>
          </a:graphicData>
        </a:graphic>
      </p:graphicFrame>
      <p:graphicFrame>
        <p:nvGraphicFramePr>
          <p:cNvPr id="12" name="对象 -2147482259"/>
          <p:cNvGraphicFramePr>
            <a:graphicFrameLocks noChangeAspect="1"/>
          </p:cNvGraphicFramePr>
          <p:nvPr/>
        </p:nvGraphicFramePr>
        <p:xfrm>
          <a:off x="8181975" y="4293235"/>
          <a:ext cx="1675765" cy="408305"/>
        </p:xfrm>
        <a:graphic>
          <a:graphicData uri="http://schemas.openxmlformats.org/presentationml/2006/ole">
            <mc:AlternateContent xmlns:mc="http://schemas.openxmlformats.org/markup-compatibility/2006">
              <mc:Choice xmlns:v="urn:schemas-microsoft-com:vml" Requires="v">
                <p:oleObj spid="_x0000_s37" name="" r:id="rId17" imgW="888365" imgH="215900" progId="Equation.DSMT4">
                  <p:embed/>
                </p:oleObj>
              </mc:Choice>
              <mc:Fallback>
                <p:oleObj name="" r:id="rId17" imgW="888365" imgH="215900" progId="Equation.DSMT4">
                  <p:embed/>
                  <p:pic>
                    <p:nvPicPr>
                      <p:cNvPr id="0" name="图片 36"/>
                      <p:cNvPicPr/>
                      <p:nvPr/>
                    </p:nvPicPr>
                    <p:blipFill>
                      <a:blip r:embed="rId18"/>
                      <a:stretch>
                        <a:fillRect/>
                      </a:stretch>
                    </p:blipFill>
                    <p:spPr>
                      <a:xfrm>
                        <a:off x="8181975" y="4293235"/>
                        <a:ext cx="1675765" cy="40830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78536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J</a:t>
            </a:r>
            <a:r>
              <a:rPr lang="en-US" altLang="zh-CN" sz="2800" b="1" cap="small" dirty="0">
                <a:latin typeface="微软雅黑" panose="020B0503020204020204" pitchFamily="34" charset="-122"/>
                <a:ea typeface="微软雅黑" panose="020B0503020204020204" pitchFamily="34" charset="-122"/>
                <a:cs typeface="+mn-cs"/>
              </a:rPr>
              <a:t>UMP</a:t>
            </a:r>
            <a:r>
              <a:rPr lang="zh-CN" altLang="en-US" sz="2800" b="1" cap="small" dirty="0">
                <a:latin typeface="微软雅黑" panose="020B0503020204020204" pitchFamily="34" charset="-122"/>
                <a:ea typeface="微软雅黑" panose="020B0503020204020204" pitchFamily="34" charset="-122"/>
                <a:cs typeface="+mn-cs"/>
              </a:rPr>
              <a:t>-GARCH模型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89230" y="692785"/>
            <a:ext cx="5354955" cy="5395595"/>
          </a:xfrm>
          <a:prstGeom prst="rect">
            <a:avLst/>
          </a:prstGeom>
          <a:noFill/>
        </p:spPr>
        <p:txBody>
          <a:bodyPr wrap="square" rtlCol="0">
            <a:noAutofit/>
          </a:bodyPr>
          <a:lstStyle/>
          <a:p>
            <a:pPr marL="285750" indent="-285750">
              <a:lnSpc>
                <a:spcPct val="150000"/>
              </a:lnSpc>
              <a:buFont typeface="Arial" panose="020B0604020202020204" pitchFamily="34" charset="0"/>
              <a:buChar char="•"/>
            </a:pPr>
            <a:r>
              <a:rPr kumimoji="1" lang="en-US" altLang="zh-CN" sz="1800" dirty="0">
                <a:latin typeface="Times New Roman" panose="02020603050405020304" pitchFamily="18" charset="0"/>
                <a:ea typeface="+mn-ea"/>
                <a:cs typeface="Times New Roman" panose="02020603050405020304" pitchFamily="18" charset="0"/>
              </a:rPr>
              <a:t>各模型的参数估计结果如下</a:t>
            </a:r>
            <a:r>
              <a:rPr kumimoji="1" lang="zh-CN" altLang="en-US" sz="1800" dirty="0">
                <a:latin typeface="Times New Roman" panose="02020603050405020304" pitchFamily="18" charset="0"/>
                <a:ea typeface="+mn-ea"/>
                <a:cs typeface="Times New Roman" panose="02020603050405020304" pitchFamily="18" charset="0"/>
              </a:rPr>
              <a:t>右表</a:t>
            </a:r>
            <a:r>
              <a:rPr kumimoji="1" lang="en-US" altLang="zh-CN" sz="1800" dirty="0">
                <a:latin typeface="Times New Roman" panose="02020603050405020304" pitchFamily="18" charset="0"/>
                <a:ea typeface="+mn-ea"/>
                <a:cs typeface="Times New Roman" panose="02020603050405020304" pitchFamily="18" charset="0"/>
              </a:rPr>
              <a:t>所示：由表中结果可知，大部分参数是显著的。</a:t>
            </a:r>
            <a:endParaRPr kumimoji="1" lang="en-US" altLang="zh-CN" sz="1800" dirty="0">
              <a:latin typeface="Times New Roman" panose="02020603050405020304" pitchFamily="18" charset="0"/>
              <a:ea typeface="+mn-ea"/>
              <a:cs typeface="Times New Roman" panose="02020603050405020304" pitchFamily="18" charset="0"/>
            </a:endParaRPr>
          </a:p>
          <a:p>
            <a:pPr marL="285750" indent="-285750">
              <a:lnSpc>
                <a:spcPct val="150000"/>
              </a:lnSpc>
              <a:buFont typeface="Arial" panose="020B0604020202020204" pitchFamily="34" charset="0"/>
              <a:buChar char="•"/>
            </a:pPr>
            <a:r>
              <a:rPr kumimoji="1" lang="en-US" altLang="zh-CN" sz="1800" dirty="0">
                <a:latin typeface="Times New Roman" panose="02020603050405020304" pitchFamily="18" charset="0"/>
                <a:ea typeface="+mn-ea"/>
                <a:cs typeface="Times New Roman" panose="02020603050405020304" pitchFamily="18" charset="0"/>
              </a:rPr>
              <a:t>不管对于比特币现货还是期货，跳跃密度一阶自回归系数的值较大，值基本在0.94附近，并且在1%的水平下是统计显著的，它是用来衡量跳跃强度的持续性以及滞后影响，这说明跳跃强度存在高度自相关性，即集聚效应，当期大幅度的跳跃往往伴随着下一时段大幅度的跳跃。</a:t>
            </a:r>
            <a:endParaRPr kumimoji="1" lang="en-US" altLang="zh-CN" sz="1800" dirty="0">
              <a:latin typeface="Times New Roman" panose="02020603050405020304" pitchFamily="18" charset="0"/>
              <a:ea typeface="+mn-ea"/>
              <a:cs typeface="Times New Roman" panose="02020603050405020304" pitchFamily="18" charset="0"/>
            </a:endParaRPr>
          </a:p>
          <a:p>
            <a:pPr marL="285750" indent="-285750">
              <a:lnSpc>
                <a:spcPct val="150000"/>
              </a:lnSpc>
              <a:buFont typeface="Arial" panose="020B0604020202020204" pitchFamily="34" charset="0"/>
              <a:buChar char="•"/>
            </a:pPr>
            <a:r>
              <a:rPr kumimoji="1" lang="en-US" altLang="zh-CN" sz="1800" dirty="0">
                <a:latin typeface="Times New Roman" panose="02020603050405020304" pitchFamily="18" charset="0"/>
                <a:ea typeface="+mn-ea"/>
                <a:cs typeface="Times New Roman" panose="02020603050405020304" pitchFamily="18" charset="0"/>
              </a:rPr>
              <a:t>跳跃密度一阶移动平均系数代表跳跃密度过去期的跳跃强度偏差的敏感性，系数的值在1%的水平下基本上也都是统计显著的，如表中第4列所示，跳跃强度偏差增加一个单位，将对下期跳跃密度产生一个仅仅0.15倍的削弱效应。</a:t>
            </a:r>
            <a:endParaRPr kumimoji="1" lang="en-US" altLang="zh-CN" sz="18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18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1800" dirty="0">
              <a:latin typeface="Times New Roman" panose="02020603050405020304" pitchFamily="18" charset="0"/>
              <a:ea typeface="+mn-ea"/>
              <a:cs typeface="Times New Roman" panose="02020603050405020304" pitchFamily="18" charset="0"/>
            </a:endParaRPr>
          </a:p>
          <a:p>
            <a:pPr marL="0" indent="0">
              <a:lnSpc>
                <a:spcPct val="150000"/>
              </a:lnSpc>
              <a:buFont typeface="Arial" panose="020B0604020202020204" pitchFamily="34" charset="0"/>
              <a:buNone/>
            </a:pPr>
            <a:r>
              <a:rPr kumimoji="1" lang="en-US" altLang="zh-CN" sz="1800" dirty="0">
                <a:latin typeface="Times New Roman" panose="02020603050405020304" pitchFamily="18" charset="0"/>
                <a:ea typeface="+mn-ea"/>
                <a:cs typeface="Times New Roman" panose="02020603050405020304" pitchFamily="18" charset="0"/>
              </a:rPr>
              <a:t>                  </a:t>
            </a:r>
            <a:endParaRPr kumimoji="1" lang="en-US" altLang="zh-CN" sz="1800" dirty="0">
              <a:latin typeface="Times New Roman" panose="02020603050405020304" pitchFamily="18" charset="0"/>
              <a:ea typeface="+mn-ea"/>
              <a:cs typeface="Times New Roman" panose="02020603050405020304" pitchFamily="18" charset="0"/>
            </a:endParaRPr>
          </a:p>
        </p:txBody>
      </p:sp>
      <p:pic>
        <p:nvPicPr>
          <p:cNvPr id="35" name="图片 34"/>
          <p:cNvPicPr>
            <a:picLocks noChangeAspect="1"/>
          </p:cNvPicPr>
          <p:nvPr/>
        </p:nvPicPr>
        <p:blipFill>
          <a:blip r:embed="rId1"/>
          <a:stretch>
            <a:fillRect/>
          </a:stretch>
        </p:blipFill>
        <p:spPr>
          <a:xfrm>
            <a:off x="5877560" y="692785"/>
            <a:ext cx="5790565" cy="5953760"/>
          </a:xfrm>
          <a:prstGeom prst="rect">
            <a:avLst/>
          </a:prstGeom>
        </p:spPr>
      </p:pic>
    </p:spTree>
  </p:cSld>
  <p:clrMapOvr>
    <a:masterClrMapping/>
  </p:clrMapOvr>
  <p:transition>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885571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eaLnBrk="1" hangingPunct="1"/>
            <a:r>
              <a:rPr kumimoji="0" lang="zh-CN" altLang="en-US" sz="5400" b="1" dirty="0">
                <a:solidFill>
                  <a:schemeClr val="bg1"/>
                </a:solidFill>
                <a:latin typeface="微软雅黑" panose="020B0503020204020204" pitchFamily="34" charset="-122"/>
                <a:ea typeface="微软雅黑" panose="020B0503020204020204" pitchFamily="34" charset="-122"/>
              </a:rPr>
              <a:t>五、BEKK-GARCH模型</a:t>
            </a:r>
            <a:endParaRPr kumimoji="0" lang="zh-CN" altLang="en-US" sz="5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340">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p:nvPr/>
        </p:nvSpPr>
        <p:spPr bwMode="auto">
          <a:xfrm>
            <a:off x="189230" y="692785"/>
            <a:ext cx="11266805" cy="558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marL="342900" indent="-342900" eaLnBrk="1" hangingPunct="1">
              <a:lnSpc>
                <a:spcPct val="150000"/>
              </a:lnSpc>
              <a:spcBef>
                <a:spcPts val="600"/>
              </a:spcBef>
              <a:buClr>
                <a:srgbClr val="000000"/>
              </a:buClr>
              <a:buSzPct val="100000"/>
              <a:buFont typeface="Arial" panose="020B0604020202020204" pitchFamily="34" charset="0"/>
              <a:buChar char="•"/>
            </a:pPr>
            <a:r>
              <a:rPr kumimoji="1" lang="en-US" altLang="zh-CN" sz="2200" dirty="0">
                <a:latin typeface="Times New Roman" panose="02020603050405020304" pitchFamily="18" charset="0"/>
                <a:cs typeface="Times New Roman" panose="02020603050405020304" pitchFamily="18" charset="0"/>
              </a:rPr>
              <a:t>相较于传统的一元波动率模型，多元波动率模型更能够捕捉到条件方差-协方差矩阵的信息，简化多个资产收益率波动率之间的动态关系，并且能够检验波动率溢出效应，计算包括多个资产的金融头寸的风险值，在组合选择与资产配置中起到至关重要的作用。</a:t>
            </a:r>
            <a:endParaRPr kumimoji="1" lang="en-US" altLang="zh-CN" sz="2200" dirty="0">
              <a:latin typeface="Times New Roman" panose="02020603050405020304" pitchFamily="18" charset="0"/>
              <a:cs typeface="Times New Roman" panose="02020603050405020304" pitchFamily="18" charset="0"/>
            </a:endParaRPr>
          </a:p>
          <a:p>
            <a:pPr marL="342900" indent="-342900" eaLnBrk="1" hangingPunct="1">
              <a:lnSpc>
                <a:spcPct val="150000"/>
              </a:lnSpc>
              <a:spcBef>
                <a:spcPts val="600"/>
              </a:spcBef>
              <a:buClr>
                <a:srgbClr val="000000"/>
              </a:buClr>
              <a:buSzPct val="100000"/>
              <a:buFont typeface="Arial" panose="020B0604020202020204" pitchFamily="34" charset="0"/>
              <a:buChar char="•"/>
            </a:pPr>
            <a:r>
              <a:rPr kumimoji="1" lang="en-US" altLang="zh-CN" sz="2200" dirty="0">
                <a:latin typeface="Times New Roman" panose="02020603050405020304" pitchFamily="18" charset="0"/>
                <a:cs typeface="Times New Roman" panose="02020603050405020304" pitchFamily="18" charset="0"/>
              </a:rPr>
              <a:t>多元GARCH模型主要包括BEKK-GARCH、DCC-GARCH、CCC-GARCH、VECH-GARCH模型等。</a:t>
            </a:r>
            <a:endParaRPr kumimoji="1" lang="en-US" altLang="zh-CN" sz="2200" dirty="0">
              <a:latin typeface="Times New Roman" panose="02020603050405020304" pitchFamily="18" charset="0"/>
              <a:cs typeface="Times New Roman" panose="02020603050405020304" pitchFamily="18" charset="0"/>
            </a:endParaRPr>
          </a:p>
          <a:p>
            <a:pPr marL="342900" indent="-342900" eaLnBrk="1" hangingPunct="1">
              <a:lnSpc>
                <a:spcPct val="150000"/>
              </a:lnSpc>
              <a:spcBef>
                <a:spcPts val="600"/>
              </a:spcBef>
              <a:buClr>
                <a:srgbClr val="000000"/>
              </a:buClr>
              <a:buSzPct val="100000"/>
              <a:buFont typeface="Arial" panose="020B0604020202020204" pitchFamily="34" charset="0"/>
              <a:buChar char="•"/>
            </a:pPr>
            <a:r>
              <a:rPr kumimoji="1" lang="en-US" altLang="zh-CN" sz="2200" dirty="0">
                <a:latin typeface="Times New Roman" panose="02020603050405020304" pitchFamily="18" charset="0"/>
                <a:cs typeface="Times New Roman" panose="02020603050405020304" pitchFamily="18" charset="0"/>
              </a:rPr>
              <a:t>在探究多元变量波动关系的模型中，应用最广泛的模式是由Engle和Kroner（1995）建立的BEKK-GARCH模型</a:t>
            </a:r>
            <a:r>
              <a:rPr kumimoji="1" lang="zh-CN" altLang="en-US" sz="2200" dirty="0">
                <a:latin typeface="Times New Roman" panose="02020603050405020304" pitchFamily="18" charset="0"/>
                <a:cs typeface="Times New Roman" panose="02020603050405020304" pitchFamily="18" charset="0"/>
              </a:rPr>
              <a:t>，BEKK-GARCH模型是Engle和Kroner（1995）在Baba、Engle、Kraft与Kroner四人1991年的研究基础上提出的一种多元GARCH模型，因此，模型以上述四人姓氏首字母命名。</a:t>
            </a:r>
            <a:endParaRPr kumimoji="1" lang="zh-CN" altLang="en-US" sz="2200" dirty="0">
              <a:latin typeface="Times New Roman" panose="02020603050405020304" pitchFamily="18" charset="0"/>
              <a:cs typeface="Times New Roman" panose="02020603050405020304" pitchFamily="18" charset="0"/>
            </a:endParaRPr>
          </a:p>
          <a:p>
            <a:pPr marL="342900" indent="-342900" eaLnBrk="1" hangingPunct="1">
              <a:lnSpc>
                <a:spcPct val="150000"/>
              </a:lnSpc>
              <a:spcBef>
                <a:spcPts val="600"/>
              </a:spcBef>
              <a:buClr>
                <a:srgbClr val="000000"/>
              </a:buClr>
              <a:buSzPct val="100000"/>
              <a:buFont typeface="Arial" panose="020B0604020202020204" pitchFamily="34" charset="0"/>
              <a:buChar char="•"/>
            </a:pPr>
            <a:endParaRPr kumimoji="1" lang="en-US" altLang="zh-CN" sz="2200" dirty="0">
              <a:latin typeface="Times New Roman" panose="02020603050405020304" pitchFamily="18" charset="0"/>
              <a:cs typeface="Times New Roman" panose="02020603050405020304" pitchFamily="18" charset="0"/>
            </a:endParaRPr>
          </a:p>
        </p:txBody>
      </p:sp>
      <p:sp>
        <p:nvSpPr>
          <p:cNvPr id="3" name="Rectangle 2"/>
          <p:cNvSpPr txBox="1"/>
          <p:nvPr/>
        </p:nvSpPr>
        <p:spPr>
          <a:xfrm>
            <a:off x="116840" y="116205"/>
            <a:ext cx="4949190" cy="504825"/>
          </a:xfrm>
          <a:prstGeom prst="rect">
            <a:avLst/>
          </a:prstGeom>
        </p:spPr>
        <p:txBody>
          <a:bodyPr anchor="b">
            <a:noAutofit/>
          </a:bodyPr>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r>
              <a:rPr kumimoji="1" lang="zh-CN" altLang="en-US" sz="2700" b="1" cap="small" dirty="0">
                <a:latin typeface="微软雅黑" panose="020B0503020204020204" pitchFamily="34" charset="-122"/>
                <a:ea typeface="微软雅黑" panose="020B0503020204020204" pitchFamily="34" charset="-122"/>
              </a:rPr>
              <a:t>第五节 BEKK-GARCH模型</a:t>
            </a:r>
            <a:endParaRPr kumimoji="1" lang="zh-CN" altLang="en-US" sz="2700" b="1" cap="small" dirty="0">
              <a:latin typeface="微软雅黑" panose="020B0503020204020204" pitchFamily="34" charset="-122"/>
              <a:ea typeface="微软雅黑" panose="020B0503020204020204" pitchFamily="34" charset="-122"/>
            </a:endParaRPr>
          </a:p>
        </p:txBody>
      </p:sp>
    </p:spTree>
  </p:cSld>
  <p:clrMapOvr>
    <a:masterClrMapping/>
  </p:clrMapOvr>
  <p:transition>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78536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第五节 </a:t>
            </a:r>
            <a:r>
              <a:rPr sz="2800" b="1" cap="small" dirty="0">
                <a:latin typeface="微软雅黑" panose="020B0503020204020204" pitchFamily="34" charset="-122"/>
                <a:ea typeface="微软雅黑" panose="020B0503020204020204" pitchFamily="34" charset="-122"/>
                <a:cs typeface="+mn-cs"/>
              </a:rPr>
              <a:t>BEKK-GARCH模型</a:t>
            </a:r>
            <a:endParaRPr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332740" y="621030"/>
            <a:ext cx="11433175" cy="5707380"/>
          </a:xfrm>
          <a:prstGeom prst="rect">
            <a:avLst/>
          </a:prstGeom>
          <a:noFill/>
        </p:spPr>
        <p:txBody>
          <a:bodyPr wrap="square" rtlCol="0">
            <a:noAutofit/>
          </a:bodyPr>
          <a:lstStyle/>
          <a:p>
            <a:pPr>
              <a:lnSpc>
                <a:spcPct val="150000"/>
              </a:lnSpc>
            </a:pPr>
            <a:r>
              <a:rPr kumimoji="1" lang="en-US" altLang="zh-CN" sz="3000" b="1" dirty="0">
                <a:latin typeface="Times New Roman" panose="02020603050405020304" pitchFamily="18" charset="0"/>
                <a:ea typeface="+mn-ea"/>
                <a:cs typeface="Times New Roman" panose="02020603050405020304" pitchFamily="18" charset="0"/>
              </a:rPr>
              <a:t>1. BEKK-GARCH模型的构建</a:t>
            </a:r>
            <a:endParaRPr kumimoji="1" lang="en-US" altLang="zh-CN" sz="3000" b="1"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以BEKK-GARCH（1,1）模型为例，条件均值方程和方差方程分别为：</a:t>
            </a: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其中，                  代表收益率向量，    代表常数矩阵，              代表系数矩阵，  为VAR模型滞后阶数，                    为随机扰动项，     代表 t 时刻的信息集。</a:t>
            </a: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将BEKK-GARCH（1,1）模型中方差方程各矩阵展开可得：</a:t>
            </a: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zh-CN" altLang="en-US" sz="2200" dirty="0">
                <a:latin typeface="Times New Roman" panose="02020603050405020304" pitchFamily="18" charset="0"/>
                <a:ea typeface="+mn-ea"/>
                <a:cs typeface="Times New Roman" panose="02020603050405020304" pitchFamily="18" charset="0"/>
              </a:rPr>
              <a:t>上述矩阵依次为</a:t>
            </a:r>
            <a:r>
              <a:rPr kumimoji="1" lang="en-US" altLang="zh-CN" sz="2200" dirty="0">
                <a:latin typeface="Times New Roman" panose="02020603050405020304" pitchFamily="18" charset="0"/>
                <a:ea typeface="+mn-ea"/>
                <a:cs typeface="Times New Roman" panose="02020603050405020304" pitchFamily="18" charset="0"/>
              </a:rPr>
              <a:t>为协方差矩阵</a:t>
            </a:r>
            <a:r>
              <a:rPr kumimoji="1" lang="zh-CN" altLang="en-US" sz="2200" dirty="0">
                <a:latin typeface="Times New Roman" panose="02020603050405020304" pitchFamily="18" charset="0"/>
                <a:ea typeface="+mn-ea"/>
                <a:cs typeface="Times New Roman" panose="02020603050405020304" pitchFamily="18" charset="0"/>
              </a:rPr>
              <a:t>、</a:t>
            </a:r>
            <a:r>
              <a:rPr kumimoji="1" lang="en-US" altLang="zh-CN" sz="2200" dirty="0">
                <a:latin typeface="Times New Roman" panose="02020603050405020304" pitchFamily="18" charset="0"/>
                <a:ea typeface="+mn-ea"/>
                <a:cs typeface="Times New Roman" panose="02020603050405020304" pitchFamily="18" charset="0"/>
              </a:rPr>
              <a:t>常数矩阵</a:t>
            </a:r>
            <a:r>
              <a:rPr kumimoji="1" lang="zh-CN" altLang="en-US" sz="2200" dirty="0">
                <a:latin typeface="Times New Roman" panose="02020603050405020304" pitchFamily="18" charset="0"/>
                <a:ea typeface="+mn-ea"/>
                <a:cs typeface="Times New Roman" panose="02020603050405020304" pitchFamily="18" charset="0"/>
              </a:rPr>
              <a:t>、</a:t>
            </a:r>
            <a:r>
              <a:rPr kumimoji="1" lang="en-US" altLang="zh-CN" sz="2200" dirty="0">
                <a:latin typeface="Times New Roman" panose="02020603050405020304" pitchFamily="18" charset="0"/>
                <a:ea typeface="+mn-ea"/>
                <a:cs typeface="Times New Roman" panose="02020603050405020304" pitchFamily="18" charset="0"/>
              </a:rPr>
              <a:t>ARCH项系数矩阵</a:t>
            </a:r>
            <a:r>
              <a:rPr kumimoji="1" lang="zh-CN" altLang="en-US" sz="2200" dirty="0">
                <a:latin typeface="Times New Roman" panose="02020603050405020304" pitchFamily="18" charset="0"/>
                <a:ea typeface="+mn-ea"/>
                <a:cs typeface="Times New Roman" panose="02020603050405020304" pitchFamily="18" charset="0"/>
              </a:rPr>
              <a:t>和</a:t>
            </a:r>
            <a:r>
              <a:rPr kumimoji="1" lang="en-US" altLang="zh-CN" sz="2200" dirty="0">
                <a:latin typeface="Times New Roman" panose="02020603050405020304" pitchFamily="18" charset="0"/>
                <a:ea typeface="+mn-ea"/>
                <a:cs typeface="Times New Roman" panose="02020603050405020304" pitchFamily="18" charset="0"/>
              </a:rPr>
              <a:t>GARCH项系数矩阵</a:t>
            </a: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a:p>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3" name="对象 -2147482237"/>
          <p:cNvGraphicFramePr>
            <a:graphicFrameLocks noChangeAspect="1"/>
          </p:cNvGraphicFramePr>
          <p:nvPr/>
        </p:nvGraphicFramePr>
        <p:xfrm>
          <a:off x="3141345" y="1772920"/>
          <a:ext cx="4662170" cy="771525"/>
        </p:xfrm>
        <a:graphic>
          <a:graphicData uri="http://schemas.openxmlformats.org/presentationml/2006/ole">
            <mc:AlternateContent xmlns:mc="http://schemas.openxmlformats.org/markup-compatibility/2006">
              <mc:Choice xmlns:v="urn:schemas-microsoft-com:vml" Requires="v">
                <p:oleObj spid="_x0000_s17" name="" r:id="rId1" imgW="2324100" imgH="393700" progId="Equation.DSMT4">
                  <p:embed/>
                </p:oleObj>
              </mc:Choice>
              <mc:Fallback>
                <p:oleObj name="" r:id="rId1" imgW="2324100" imgH="393700" progId="Equation.DSMT4">
                  <p:embed/>
                  <p:pic>
                    <p:nvPicPr>
                      <p:cNvPr id="0" name="图片 16"/>
                      <p:cNvPicPr/>
                      <p:nvPr/>
                    </p:nvPicPr>
                    <p:blipFill>
                      <a:blip r:embed="rId2"/>
                      <a:stretch>
                        <a:fillRect/>
                      </a:stretch>
                    </p:blipFill>
                    <p:spPr>
                      <a:xfrm>
                        <a:off x="3141345" y="1772920"/>
                        <a:ext cx="4662170" cy="771525"/>
                      </a:xfrm>
                      <a:prstGeom prst="rect">
                        <a:avLst/>
                      </a:prstGeom>
                      <a:noFill/>
                      <a:ln w="38100">
                        <a:noFill/>
                        <a:miter/>
                      </a:ln>
                    </p:spPr>
                  </p:pic>
                </p:oleObj>
              </mc:Fallback>
            </mc:AlternateContent>
          </a:graphicData>
        </a:graphic>
      </p:graphicFrame>
      <p:graphicFrame>
        <p:nvGraphicFramePr>
          <p:cNvPr id="4" name="对象 -2147482236"/>
          <p:cNvGraphicFramePr>
            <a:graphicFrameLocks noChangeAspect="1"/>
          </p:cNvGraphicFramePr>
          <p:nvPr/>
        </p:nvGraphicFramePr>
        <p:xfrm>
          <a:off x="3861435" y="2531745"/>
          <a:ext cx="3174365" cy="383540"/>
        </p:xfrm>
        <a:graphic>
          <a:graphicData uri="http://schemas.openxmlformats.org/presentationml/2006/ole">
            <mc:AlternateContent xmlns:mc="http://schemas.openxmlformats.org/markup-compatibility/2006">
              <mc:Choice xmlns:v="urn:schemas-microsoft-com:vml" Requires="v">
                <p:oleObj spid="_x0000_s18" name="" r:id="rId3" imgW="1777365" imgH="203200" progId="Equation.DSMT4">
                  <p:embed/>
                </p:oleObj>
              </mc:Choice>
              <mc:Fallback>
                <p:oleObj name="" r:id="rId3" imgW="1777365" imgH="203200" progId="Equation.DSMT4">
                  <p:embed/>
                  <p:pic>
                    <p:nvPicPr>
                      <p:cNvPr id="0" name="图片 17"/>
                      <p:cNvPicPr/>
                      <p:nvPr/>
                    </p:nvPicPr>
                    <p:blipFill>
                      <a:blip r:embed="rId4"/>
                      <a:stretch>
                        <a:fillRect/>
                      </a:stretch>
                    </p:blipFill>
                    <p:spPr>
                      <a:xfrm>
                        <a:off x="3861435" y="2531745"/>
                        <a:ext cx="3174365" cy="383540"/>
                      </a:xfrm>
                      <a:prstGeom prst="rect">
                        <a:avLst/>
                      </a:prstGeom>
                      <a:noFill/>
                      <a:ln w="38100">
                        <a:noFill/>
                        <a:miter/>
                      </a:ln>
                    </p:spPr>
                  </p:pic>
                </p:oleObj>
              </mc:Fallback>
            </mc:AlternateContent>
          </a:graphicData>
        </a:graphic>
      </p:graphicFrame>
      <p:graphicFrame>
        <p:nvGraphicFramePr>
          <p:cNvPr id="6" name="对象 -2147482235"/>
          <p:cNvGraphicFramePr>
            <a:graphicFrameLocks noChangeAspect="1"/>
          </p:cNvGraphicFramePr>
          <p:nvPr/>
        </p:nvGraphicFramePr>
        <p:xfrm>
          <a:off x="1413510" y="2925445"/>
          <a:ext cx="1483995" cy="445770"/>
        </p:xfrm>
        <a:graphic>
          <a:graphicData uri="http://schemas.openxmlformats.org/presentationml/2006/ole">
            <mc:AlternateContent xmlns:mc="http://schemas.openxmlformats.org/markup-compatibility/2006">
              <mc:Choice xmlns:v="urn:schemas-microsoft-com:vml" Requires="v">
                <p:oleObj spid="_x0000_s19" name="" r:id="rId5" imgW="660400" imgH="203200" progId="Equation.DSMT4">
                  <p:embed/>
                </p:oleObj>
              </mc:Choice>
              <mc:Fallback>
                <p:oleObj name="" r:id="rId5" imgW="660400" imgH="203200" progId="Equation.DSMT4">
                  <p:embed/>
                  <p:pic>
                    <p:nvPicPr>
                      <p:cNvPr id="0" name="图片 18"/>
                      <p:cNvPicPr/>
                      <p:nvPr/>
                    </p:nvPicPr>
                    <p:blipFill>
                      <a:blip r:embed="rId6"/>
                      <a:stretch>
                        <a:fillRect/>
                      </a:stretch>
                    </p:blipFill>
                    <p:spPr>
                      <a:xfrm>
                        <a:off x="1413510" y="2925445"/>
                        <a:ext cx="1483995" cy="445770"/>
                      </a:xfrm>
                      <a:prstGeom prst="rect">
                        <a:avLst/>
                      </a:prstGeom>
                      <a:noFill/>
                      <a:ln w="38100">
                        <a:noFill/>
                        <a:miter/>
                      </a:ln>
                    </p:spPr>
                  </p:pic>
                </p:oleObj>
              </mc:Fallback>
            </mc:AlternateContent>
          </a:graphicData>
        </a:graphic>
      </p:graphicFrame>
      <p:graphicFrame>
        <p:nvGraphicFramePr>
          <p:cNvPr id="7" name="对象 -2147482234"/>
          <p:cNvGraphicFramePr>
            <a:graphicFrameLocks noChangeAspect="1"/>
          </p:cNvGraphicFramePr>
          <p:nvPr/>
        </p:nvGraphicFramePr>
        <p:xfrm>
          <a:off x="5013325" y="2967990"/>
          <a:ext cx="333375" cy="360680"/>
        </p:xfrm>
        <a:graphic>
          <a:graphicData uri="http://schemas.openxmlformats.org/presentationml/2006/ole">
            <mc:AlternateContent xmlns:mc="http://schemas.openxmlformats.org/markup-compatibility/2006">
              <mc:Choice xmlns:v="urn:schemas-microsoft-com:vml" Requires="v">
                <p:oleObj spid="_x0000_s20" name="" r:id="rId7" imgW="165100" imgH="203200" progId="Equation.DSMT4">
                  <p:embed/>
                </p:oleObj>
              </mc:Choice>
              <mc:Fallback>
                <p:oleObj name="" r:id="rId7" imgW="165100" imgH="203200" progId="Equation.DSMT4">
                  <p:embed/>
                  <p:pic>
                    <p:nvPicPr>
                      <p:cNvPr id="0" name="图片 19"/>
                      <p:cNvPicPr/>
                      <p:nvPr/>
                    </p:nvPicPr>
                    <p:blipFill>
                      <a:blip r:embed="rId8"/>
                      <a:stretch>
                        <a:fillRect/>
                      </a:stretch>
                    </p:blipFill>
                    <p:spPr>
                      <a:xfrm>
                        <a:off x="5013325" y="2967990"/>
                        <a:ext cx="333375" cy="360680"/>
                      </a:xfrm>
                      <a:prstGeom prst="rect">
                        <a:avLst/>
                      </a:prstGeom>
                      <a:noFill/>
                      <a:ln w="38100">
                        <a:noFill/>
                        <a:miter/>
                      </a:ln>
                    </p:spPr>
                  </p:pic>
                </p:oleObj>
              </mc:Fallback>
            </mc:AlternateContent>
          </a:graphicData>
        </a:graphic>
      </p:graphicFrame>
      <p:graphicFrame>
        <p:nvGraphicFramePr>
          <p:cNvPr id="8" name="对象 -2147482233"/>
          <p:cNvGraphicFramePr>
            <a:graphicFrameLocks noChangeAspect="1"/>
          </p:cNvGraphicFramePr>
          <p:nvPr/>
        </p:nvGraphicFramePr>
        <p:xfrm>
          <a:off x="7245985" y="2967990"/>
          <a:ext cx="991235" cy="438785"/>
        </p:xfrm>
        <a:graphic>
          <a:graphicData uri="http://schemas.openxmlformats.org/presentationml/2006/ole">
            <mc:AlternateContent xmlns:mc="http://schemas.openxmlformats.org/markup-compatibility/2006">
              <mc:Choice xmlns:v="urn:schemas-microsoft-com:vml" Requires="v">
                <p:oleObj spid="_x0000_s21" name="" r:id="rId9" imgW="520700" imgH="228600" progId="Equation.DSMT4">
                  <p:embed/>
                </p:oleObj>
              </mc:Choice>
              <mc:Fallback>
                <p:oleObj name="" r:id="rId9" imgW="520700" imgH="228600" progId="Equation.DSMT4">
                  <p:embed/>
                  <p:pic>
                    <p:nvPicPr>
                      <p:cNvPr id="0" name="图片 20"/>
                      <p:cNvPicPr/>
                      <p:nvPr/>
                    </p:nvPicPr>
                    <p:blipFill>
                      <a:blip r:embed="rId10"/>
                      <a:stretch>
                        <a:fillRect/>
                      </a:stretch>
                    </p:blipFill>
                    <p:spPr>
                      <a:xfrm>
                        <a:off x="7245985" y="2967990"/>
                        <a:ext cx="991235" cy="438785"/>
                      </a:xfrm>
                      <a:prstGeom prst="rect">
                        <a:avLst/>
                      </a:prstGeom>
                      <a:noFill/>
                      <a:ln w="38100">
                        <a:noFill/>
                        <a:miter/>
                      </a:ln>
                    </p:spPr>
                  </p:pic>
                </p:oleObj>
              </mc:Fallback>
            </mc:AlternateContent>
          </a:graphicData>
        </a:graphic>
      </p:graphicFrame>
      <p:graphicFrame>
        <p:nvGraphicFramePr>
          <p:cNvPr id="9" name="对象 -2147482232"/>
          <p:cNvGraphicFramePr>
            <a:graphicFrameLocks noChangeAspect="1"/>
          </p:cNvGraphicFramePr>
          <p:nvPr/>
        </p:nvGraphicFramePr>
        <p:xfrm>
          <a:off x="10136505" y="3046095"/>
          <a:ext cx="325120" cy="325120"/>
        </p:xfrm>
        <a:graphic>
          <a:graphicData uri="http://schemas.openxmlformats.org/presentationml/2006/ole">
            <mc:AlternateContent xmlns:mc="http://schemas.openxmlformats.org/markup-compatibility/2006">
              <mc:Choice xmlns:v="urn:schemas-microsoft-com:vml" Requires="v">
                <p:oleObj spid="_x0000_s22" name="" r:id="rId11" imgW="139700" imgH="152400" progId="Equation.DSMT4">
                  <p:embed/>
                </p:oleObj>
              </mc:Choice>
              <mc:Fallback>
                <p:oleObj name="" r:id="rId11" imgW="139700" imgH="152400" progId="Equation.DSMT4">
                  <p:embed/>
                  <p:pic>
                    <p:nvPicPr>
                      <p:cNvPr id="0" name="图片 21"/>
                      <p:cNvPicPr/>
                      <p:nvPr/>
                    </p:nvPicPr>
                    <p:blipFill>
                      <a:blip r:embed="rId12"/>
                      <a:stretch>
                        <a:fillRect/>
                      </a:stretch>
                    </p:blipFill>
                    <p:spPr>
                      <a:xfrm>
                        <a:off x="10136505" y="3046095"/>
                        <a:ext cx="325120" cy="325120"/>
                      </a:xfrm>
                      <a:prstGeom prst="rect">
                        <a:avLst/>
                      </a:prstGeom>
                      <a:noFill/>
                      <a:ln w="38100">
                        <a:noFill/>
                        <a:miter/>
                      </a:ln>
                    </p:spPr>
                  </p:pic>
                </p:oleObj>
              </mc:Fallback>
            </mc:AlternateContent>
          </a:graphicData>
        </a:graphic>
      </p:graphicFrame>
      <p:graphicFrame>
        <p:nvGraphicFramePr>
          <p:cNvPr id="10" name="对象 -2147482231"/>
          <p:cNvGraphicFramePr>
            <a:graphicFrameLocks noChangeAspect="1"/>
          </p:cNvGraphicFramePr>
          <p:nvPr/>
        </p:nvGraphicFramePr>
        <p:xfrm>
          <a:off x="2334895" y="3429000"/>
          <a:ext cx="1526540" cy="416560"/>
        </p:xfrm>
        <a:graphic>
          <a:graphicData uri="http://schemas.openxmlformats.org/presentationml/2006/ole">
            <mc:AlternateContent xmlns:mc="http://schemas.openxmlformats.org/markup-compatibility/2006">
              <mc:Choice xmlns:v="urn:schemas-microsoft-com:vml" Requires="v">
                <p:oleObj spid="_x0000_s23" name="" r:id="rId13" imgW="736600" imgH="203200" progId="Equation.DSMT4">
                  <p:embed/>
                </p:oleObj>
              </mc:Choice>
              <mc:Fallback>
                <p:oleObj name="" r:id="rId13" imgW="736600" imgH="203200" progId="Equation.DSMT4">
                  <p:embed/>
                  <p:pic>
                    <p:nvPicPr>
                      <p:cNvPr id="0" name="图片 22"/>
                      <p:cNvPicPr/>
                      <p:nvPr/>
                    </p:nvPicPr>
                    <p:blipFill>
                      <a:blip r:embed="rId14"/>
                      <a:stretch>
                        <a:fillRect/>
                      </a:stretch>
                    </p:blipFill>
                    <p:spPr>
                      <a:xfrm>
                        <a:off x="2334895" y="3429000"/>
                        <a:ext cx="1526540" cy="416560"/>
                      </a:xfrm>
                      <a:prstGeom prst="rect">
                        <a:avLst/>
                      </a:prstGeom>
                      <a:noFill/>
                      <a:ln w="38100">
                        <a:noFill/>
                        <a:miter/>
                      </a:ln>
                    </p:spPr>
                  </p:pic>
                </p:oleObj>
              </mc:Fallback>
            </mc:AlternateContent>
          </a:graphicData>
        </a:graphic>
      </p:graphicFrame>
      <p:graphicFrame>
        <p:nvGraphicFramePr>
          <p:cNvPr id="11" name="对象 -2147482230"/>
          <p:cNvGraphicFramePr>
            <a:graphicFrameLocks noChangeAspect="1"/>
          </p:cNvGraphicFramePr>
          <p:nvPr/>
        </p:nvGraphicFramePr>
        <p:xfrm>
          <a:off x="5733415" y="3462655"/>
          <a:ext cx="408305" cy="420370"/>
        </p:xfrm>
        <a:graphic>
          <a:graphicData uri="http://schemas.openxmlformats.org/presentationml/2006/ole">
            <mc:AlternateContent xmlns:mc="http://schemas.openxmlformats.org/markup-compatibility/2006">
              <mc:Choice xmlns:v="urn:schemas-microsoft-com:vml" Requires="v">
                <p:oleObj spid="_x0000_s24" name="" r:id="rId15" imgW="228600" imgH="203200" progId="Equation.DSMT4">
                  <p:embed/>
                </p:oleObj>
              </mc:Choice>
              <mc:Fallback>
                <p:oleObj name="" r:id="rId15" imgW="228600" imgH="203200" progId="Equation.DSMT4">
                  <p:embed/>
                  <p:pic>
                    <p:nvPicPr>
                      <p:cNvPr id="0" name="图片 23"/>
                      <p:cNvPicPr/>
                      <p:nvPr/>
                    </p:nvPicPr>
                    <p:blipFill>
                      <a:blip r:embed="rId16"/>
                      <a:stretch>
                        <a:fillRect/>
                      </a:stretch>
                    </p:blipFill>
                    <p:spPr>
                      <a:xfrm>
                        <a:off x="5733415" y="3462655"/>
                        <a:ext cx="408305" cy="420370"/>
                      </a:xfrm>
                      <a:prstGeom prst="rect">
                        <a:avLst/>
                      </a:prstGeom>
                      <a:noFill/>
                      <a:ln w="38100">
                        <a:noFill/>
                        <a:miter/>
                      </a:ln>
                    </p:spPr>
                  </p:pic>
                </p:oleObj>
              </mc:Fallback>
            </mc:AlternateContent>
          </a:graphicData>
        </a:graphic>
      </p:graphicFrame>
      <p:graphicFrame>
        <p:nvGraphicFramePr>
          <p:cNvPr id="12" name="对象 -2147482228"/>
          <p:cNvGraphicFramePr>
            <a:graphicFrameLocks noChangeAspect="1"/>
          </p:cNvGraphicFramePr>
          <p:nvPr/>
        </p:nvGraphicFramePr>
        <p:xfrm>
          <a:off x="1938655" y="4459605"/>
          <a:ext cx="7356475" cy="880110"/>
        </p:xfrm>
        <a:graphic>
          <a:graphicData uri="http://schemas.openxmlformats.org/presentationml/2006/ole">
            <mc:AlternateContent xmlns:mc="http://schemas.openxmlformats.org/markup-compatibility/2006">
              <mc:Choice xmlns:v="urn:schemas-microsoft-com:vml" Requires="v">
                <p:oleObj spid="_x0000_s25" name="" r:id="rId17" imgW="3695700" imgH="431800" progId="Equation.DSMT4">
                  <p:embed/>
                </p:oleObj>
              </mc:Choice>
              <mc:Fallback>
                <p:oleObj name="" r:id="rId17" imgW="3695700" imgH="431800" progId="Equation.DSMT4">
                  <p:embed/>
                  <p:pic>
                    <p:nvPicPr>
                      <p:cNvPr id="0" name="图片 24"/>
                      <p:cNvPicPr/>
                      <p:nvPr/>
                    </p:nvPicPr>
                    <p:blipFill>
                      <a:blip r:embed="rId18"/>
                      <a:stretch>
                        <a:fillRect/>
                      </a:stretch>
                    </p:blipFill>
                    <p:spPr>
                      <a:xfrm>
                        <a:off x="1938655" y="4459605"/>
                        <a:ext cx="7356475" cy="88011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78536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第五节 </a:t>
            </a:r>
            <a:r>
              <a:rPr sz="2800" b="1" cap="small" dirty="0">
                <a:latin typeface="微软雅黑" panose="020B0503020204020204" pitchFamily="34" charset="-122"/>
                <a:ea typeface="微软雅黑" panose="020B0503020204020204" pitchFamily="34" charset="-122"/>
                <a:cs typeface="+mn-cs"/>
              </a:rPr>
              <a:t>BEKK-GARCH模型</a:t>
            </a:r>
            <a:endParaRPr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332740" y="621030"/>
            <a:ext cx="11250295" cy="5707380"/>
          </a:xfrm>
          <a:prstGeom prst="rect">
            <a:avLst/>
          </a:prstGeom>
          <a:noFill/>
        </p:spPr>
        <p:txBody>
          <a:bodyPr wrap="square" rtlCol="0">
            <a:noAutofit/>
          </a:bodyPr>
          <a:lstStyle/>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进一步地，将BEKK-GARCH（1,1）模型矩阵形式的方差方程展开写成方程组的形式可以得到：</a:t>
            </a: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通过上式可知，一个变量的波动主要受两个方面的影响：（1）该变量及另一个变量自身的前期波动项         和          以及协方差         ；（2）该变量及另外一个变量前期残差和及残差         的交叉项                。当一个变量受来自另一个变量的影响不显著，其波动便只受自身前期波动的影响。</a:t>
            </a: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a:p>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3" name="对象 -2147482216"/>
          <p:cNvGraphicFramePr>
            <a:graphicFrameLocks noChangeAspect="1"/>
          </p:cNvGraphicFramePr>
          <p:nvPr/>
        </p:nvGraphicFramePr>
        <p:xfrm>
          <a:off x="2997200" y="1341120"/>
          <a:ext cx="5180965" cy="963930"/>
        </p:xfrm>
        <a:graphic>
          <a:graphicData uri="http://schemas.openxmlformats.org/presentationml/2006/ole">
            <mc:AlternateContent xmlns:mc="http://schemas.openxmlformats.org/markup-compatibility/2006">
              <mc:Choice xmlns:v="urn:schemas-microsoft-com:vml" Requires="v">
                <p:oleObj spid="_x0000_s3076" name="" r:id="rId1" imgW="2844800" imgH="520700" progId="Equation.DSMT4">
                  <p:embed/>
                </p:oleObj>
              </mc:Choice>
              <mc:Fallback>
                <p:oleObj name="" r:id="rId1" imgW="2844800" imgH="520700" progId="Equation.DSMT4">
                  <p:embed/>
                  <p:pic>
                    <p:nvPicPr>
                      <p:cNvPr id="0" name="图片 3075"/>
                      <p:cNvPicPr/>
                      <p:nvPr/>
                    </p:nvPicPr>
                    <p:blipFill>
                      <a:blip r:embed="rId2"/>
                      <a:stretch>
                        <a:fillRect/>
                      </a:stretch>
                    </p:blipFill>
                    <p:spPr>
                      <a:xfrm>
                        <a:off x="2997200" y="1341120"/>
                        <a:ext cx="5180965" cy="963930"/>
                      </a:xfrm>
                      <a:prstGeom prst="rect">
                        <a:avLst/>
                      </a:prstGeom>
                      <a:noFill/>
                      <a:ln w="38100">
                        <a:noFill/>
                        <a:miter/>
                      </a:ln>
                    </p:spPr>
                  </p:pic>
                </p:oleObj>
              </mc:Fallback>
            </mc:AlternateContent>
          </a:graphicData>
        </a:graphic>
      </p:graphicFrame>
      <p:graphicFrame>
        <p:nvGraphicFramePr>
          <p:cNvPr id="4" name="对象 -2147482215"/>
          <p:cNvGraphicFramePr>
            <a:graphicFrameLocks noChangeAspect="1"/>
          </p:cNvGraphicFramePr>
          <p:nvPr/>
        </p:nvGraphicFramePr>
        <p:xfrm>
          <a:off x="3069590" y="2317750"/>
          <a:ext cx="4779645" cy="967105"/>
        </p:xfrm>
        <a:graphic>
          <a:graphicData uri="http://schemas.openxmlformats.org/presentationml/2006/ole">
            <mc:AlternateContent xmlns:mc="http://schemas.openxmlformats.org/markup-compatibility/2006">
              <mc:Choice xmlns:v="urn:schemas-microsoft-com:vml" Requires="v">
                <p:oleObj spid="_x0000_s13" name="" r:id="rId3" imgW="2616200" imgH="520700" progId="Equation.DSMT4">
                  <p:embed/>
                </p:oleObj>
              </mc:Choice>
              <mc:Fallback>
                <p:oleObj name="" r:id="rId3" imgW="2616200" imgH="520700" progId="Equation.DSMT4">
                  <p:embed/>
                  <p:pic>
                    <p:nvPicPr>
                      <p:cNvPr id="0" name="图片 12"/>
                      <p:cNvPicPr/>
                      <p:nvPr/>
                    </p:nvPicPr>
                    <p:blipFill>
                      <a:blip r:embed="rId4"/>
                      <a:stretch>
                        <a:fillRect/>
                      </a:stretch>
                    </p:blipFill>
                    <p:spPr>
                      <a:xfrm>
                        <a:off x="3069590" y="2317750"/>
                        <a:ext cx="4779645" cy="967105"/>
                      </a:xfrm>
                      <a:prstGeom prst="rect">
                        <a:avLst/>
                      </a:prstGeom>
                      <a:noFill/>
                      <a:ln w="38100">
                        <a:noFill/>
                        <a:miter/>
                      </a:ln>
                    </p:spPr>
                  </p:pic>
                </p:oleObj>
              </mc:Fallback>
            </mc:AlternateContent>
          </a:graphicData>
        </a:graphic>
      </p:graphicFrame>
      <p:graphicFrame>
        <p:nvGraphicFramePr>
          <p:cNvPr id="6" name="对象 -2147482214"/>
          <p:cNvGraphicFramePr>
            <a:graphicFrameLocks noChangeAspect="1"/>
          </p:cNvGraphicFramePr>
          <p:nvPr/>
        </p:nvGraphicFramePr>
        <p:xfrm>
          <a:off x="2853055" y="3284855"/>
          <a:ext cx="6459220" cy="902335"/>
        </p:xfrm>
        <a:graphic>
          <a:graphicData uri="http://schemas.openxmlformats.org/presentationml/2006/ole">
            <mc:AlternateContent xmlns:mc="http://schemas.openxmlformats.org/markup-compatibility/2006">
              <mc:Choice xmlns:v="urn:schemas-microsoft-com:vml" Requires="v">
                <p:oleObj spid="_x0000_s14" name="" r:id="rId5" imgW="3517900" imgH="495300" progId="Equation.DSMT4">
                  <p:embed/>
                </p:oleObj>
              </mc:Choice>
              <mc:Fallback>
                <p:oleObj name="" r:id="rId5" imgW="3517900" imgH="495300" progId="Equation.DSMT4">
                  <p:embed/>
                  <p:pic>
                    <p:nvPicPr>
                      <p:cNvPr id="0" name="图片 13"/>
                      <p:cNvPicPr/>
                      <p:nvPr/>
                    </p:nvPicPr>
                    <p:blipFill>
                      <a:blip r:embed="rId6"/>
                      <a:stretch>
                        <a:fillRect/>
                      </a:stretch>
                    </p:blipFill>
                    <p:spPr>
                      <a:xfrm>
                        <a:off x="2853055" y="3284855"/>
                        <a:ext cx="6459220" cy="902335"/>
                      </a:xfrm>
                      <a:prstGeom prst="rect">
                        <a:avLst/>
                      </a:prstGeom>
                      <a:noFill/>
                      <a:ln w="38100">
                        <a:noFill/>
                        <a:miter/>
                      </a:ln>
                    </p:spPr>
                  </p:pic>
                </p:oleObj>
              </mc:Fallback>
            </mc:AlternateContent>
          </a:graphicData>
        </a:graphic>
      </p:graphicFrame>
      <p:graphicFrame>
        <p:nvGraphicFramePr>
          <p:cNvPr id="7" name="对象 -2147482213"/>
          <p:cNvGraphicFramePr>
            <a:graphicFrameLocks noChangeAspect="1"/>
          </p:cNvGraphicFramePr>
          <p:nvPr/>
        </p:nvGraphicFramePr>
        <p:xfrm>
          <a:off x="2709545" y="4797425"/>
          <a:ext cx="567690" cy="400685"/>
        </p:xfrm>
        <a:graphic>
          <a:graphicData uri="http://schemas.openxmlformats.org/presentationml/2006/ole">
            <mc:AlternateContent xmlns:mc="http://schemas.openxmlformats.org/markup-compatibility/2006">
              <mc:Choice xmlns:v="urn:schemas-microsoft-com:vml" Requires="v">
                <p:oleObj spid="_x0000_s15" name="" r:id="rId7" imgW="304800" imgH="215900" progId="Equation.DSMT4">
                  <p:embed/>
                </p:oleObj>
              </mc:Choice>
              <mc:Fallback>
                <p:oleObj name="" r:id="rId7" imgW="304800" imgH="215900" progId="Equation.DSMT4">
                  <p:embed/>
                  <p:pic>
                    <p:nvPicPr>
                      <p:cNvPr id="0" name="图片 14"/>
                      <p:cNvPicPr/>
                      <p:nvPr/>
                    </p:nvPicPr>
                    <p:blipFill>
                      <a:blip r:embed="rId8"/>
                      <a:stretch>
                        <a:fillRect/>
                      </a:stretch>
                    </p:blipFill>
                    <p:spPr>
                      <a:xfrm>
                        <a:off x="2709545" y="4797425"/>
                        <a:ext cx="567690" cy="400685"/>
                      </a:xfrm>
                      <a:prstGeom prst="rect">
                        <a:avLst/>
                      </a:prstGeom>
                      <a:noFill/>
                      <a:ln w="38100">
                        <a:noFill/>
                        <a:miter/>
                      </a:ln>
                    </p:spPr>
                  </p:pic>
                </p:oleObj>
              </mc:Fallback>
            </mc:AlternateContent>
          </a:graphicData>
        </a:graphic>
      </p:graphicFrame>
      <p:graphicFrame>
        <p:nvGraphicFramePr>
          <p:cNvPr id="8" name="对象 -2147482212"/>
          <p:cNvGraphicFramePr>
            <a:graphicFrameLocks noChangeAspect="1"/>
          </p:cNvGraphicFramePr>
          <p:nvPr/>
        </p:nvGraphicFramePr>
        <p:xfrm>
          <a:off x="3717290" y="4797425"/>
          <a:ext cx="604520" cy="407035"/>
        </p:xfrm>
        <a:graphic>
          <a:graphicData uri="http://schemas.openxmlformats.org/presentationml/2006/ole">
            <mc:AlternateContent xmlns:mc="http://schemas.openxmlformats.org/markup-compatibility/2006">
              <mc:Choice xmlns:v="urn:schemas-microsoft-com:vml" Requires="v">
                <p:oleObj spid="_x0000_s16" name="" r:id="rId9" imgW="316865" imgH="215900" progId="Equation.DSMT4">
                  <p:embed/>
                </p:oleObj>
              </mc:Choice>
              <mc:Fallback>
                <p:oleObj name="" r:id="rId9" imgW="316865" imgH="215900" progId="Equation.DSMT4">
                  <p:embed/>
                  <p:pic>
                    <p:nvPicPr>
                      <p:cNvPr id="0" name="图片 15"/>
                      <p:cNvPicPr/>
                      <p:nvPr/>
                    </p:nvPicPr>
                    <p:blipFill>
                      <a:blip r:embed="rId10"/>
                      <a:stretch>
                        <a:fillRect/>
                      </a:stretch>
                    </p:blipFill>
                    <p:spPr>
                      <a:xfrm>
                        <a:off x="3717290" y="4797425"/>
                        <a:ext cx="604520" cy="407035"/>
                      </a:xfrm>
                      <a:prstGeom prst="rect">
                        <a:avLst/>
                      </a:prstGeom>
                      <a:noFill/>
                      <a:ln w="38100">
                        <a:noFill/>
                        <a:miter/>
                      </a:ln>
                    </p:spPr>
                  </p:pic>
                </p:oleObj>
              </mc:Fallback>
            </mc:AlternateContent>
          </a:graphicData>
        </a:graphic>
      </p:graphicFrame>
      <p:graphicFrame>
        <p:nvGraphicFramePr>
          <p:cNvPr id="9" name="对象 -2147482211"/>
          <p:cNvGraphicFramePr>
            <a:graphicFrameLocks noChangeAspect="1"/>
          </p:cNvGraphicFramePr>
          <p:nvPr/>
        </p:nvGraphicFramePr>
        <p:xfrm>
          <a:off x="5733415" y="4827270"/>
          <a:ext cx="577850" cy="407670"/>
        </p:xfrm>
        <a:graphic>
          <a:graphicData uri="http://schemas.openxmlformats.org/presentationml/2006/ole">
            <mc:AlternateContent xmlns:mc="http://schemas.openxmlformats.org/markup-compatibility/2006">
              <mc:Choice xmlns:v="urn:schemas-microsoft-com:vml" Requires="v">
                <p:oleObj spid="_x0000_s26" name="" r:id="rId11" imgW="304800" imgH="215900" progId="Equation.DSMT4">
                  <p:embed/>
                </p:oleObj>
              </mc:Choice>
              <mc:Fallback>
                <p:oleObj name="" r:id="rId11" imgW="304800" imgH="215900" progId="Equation.DSMT4">
                  <p:embed/>
                  <p:pic>
                    <p:nvPicPr>
                      <p:cNvPr id="0" name="图片 25"/>
                      <p:cNvPicPr/>
                      <p:nvPr/>
                    </p:nvPicPr>
                    <p:blipFill>
                      <a:blip r:embed="rId12"/>
                      <a:stretch>
                        <a:fillRect/>
                      </a:stretch>
                    </p:blipFill>
                    <p:spPr>
                      <a:xfrm>
                        <a:off x="5733415" y="4827270"/>
                        <a:ext cx="577850" cy="407670"/>
                      </a:xfrm>
                      <a:prstGeom prst="rect">
                        <a:avLst/>
                      </a:prstGeom>
                      <a:noFill/>
                      <a:ln w="38100">
                        <a:noFill/>
                        <a:miter/>
                      </a:ln>
                    </p:spPr>
                  </p:pic>
                </p:oleObj>
              </mc:Fallback>
            </mc:AlternateContent>
          </a:graphicData>
        </a:graphic>
      </p:graphicFrame>
      <p:graphicFrame>
        <p:nvGraphicFramePr>
          <p:cNvPr id="10" name="对象 -2147482210"/>
          <p:cNvGraphicFramePr>
            <a:graphicFrameLocks noChangeAspect="1"/>
          </p:cNvGraphicFramePr>
          <p:nvPr/>
        </p:nvGraphicFramePr>
        <p:xfrm>
          <a:off x="11265853" y="4725035"/>
          <a:ext cx="538480" cy="447675"/>
        </p:xfrm>
        <a:graphic>
          <a:graphicData uri="http://schemas.openxmlformats.org/presentationml/2006/ole">
            <mc:AlternateContent xmlns:mc="http://schemas.openxmlformats.org/markup-compatibility/2006">
              <mc:Choice xmlns:v="urn:schemas-microsoft-com:vml" Requires="v">
                <p:oleObj spid="_x0000_s27" name="" r:id="rId13" imgW="279400" imgH="228600" progId="Equation.DSMT4">
                  <p:embed/>
                </p:oleObj>
              </mc:Choice>
              <mc:Fallback>
                <p:oleObj name="" r:id="rId13" imgW="279400" imgH="228600" progId="Equation.DSMT4">
                  <p:embed/>
                  <p:pic>
                    <p:nvPicPr>
                      <p:cNvPr id="0" name="图片 26"/>
                      <p:cNvPicPr/>
                      <p:nvPr/>
                    </p:nvPicPr>
                    <p:blipFill>
                      <a:blip r:embed="rId14"/>
                      <a:stretch>
                        <a:fillRect/>
                      </a:stretch>
                    </p:blipFill>
                    <p:spPr>
                      <a:xfrm>
                        <a:off x="11265853" y="4725035"/>
                        <a:ext cx="538480" cy="447675"/>
                      </a:xfrm>
                      <a:prstGeom prst="rect">
                        <a:avLst/>
                      </a:prstGeom>
                      <a:noFill/>
                      <a:ln w="38100">
                        <a:noFill/>
                        <a:miter/>
                      </a:ln>
                    </p:spPr>
                  </p:pic>
                </p:oleObj>
              </mc:Fallback>
            </mc:AlternateContent>
          </a:graphicData>
        </a:graphic>
      </p:graphicFrame>
      <p:graphicFrame>
        <p:nvGraphicFramePr>
          <p:cNvPr id="11" name="对象 -2147482209"/>
          <p:cNvGraphicFramePr>
            <a:graphicFrameLocks noChangeAspect="1"/>
          </p:cNvGraphicFramePr>
          <p:nvPr/>
        </p:nvGraphicFramePr>
        <p:xfrm>
          <a:off x="1917065" y="5245100"/>
          <a:ext cx="584835" cy="475615"/>
        </p:xfrm>
        <a:graphic>
          <a:graphicData uri="http://schemas.openxmlformats.org/presentationml/2006/ole">
            <mc:AlternateContent xmlns:mc="http://schemas.openxmlformats.org/markup-compatibility/2006">
              <mc:Choice xmlns:v="urn:schemas-microsoft-com:vml" Requires="v">
                <p:oleObj spid="_x0000_s28" name="" r:id="rId15" imgW="279400" imgH="228600" progId="Equation.DSMT4">
                  <p:embed/>
                </p:oleObj>
              </mc:Choice>
              <mc:Fallback>
                <p:oleObj name="" r:id="rId15" imgW="279400" imgH="228600" progId="Equation.DSMT4">
                  <p:embed/>
                  <p:pic>
                    <p:nvPicPr>
                      <p:cNvPr id="0" name="图片 27"/>
                      <p:cNvPicPr/>
                      <p:nvPr/>
                    </p:nvPicPr>
                    <p:blipFill>
                      <a:blip r:embed="rId16"/>
                      <a:stretch>
                        <a:fillRect/>
                      </a:stretch>
                    </p:blipFill>
                    <p:spPr>
                      <a:xfrm>
                        <a:off x="1917065" y="5245100"/>
                        <a:ext cx="584835" cy="475615"/>
                      </a:xfrm>
                      <a:prstGeom prst="rect">
                        <a:avLst/>
                      </a:prstGeom>
                      <a:noFill/>
                      <a:ln w="38100">
                        <a:noFill/>
                        <a:miter/>
                      </a:ln>
                    </p:spPr>
                  </p:pic>
                </p:oleObj>
              </mc:Fallback>
            </mc:AlternateContent>
          </a:graphicData>
        </a:graphic>
      </p:graphicFrame>
      <p:graphicFrame>
        <p:nvGraphicFramePr>
          <p:cNvPr id="12" name="对象 -2147482208"/>
          <p:cNvGraphicFramePr>
            <a:graphicFrameLocks noChangeAspect="1"/>
          </p:cNvGraphicFramePr>
          <p:nvPr/>
        </p:nvGraphicFramePr>
        <p:xfrm>
          <a:off x="3645535" y="5234940"/>
          <a:ext cx="1083310" cy="486410"/>
        </p:xfrm>
        <a:graphic>
          <a:graphicData uri="http://schemas.openxmlformats.org/presentationml/2006/ole">
            <mc:AlternateContent xmlns:mc="http://schemas.openxmlformats.org/markup-compatibility/2006">
              <mc:Choice xmlns:v="urn:schemas-microsoft-com:vml" Requires="v">
                <p:oleObj spid="_x0000_s29" name="" r:id="rId17" imgW="508000" imgH="228600" progId="Equation.DSMT4">
                  <p:embed/>
                </p:oleObj>
              </mc:Choice>
              <mc:Fallback>
                <p:oleObj name="" r:id="rId17" imgW="508000" imgH="228600" progId="Equation.DSMT4">
                  <p:embed/>
                  <p:pic>
                    <p:nvPicPr>
                      <p:cNvPr id="0" name="图片 28"/>
                      <p:cNvPicPr/>
                      <p:nvPr/>
                    </p:nvPicPr>
                    <p:blipFill>
                      <a:blip r:embed="rId18"/>
                      <a:stretch>
                        <a:fillRect/>
                      </a:stretch>
                    </p:blipFill>
                    <p:spPr>
                      <a:xfrm>
                        <a:off x="3645535" y="5234940"/>
                        <a:ext cx="1083310" cy="48641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78536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第五节 </a:t>
            </a:r>
            <a:r>
              <a:rPr sz="2800" b="1" cap="small" dirty="0">
                <a:latin typeface="微软雅黑" panose="020B0503020204020204" pitchFamily="34" charset="-122"/>
                <a:ea typeface="微软雅黑" panose="020B0503020204020204" pitchFamily="34" charset="-122"/>
                <a:cs typeface="+mn-cs"/>
              </a:rPr>
              <a:t>BEKK-GARCH模型</a:t>
            </a:r>
            <a:endParaRPr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332740" y="803910"/>
            <a:ext cx="10944860" cy="5524500"/>
          </a:xfrm>
          <a:prstGeom prst="rect">
            <a:avLst/>
          </a:prstGeom>
          <a:noFill/>
        </p:spPr>
        <p:txBody>
          <a:bodyPr wrap="square" rtlCol="0">
            <a:noAutofit/>
          </a:bodyPr>
          <a:lstStyle/>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因此，在矩阵 A 和矩阵 B 中，     、    分别表示      、     波动中的ARCH效应，    、    分别表示    、    波动中的GARCH效应。    、    分别代表     对     、    对       的ARCH溢出效应，     、    分别代表      对      、      对       的GARCH溢出效应。</a:t>
            </a: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20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所以，可通过检验系数和是否显著不为零，来判断两个变量之间是否存在波动溢出。</a:t>
            </a:r>
            <a:endParaRPr kumimoji="1" lang="en-US" altLang="zh-CN" sz="2200" dirty="0">
              <a:latin typeface="Times New Roman" panose="02020603050405020304" pitchFamily="18" charset="0"/>
              <a:ea typeface="+mn-ea"/>
              <a:cs typeface="Times New Roman" panose="02020603050405020304" pitchFamily="18" charset="0"/>
            </a:endParaRPr>
          </a:p>
        </p:txBody>
      </p:sp>
      <p:graphicFrame>
        <p:nvGraphicFramePr>
          <p:cNvPr id="3" name="对象 -2147482205"/>
          <p:cNvGraphicFramePr>
            <a:graphicFrameLocks noChangeAspect="1"/>
          </p:cNvGraphicFramePr>
          <p:nvPr/>
        </p:nvGraphicFramePr>
        <p:xfrm>
          <a:off x="4437380" y="909320"/>
          <a:ext cx="419100" cy="440690"/>
        </p:xfrm>
        <a:graphic>
          <a:graphicData uri="http://schemas.openxmlformats.org/presentationml/2006/ole">
            <mc:AlternateContent xmlns:mc="http://schemas.openxmlformats.org/markup-compatibility/2006">
              <mc:Choice xmlns:v="urn:schemas-microsoft-com:vml" Requires="v">
                <p:oleObj spid="_x0000_s17" name="" r:id="rId1" imgW="177800" imgH="203200" progId="Equation.DSMT4">
                  <p:embed/>
                </p:oleObj>
              </mc:Choice>
              <mc:Fallback>
                <p:oleObj name="" r:id="rId1" imgW="177800" imgH="203200" progId="Equation.DSMT4">
                  <p:embed/>
                  <p:pic>
                    <p:nvPicPr>
                      <p:cNvPr id="0" name="图片 16"/>
                      <p:cNvPicPr/>
                      <p:nvPr/>
                    </p:nvPicPr>
                    <p:blipFill>
                      <a:blip r:embed="rId2"/>
                      <a:stretch>
                        <a:fillRect/>
                      </a:stretch>
                    </p:blipFill>
                    <p:spPr>
                      <a:xfrm>
                        <a:off x="4437380" y="909320"/>
                        <a:ext cx="419100" cy="440690"/>
                      </a:xfrm>
                      <a:prstGeom prst="rect">
                        <a:avLst/>
                      </a:prstGeom>
                      <a:noFill/>
                      <a:ln w="38100">
                        <a:noFill/>
                        <a:miter/>
                      </a:ln>
                    </p:spPr>
                  </p:pic>
                </p:oleObj>
              </mc:Fallback>
            </mc:AlternateContent>
          </a:graphicData>
        </a:graphic>
      </p:graphicFrame>
      <p:graphicFrame>
        <p:nvGraphicFramePr>
          <p:cNvPr id="4" name="对象 -2147482204"/>
          <p:cNvGraphicFramePr>
            <a:graphicFrameLocks noChangeAspect="1"/>
          </p:cNvGraphicFramePr>
          <p:nvPr/>
        </p:nvGraphicFramePr>
        <p:xfrm>
          <a:off x="4941570" y="923290"/>
          <a:ext cx="409575" cy="409575"/>
        </p:xfrm>
        <a:graphic>
          <a:graphicData uri="http://schemas.openxmlformats.org/presentationml/2006/ole">
            <mc:AlternateContent xmlns:mc="http://schemas.openxmlformats.org/markup-compatibility/2006">
              <mc:Choice xmlns:v="urn:schemas-microsoft-com:vml" Requires="v">
                <p:oleObj spid="_x0000_s18" name="" r:id="rId3" imgW="190500" imgH="203200" progId="Equation.DSMT4">
                  <p:embed/>
                </p:oleObj>
              </mc:Choice>
              <mc:Fallback>
                <p:oleObj name="" r:id="rId3" imgW="190500" imgH="203200" progId="Equation.DSMT4">
                  <p:embed/>
                  <p:pic>
                    <p:nvPicPr>
                      <p:cNvPr id="0" name="图片 17"/>
                      <p:cNvPicPr/>
                      <p:nvPr/>
                    </p:nvPicPr>
                    <p:blipFill>
                      <a:blip r:embed="rId4"/>
                      <a:stretch>
                        <a:fillRect/>
                      </a:stretch>
                    </p:blipFill>
                    <p:spPr>
                      <a:xfrm>
                        <a:off x="4941570" y="923290"/>
                        <a:ext cx="409575" cy="409575"/>
                      </a:xfrm>
                      <a:prstGeom prst="rect">
                        <a:avLst/>
                      </a:prstGeom>
                      <a:noFill/>
                      <a:ln w="38100">
                        <a:noFill/>
                        <a:miter/>
                      </a:ln>
                    </p:spPr>
                  </p:pic>
                </p:oleObj>
              </mc:Fallback>
            </mc:AlternateContent>
          </a:graphicData>
        </a:graphic>
      </p:graphicFrame>
      <p:graphicFrame>
        <p:nvGraphicFramePr>
          <p:cNvPr id="6" name="对象 -2147482203"/>
          <p:cNvGraphicFramePr>
            <a:graphicFrameLocks noChangeAspect="1"/>
          </p:cNvGraphicFramePr>
          <p:nvPr/>
        </p:nvGraphicFramePr>
        <p:xfrm>
          <a:off x="6525895" y="923290"/>
          <a:ext cx="354330" cy="426720"/>
        </p:xfrm>
        <a:graphic>
          <a:graphicData uri="http://schemas.openxmlformats.org/presentationml/2006/ole">
            <mc:AlternateContent xmlns:mc="http://schemas.openxmlformats.org/markup-compatibility/2006">
              <mc:Choice xmlns:v="urn:schemas-microsoft-com:vml" Requires="v">
                <p:oleObj spid="_x0000_s19" name="" r:id="rId5" imgW="139700" imgH="203200" progId="Equation.DSMT4">
                  <p:embed/>
                </p:oleObj>
              </mc:Choice>
              <mc:Fallback>
                <p:oleObj name="" r:id="rId5" imgW="139700" imgH="203200" progId="Equation.DSMT4">
                  <p:embed/>
                  <p:pic>
                    <p:nvPicPr>
                      <p:cNvPr id="0" name="图片 18"/>
                      <p:cNvPicPr/>
                      <p:nvPr/>
                    </p:nvPicPr>
                    <p:blipFill>
                      <a:blip r:embed="rId6"/>
                      <a:stretch>
                        <a:fillRect/>
                      </a:stretch>
                    </p:blipFill>
                    <p:spPr>
                      <a:xfrm>
                        <a:off x="6525895" y="923290"/>
                        <a:ext cx="354330" cy="426720"/>
                      </a:xfrm>
                      <a:prstGeom prst="rect">
                        <a:avLst/>
                      </a:prstGeom>
                      <a:noFill/>
                      <a:ln w="38100">
                        <a:noFill/>
                        <a:miter/>
                      </a:ln>
                    </p:spPr>
                  </p:pic>
                </p:oleObj>
              </mc:Fallback>
            </mc:AlternateContent>
          </a:graphicData>
        </a:graphic>
      </p:graphicFrame>
      <p:graphicFrame>
        <p:nvGraphicFramePr>
          <p:cNvPr id="7" name="对象 -2147482202"/>
          <p:cNvGraphicFramePr>
            <a:graphicFrameLocks noChangeAspect="1"/>
          </p:cNvGraphicFramePr>
          <p:nvPr/>
        </p:nvGraphicFramePr>
        <p:xfrm>
          <a:off x="7101840" y="909320"/>
          <a:ext cx="360680" cy="462915"/>
        </p:xfrm>
        <a:graphic>
          <a:graphicData uri="http://schemas.openxmlformats.org/presentationml/2006/ole">
            <mc:AlternateContent xmlns:mc="http://schemas.openxmlformats.org/markup-compatibility/2006">
              <mc:Choice xmlns:v="urn:schemas-microsoft-com:vml" Requires="v">
                <p:oleObj spid="_x0000_s20" name="" r:id="rId7" imgW="152400" imgH="203200" progId="Equation.DSMT4">
                  <p:embed/>
                </p:oleObj>
              </mc:Choice>
              <mc:Fallback>
                <p:oleObj name="" r:id="rId7" imgW="152400" imgH="203200" progId="Equation.DSMT4">
                  <p:embed/>
                  <p:pic>
                    <p:nvPicPr>
                      <p:cNvPr id="0" name="图片 19"/>
                      <p:cNvPicPr/>
                      <p:nvPr/>
                    </p:nvPicPr>
                    <p:blipFill>
                      <a:blip r:embed="rId8"/>
                      <a:stretch>
                        <a:fillRect/>
                      </a:stretch>
                    </p:blipFill>
                    <p:spPr>
                      <a:xfrm>
                        <a:off x="7101840" y="909320"/>
                        <a:ext cx="360680" cy="462915"/>
                      </a:xfrm>
                      <a:prstGeom prst="rect">
                        <a:avLst/>
                      </a:prstGeom>
                      <a:noFill/>
                      <a:ln w="38100">
                        <a:noFill/>
                        <a:miter/>
                      </a:ln>
                    </p:spPr>
                  </p:pic>
                </p:oleObj>
              </mc:Fallback>
            </mc:AlternateContent>
          </a:graphicData>
        </a:graphic>
      </p:graphicFrame>
      <p:graphicFrame>
        <p:nvGraphicFramePr>
          <p:cNvPr id="8" name="对象 -2147482201"/>
          <p:cNvGraphicFramePr>
            <a:graphicFrameLocks noChangeAspect="1"/>
          </p:cNvGraphicFramePr>
          <p:nvPr/>
        </p:nvGraphicFramePr>
        <p:xfrm>
          <a:off x="10198100" y="923290"/>
          <a:ext cx="358775" cy="388620"/>
        </p:xfrm>
        <a:graphic>
          <a:graphicData uri="http://schemas.openxmlformats.org/presentationml/2006/ole">
            <mc:AlternateContent xmlns:mc="http://schemas.openxmlformats.org/markup-compatibility/2006">
              <mc:Choice xmlns:v="urn:schemas-microsoft-com:vml" Requires="v">
                <p:oleObj spid="_x0000_s21" name="" r:id="rId9" imgW="165100" imgH="203200" progId="Equation.DSMT4">
                  <p:embed/>
                </p:oleObj>
              </mc:Choice>
              <mc:Fallback>
                <p:oleObj name="" r:id="rId9" imgW="165100" imgH="203200" progId="Equation.DSMT4">
                  <p:embed/>
                  <p:pic>
                    <p:nvPicPr>
                      <p:cNvPr id="0" name="图片 20"/>
                      <p:cNvPicPr/>
                      <p:nvPr/>
                    </p:nvPicPr>
                    <p:blipFill>
                      <a:blip r:embed="rId10"/>
                      <a:stretch>
                        <a:fillRect/>
                      </a:stretch>
                    </p:blipFill>
                    <p:spPr>
                      <a:xfrm>
                        <a:off x="10198100" y="923290"/>
                        <a:ext cx="358775" cy="388620"/>
                      </a:xfrm>
                      <a:prstGeom prst="rect">
                        <a:avLst/>
                      </a:prstGeom>
                      <a:noFill/>
                      <a:ln w="38100">
                        <a:noFill/>
                        <a:miter/>
                      </a:ln>
                    </p:spPr>
                  </p:pic>
                </p:oleObj>
              </mc:Fallback>
            </mc:AlternateContent>
          </a:graphicData>
        </a:graphic>
      </p:graphicFrame>
      <p:graphicFrame>
        <p:nvGraphicFramePr>
          <p:cNvPr id="9" name="对象 -2147482200"/>
          <p:cNvGraphicFramePr>
            <a:graphicFrameLocks noChangeAspect="1"/>
          </p:cNvGraphicFramePr>
          <p:nvPr/>
        </p:nvGraphicFramePr>
        <p:xfrm>
          <a:off x="10774045" y="946785"/>
          <a:ext cx="386080" cy="407035"/>
        </p:xfrm>
        <a:graphic>
          <a:graphicData uri="http://schemas.openxmlformats.org/presentationml/2006/ole">
            <mc:AlternateContent xmlns:mc="http://schemas.openxmlformats.org/markup-compatibility/2006">
              <mc:Choice xmlns:v="urn:schemas-microsoft-com:vml" Requires="v">
                <p:oleObj spid="_x0000_s22" name="" r:id="rId11" imgW="177800" imgH="203200" progId="Equation.DSMT4">
                  <p:embed/>
                </p:oleObj>
              </mc:Choice>
              <mc:Fallback>
                <p:oleObj name="" r:id="rId11" imgW="177800" imgH="203200" progId="Equation.DSMT4">
                  <p:embed/>
                  <p:pic>
                    <p:nvPicPr>
                      <p:cNvPr id="0" name="图片 21"/>
                      <p:cNvPicPr/>
                      <p:nvPr/>
                    </p:nvPicPr>
                    <p:blipFill>
                      <a:blip r:embed="rId12"/>
                      <a:stretch>
                        <a:fillRect/>
                      </a:stretch>
                    </p:blipFill>
                    <p:spPr>
                      <a:xfrm>
                        <a:off x="10774045" y="946785"/>
                        <a:ext cx="386080" cy="407035"/>
                      </a:xfrm>
                      <a:prstGeom prst="rect">
                        <a:avLst/>
                      </a:prstGeom>
                      <a:noFill/>
                      <a:ln w="38100">
                        <a:noFill/>
                        <a:miter/>
                      </a:ln>
                    </p:spPr>
                  </p:pic>
                </p:oleObj>
              </mc:Fallback>
            </mc:AlternateContent>
          </a:graphicData>
        </a:graphic>
      </p:graphicFrame>
      <p:graphicFrame>
        <p:nvGraphicFramePr>
          <p:cNvPr id="23" name="对象 -2147482203"/>
          <p:cNvGraphicFramePr>
            <a:graphicFrameLocks noChangeAspect="1"/>
          </p:cNvGraphicFramePr>
          <p:nvPr/>
        </p:nvGraphicFramePr>
        <p:xfrm>
          <a:off x="1845310" y="1413510"/>
          <a:ext cx="354330" cy="426720"/>
        </p:xfrm>
        <a:graphic>
          <a:graphicData uri="http://schemas.openxmlformats.org/presentationml/2006/ole">
            <mc:AlternateContent xmlns:mc="http://schemas.openxmlformats.org/markup-compatibility/2006">
              <mc:Choice xmlns:v="urn:schemas-microsoft-com:vml" Requires="v">
                <p:oleObj spid="_x0000_s24" name="" r:id="rId13" imgW="139700" imgH="203200" progId="Equation.DSMT4">
                  <p:embed/>
                </p:oleObj>
              </mc:Choice>
              <mc:Fallback>
                <p:oleObj name="" r:id="rId13" imgW="139700" imgH="203200" progId="Equation.DSMT4">
                  <p:embed/>
                  <p:pic>
                    <p:nvPicPr>
                      <p:cNvPr id="0" name="图片 18"/>
                      <p:cNvPicPr/>
                      <p:nvPr/>
                    </p:nvPicPr>
                    <p:blipFill>
                      <a:blip r:embed="rId6"/>
                      <a:stretch>
                        <a:fillRect/>
                      </a:stretch>
                    </p:blipFill>
                    <p:spPr>
                      <a:xfrm>
                        <a:off x="1845310" y="1413510"/>
                        <a:ext cx="354330" cy="426720"/>
                      </a:xfrm>
                      <a:prstGeom prst="rect">
                        <a:avLst/>
                      </a:prstGeom>
                      <a:noFill/>
                      <a:ln w="38100">
                        <a:noFill/>
                        <a:miter/>
                      </a:ln>
                    </p:spPr>
                  </p:pic>
                </p:oleObj>
              </mc:Fallback>
            </mc:AlternateContent>
          </a:graphicData>
        </a:graphic>
      </p:graphicFrame>
      <p:graphicFrame>
        <p:nvGraphicFramePr>
          <p:cNvPr id="25" name="对象 -2147482202"/>
          <p:cNvGraphicFramePr>
            <a:graphicFrameLocks noChangeAspect="1"/>
          </p:cNvGraphicFramePr>
          <p:nvPr/>
        </p:nvGraphicFramePr>
        <p:xfrm>
          <a:off x="2349500" y="1377315"/>
          <a:ext cx="360680" cy="462915"/>
        </p:xfrm>
        <a:graphic>
          <a:graphicData uri="http://schemas.openxmlformats.org/presentationml/2006/ole">
            <mc:AlternateContent xmlns:mc="http://schemas.openxmlformats.org/markup-compatibility/2006">
              <mc:Choice xmlns:v="urn:schemas-microsoft-com:vml" Requires="v">
                <p:oleObj spid="_x0000_s30" name="" r:id="rId14" imgW="152400" imgH="203200" progId="Equation.DSMT4">
                  <p:embed/>
                </p:oleObj>
              </mc:Choice>
              <mc:Fallback>
                <p:oleObj name="" r:id="rId14" imgW="152400" imgH="203200" progId="Equation.DSMT4">
                  <p:embed/>
                  <p:pic>
                    <p:nvPicPr>
                      <p:cNvPr id="0" name="图片 19"/>
                      <p:cNvPicPr/>
                      <p:nvPr/>
                    </p:nvPicPr>
                    <p:blipFill>
                      <a:blip r:embed="rId8"/>
                      <a:stretch>
                        <a:fillRect/>
                      </a:stretch>
                    </p:blipFill>
                    <p:spPr>
                      <a:xfrm>
                        <a:off x="2349500" y="1377315"/>
                        <a:ext cx="360680" cy="462915"/>
                      </a:xfrm>
                      <a:prstGeom prst="rect">
                        <a:avLst/>
                      </a:prstGeom>
                      <a:noFill/>
                      <a:ln w="38100">
                        <a:noFill/>
                        <a:miter/>
                      </a:ln>
                    </p:spPr>
                  </p:pic>
                </p:oleObj>
              </mc:Fallback>
            </mc:AlternateContent>
          </a:graphicData>
        </a:graphic>
      </p:graphicFrame>
      <p:graphicFrame>
        <p:nvGraphicFramePr>
          <p:cNvPr id="10" name="对象 -2147482197"/>
          <p:cNvGraphicFramePr>
            <a:graphicFrameLocks noChangeAspect="1"/>
          </p:cNvGraphicFramePr>
          <p:nvPr/>
        </p:nvGraphicFramePr>
        <p:xfrm>
          <a:off x="5517515" y="1442085"/>
          <a:ext cx="398145" cy="398145"/>
        </p:xfrm>
        <a:graphic>
          <a:graphicData uri="http://schemas.openxmlformats.org/presentationml/2006/ole">
            <mc:AlternateContent xmlns:mc="http://schemas.openxmlformats.org/markup-compatibility/2006">
              <mc:Choice xmlns:v="urn:schemas-microsoft-com:vml" Requires="v">
                <p:oleObj spid="_x0000_s31" name="" r:id="rId15" imgW="190500" imgH="203200" progId="Equation.DSMT4">
                  <p:embed/>
                </p:oleObj>
              </mc:Choice>
              <mc:Fallback>
                <p:oleObj name="" r:id="rId15" imgW="190500" imgH="203200" progId="Equation.DSMT4">
                  <p:embed/>
                  <p:pic>
                    <p:nvPicPr>
                      <p:cNvPr id="0" name="图片 30"/>
                      <p:cNvPicPr/>
                      <p:nvPr/>
                    </p:nvPicPr>
                    <p:blipFill>
                      <a:blip r:embed="rId16"/>
                      <a:stretch>
                        <a:fillRect/>
                      </a:stretch>
                    </p:blipFill>
                    <p:spPr>
                      <a:xfrm>
                        <a:off x="5517515" y="1442085"/>
                        <a:ext cx="398145" cy="398145"/>
                      </a:xfrm>
                      <a:prstGeom prst="rect">
                        <a:avLst/>
                      </a:prstGeom>
                      <a:noFill/>
                      <a:ln w="38100">
                        <a:noFill/>
                        <a:miter/>
                      </a:ln>
                    </p:spPr>
                  </p:pic>
                </p:oleObj>
              </mc:Fallback>
            </mc:AlternateContent>
          </a:graphicData>
        </a:graphic>
      </p:graphicFrame>
      <p:graphicFrame>
        <p:nvGraphicFramePr>
          <p:cNvPr id="11" name="对象 -2147482196"/>
          <p:cNvGraphicFramePr>
            <a:graphicFrameLocks noChangeAspect="1"/>
          </p:cNvGraphicFramePr>
          <p:nvPr/>
        </p:nvGraphicFramePr>
        <p:xfrm>
          <a:off x="6093460" y="1442085"/>
          <a:ext cx="391160" cy="391160"/>
        </p:xfrm>
        <a:graphic>
          <a:graphicData uri="http://schemas.openxmlformats.org/presentationml/2006/ole">
            <mc:AlternateContent xmlns:mc="http://schemas.openxmlformats.org/markup-compatibility/2006">
              <mc:Choice xmlns:v="urn:schemas-microsoft-com:vml" Requires="v">
                <p:oleObj spid="_x0000_s32" name="" r:id="rId17" imgW="190500" imgH="203200" progId="Equation.DSMT4">
                  <p:embed/>
                </p:oleObj>
              </mc:Choice>
              <mc:Fallback>
                <p:oleObj name="" r:id="rId17" imgW="190500" imgH="203200" progId="Equation.DSMT4">
                  <p:embed/>
                  <p:pic>
                    <p:nvPicPr>
                      <p:cNvPr id="0" name="图片 31"/>
                      <p:cNvPicPr/>
                      <p:nvPr/>
                    </p:nvPicPr>
                    <p:blipFill>
                      <a:blip r:embed="rId18"/>
                      <a:stretch>
                        <a:fillRect/>
                      </a:stretch>
                    </p:blipFill>
                    <p:spPr>
                      <a:xfrm>
                        <a:off x="6093460" y="1442085"/>
                        <a:ext cx="391160" cy="391160"/>
                      </a:xfrm>
                      <a:prstGeom prst="rect">
                        <a:avLst/>
                      </a:prstGeom>
                      <a:noFill/>
                      <a:ln w="38100">
                        <a:noFill/>
                        <a:miter/>
                      </a:ln>
                    </p:spPr>
                  </p:pic>
                </p:oleObj>
              </mc:Fallback>
            </mc:AlternateContent>
          </a:graphicData>
        </a:graphic>
      </p:graphicFrame>
      <p:graphicFrame>
        <p:nvGraphicFramePr>
          <p:cNvPr id="33" name="对象 -2147482203"/>
          <p:cNvGraphicFramePr>
            <a:graphicFrameLocks noChangeAspect="1"/>
          </p:cNvGraphicFramePr>
          <p:nvPr/>
        </p:nvGraphicFramePr>
        <p:xfrm>
          <a:off x="7606030" y="1413510"/>
          <a:ext cx="354330" cy="426720"/>
        </p:xfrm>
        <a:graphic>
          <a:graphicData uri="http://schemas.openxmlformats.org/presentationml/2006/ole">
            <mc:AlternateContent xmlns:mc="http://schemas.openxmlformats.org/markup-compatibility/2006">
              <mc:Choice xmlns:v="urn:schemas-microsoft-com:vml" Requires="v">
                <p:oleObj spid="_x0000_s34" name="" r:id="rId19" imgW="139700" imgH="203200" progId="Equation.DSMT4">
                  <p:embed/>
                </p:oleObj>
              </mc:Choice>
              <mc:Fallback>
                <p:oleObj name="" r:id="rId19" imgW="139700" imgH="203200" progId="Equation.DSMT4">
                  <p:embed/>
                  <p:pic>
                    <p:nvPicPr>
                      <p:cNvPr id="0" name="图片 18"/>
                      <p:cNvPicPr/>
                      <p:nvPr/>
                    </p:nvPicPr>
                    <p:blipFill>
                      <a:blip r:embed="rId6"/>
                      <a:stretch>
                        <a:fillRect/>
                      </a:stretch>
                    </p:blipFill>
                    <p:spPr>
                      <a:xfrm>
                        <a:off x="7606030" y="1413510"/>
                        <a:ext cx="354330" cy="426720"/>
                      </a:xfrm>
                      <a:prstGeom prst="rect">
                        <a:avLst/>
                      </a:prstGeom>
                      <a:noFill/>
                      <a:ln w="38100">
                        <a:noFill/>
                        <a:miter/>
                      </a:ln>
                    </p:spPr>
                  </p:pic>
                </p:oleObj>
              </mc:Fallback>
            </mc:AlternateContent>
          </a:graphicData>
        </a:graphic>
      </p:graphicFrame>
      <p:graphicFrame>
        <p:nvGraphicFramePr>
          <p:cNvPr id="35" name="对象 -2147482202"/>
          <p:cNvGraphicFramePr>
            <a:graphicFrameLocks noChangeAspect="1"/>
          </p:cNvGraphicFramePr>
          <p:nvPr/>
        </p:nvGraphicFramePr>
        <p:xfrm>
          <a:off x="8253730" y="1413510"/>
          <a:ext cx="360680" cy="462915"/>
        </p:xfrm>
        <a:graphic>
          <a:graphicData uri="http://schemas.openxmlformats.org/presentationml/2006/ole">
            <mc:AlternateContent xmlns:mc="http://schemas.openxmlformats.org/markup-compatibility/2006">
              <mc:Choice xmlns:v="urn:schemas-microsoft-com:vml" Requires="v">
                <p:oleObj spid="_x0000_s36" name="" r:id="rId20" imgW="152400" imgH="203200" progId="Equation.DSMT4">
                  <p:embed/>
                </p:oleObj>
              </mc:Choice>
              <mc:Fallback>
                <p:oleObj name="" r:id="rId20" imgW="152400" imgH="203200" progId="Equation.DSMT4">
                  <p:embed/>
                  <p:pic>
                    <p:nvPicPr>
                      <p:cNvPr id="0" name="图片 19"/>
                      <p:cNvPicPr/>
                      <p:nvPr/>
                    </p:nvPicPr>
                    <p:blipFill>
                      <a:blip r:embed="rId8"/>
                      <a:stretch>
                        <a:fillRect/>
                      </a:stretch>
                    </p:blipFill>
                    <p:spPr>
                      <a:xfrm>
                        <a:off x="8253730" y="1413510"/>
                        <a:ext cx="360680" cy="462915"/>
                      </a:xfrm>
                      <a:prstGeom prst="rect">
                        <a:avLst/>
                      </a:prstGeom>
                      <a:noFill/>
                      <a:ln w="38100">
                        <a:noFill/>
                        <a:miter/>
                      </a:ln>
                    </p:spPr>
                  </p:pic>
                </p:oleObj>
              </mc:Fallback>
            </mc:AlternateContent>
          </a:graphicData>
        </a:graphic>
      </p:graphicFrame>
      <p:graphicFrame>
        <p:nvGraphicFramePr>
          <p:cNvPr id="37" name="对象 -2147482202"/>
          <p:cNvGraphicFramePr>
            <a:graphicFrameLocks noChangeAspect="1"/>
          </p:cNvGraphicFramePr>
          <p:nvPr/>
        </p:nvGraphicFramePr>
        <p:xfrm>
          <a:off x="8829675" y="1412875"/>
          <a:ext cx="360680" cy="462915"/>
        </p:xfrm>
        <a:graphic>
          <a:graphicData uri="http://schemas.openxmlformats.org/presentationml/2006/ole">
            <mc:AlternateContent xmlns:mc="http://schemas.openxmlformats.org/markup-compatibility/2006">
              <mc:Choice xmlns:v="urn:schemas-microsoft-com:vml" Requires="v">
                <p:oleObj spid="_x0000_s38" name="" r:id="rId21" imgW="152400" imgH="203200" progId="Equation.DSMT4">
                  <p:embed/>
                </p:oleObj>
              </mc:Choice>
              <mc:Fallback>
                <p:oleObj name="" r:id="rId21" imgW="152400" imgH="203200" progId="Equation.DSMT4">
                  <p:embed/>
                  <p:pic>
                    <p:nvPicPr>
                      <p:cNvPr id="0" name="图片 19"/>
                      <p:cNvPicPr/>
                      <p:nvPr/>
                    </p:nvPicPr>
                    <p:blipFill>
                      <a:blip r:embed="rId8"/>
                      <a:stretch>
                        <a:fillRect/>
                      </a:stretch>
                    </p:blipFill>
                    <p:spPr>
                      <a:xfrm>
                        <a:off x="8829675" y="1412875"/>
                        <a:ext cx="360680" cy="462915"/>
                      </a:xfrm>
                      <a:prstGeom prst="rect">
                        <a:avLst/>
                      </a:prstGeom>
                      <a:noFill/>
                      <a:ln w="38100">
                        <a:noFill/>
                        <a:miter/>
                      </a:ln>
                    </p:spPr>
                  </p:pic>
                </p:oleObj>
              </mc:Fallback>
            </mc:AlternateContent>
          </a:graphicData>
        </a:graphic>
      </p:graphicFrame>
      <p:graphicFrame>
        <p:nvGraphicFramePr>
          <p:cNvPr id="39" name="对象 -2147482203"/>
          <p:cNvGraphicFramePr>
            <a:graphicFrameLocks noChangeAspect="1"/>
          </p:cNvGraphicFramePr>
          <p:nvPr/>
        </p:nvGraphicFramePr>
        <p:xfrm>
          <a:off x="9478010" y="1442085"/>
          <a:ext cx="354330" cy="426720"/>
        </p:xfrm>
        <a:graphic>
          <a:graphicData uri="http://schemas.openxmlformats.org/presentationml/2006/ole">
            <mc:AlternateContent xmlns:mc="http://schemas.openxmlformats.org/markup-compatibility/2006">
              <mc:Choice xmlns:v="urn:schemas-microsoft-com:vml" Requires="v">
                <p:oleObj spid="_x0000_s40" name="" r:id="rId22" imgW="139700" imgH="203200" progId="Equation.DSMT4">
                  <p:embed/>
                </p:oleObj>
              </mc:Choice>
              <mc:Fallback>
                <p:oleObj name="" r:id="rId22" imgW="139700" imgH="203200" progId="Equation.DSMT4">
                  <p:embed/>
                  <p:pic>
                    <p:nvPicPr>
                      <p:cNvPr id="0" name="图片 18"/>
                      <p:cNvPicPr/>
                      <p:nvPr/>
                    </p:nvPicPr>
                    <p:blipFill>
                      <a:blip r:embed="rId6"/>
                      <a:stretch>
                        <a:fillRect/>
                      </a:stretch>
                    </p:blipFill>
                    <p:spPr>
                      <a:xfrm>
                        <a:off x="9478010" y="1442085"/>
                        <a:ext cx="354330" cy="426720"/>
                      </a:xfrm>
                      <a:prstGeom prst="rect">
                        <a:avLst/>
                      </a:prstGeom>
                      <a:noFill/>
                      <a:ln w="38100">
                        <a:noFill/>
                        <a:miter/>
                      </a:ln>
                    </p:spPr>
                  </p:pic>
                </p:oleObj>
              </mc:Fallback>
            </mc:AlternateContent>
          </a:graphicData>
        </a:graphic>
      </p:graphicFrame>
      <p:graphicFrame>
        <p:nvGraphicFramePr>
          <p:cNvPr id="41" name="对象 -2147482228"/>
          <p:cNvGraphicFramePr>
            <a:graphicFrameLocks noChangeAspect="1"/>
          </p:cNvGraphicFramePr>
          <p:nvPr/>
        </p:nvGraphicFramePr>
        <p:xfrm>
          <a:off x="1658620" y="3285490"/>
          <a:ext cx="8475980" cy="1021080"/>
        </p:xfrm>
        <a:graphic>
          <a:graphicData uri="http://schemas.openxmlformats.org/presentationml/2006/ole">
            <mc:AlternateContent xmlns:mc="http://schemas.openxmlformats.org/markup-compatibility/2006">
              <mc:Choice xmlns:v="urn:schemas-microsoft-com:vml" Requires="v">
                <p:oleObj spid="_x0000_s42" name="" r:id="rId23" imgW="3670300" imgH="431800" progId="Equation.DSMT4">
                  <p:embed/>
                </p:oleObj>
              </mc:Choice>
              <mc:Fallback>
                <p:oleObj name="" r:id="rId23" imgW="3670300" imgH="431800" progId="Equation.DSMT4">
                  <p:embed/>
                  <p:pic>
                    <p:nvPicPr>
                      <p:cNvPr id="0" name="图片 24"/>
                      <p:cNvPicPr/>
                      <p:nvPr/>
                    </p:nvPicPr>
                    <p:blipFill>
                      <a:blip r:embed="rId24"/>
                      <a:stretch>
                        <a:fillRect/>
                      </a:stretch>
                    </p:blipFill>
                    <p:spPr>
                      <a:xfrm>
                        <a:off x="1658620" y="3285490"/>
                        <a:ext cx="8475980" cy="1021080"/>
                      </a:xfrm>
                      <a:prstGeom prst="rect">
                        <a:avLst/>
                      </a:prstGeom>
                      <a:noFill/>
                      <a:ln w="38100">
                        <a:noFill/>
                        <a:miter/>
                      </a:ln>
                    </p:spPr>
                  </p:pic>
                </p:oleObj>
              </mc:Fallback>
            </mc:AlternateContent>
          </a:graphicData>
        </a:graphic>
      </p:graphicFrame>
      <p:graphicFrame>
        <p:nvGraphicFramePr>
          <p:cNvPr id="12" name="对象 -2147482191"/>
          <p:cNvGraphicFramePr>
            <a:graphicFrameLocks noChangeAspect="1"/>
          </p:cNvGraphicFramePr>
          <p:nvPr/>
        </p:nvGraphicFramePr>
        <p:xfrm>
          <a:off x="2132965" y="1960245"/>
          <a:ext cx="374650" cy="394335"/>
        </p:xfrm>
        <a:graphic>
          <a:graphicData uri="http://schemas.openxmlformats.org/presentationml/2006/ole">
            <mc:AlternateContent xmlns:mc="http://schemas.openxmlformats.org/markup-compatibility/2006">
              <mc:Choice xmlns:v="urn:schemas-microsoft-com:vml" Requires="v">
                <p:oleObj spid="_x0000_s43" name="" r:id="rId25" imgW="177800" imgH="203200" progId="Equation.DSMT4">
                  <p:embed/>
                </p:oleObj>
              </mc:Choice>
              <mc:Fallback>
                <p:oleObj name="" r:id="rId25" imgW="177800" imgH="203200" progId="Equation.DSMT4">
                  <p:embed/>
                  <p:pic>
                    <p:nvPicPr>
                      <p:cNvPr id="0" name="图片 42"/>
                      <p:cNvPicPr/>
                      <p:nvPr/>
                    </p:nvPicPr>
                    <p:blipFill>
                      <a:blip r:embed="rId26"/>
                      <a:stretch>
                        <a:fillRect/>
                      </a:stretch>
                    </p:blipFill>
                    <p:spPr>
                      <a:xfrm>
                        <a:off x="2132965" y="1960245"/>
                        <a:ext cx="374650" cy="394335"/>
                      </a:xfrm>
                      <a:prstGeom prst="rect">
                        <a:avLst/>
                      </a:prstGeom>
                      <a:noFill/>
                      <a:ln w="38100">
                        <a:noFill/>
                        <a:miter/>
                      </a:ln>
                    </p:spPr>
                  </p:pic>
                </p:oleObj>
              </mc:Fallback>
            </mc:AlternateContent>
          </a:graphicData>
        </a:graphic>
      </p:graphicFrame>
      <p:graphicFrame>
        <p:nvGraphicFramePr>
          <p:cNvPr id="13" name="对象 -2147482190"/>
          <p:cNvGraphicFramePr>
            <a:graphicFrameLocks noChangeAspect="1"/>
          </p:cNvGraphicFramePr>
          <p:nvPr/>
        </p:nvGraphicFramePr>
        <p:xfrm>
          <a:off x="2709545" y="1960880"/>
          <a:ext cx="374650" cy="393700"/>
        </p:xfrm>
        <a:graphic>
          <a:graphicData uri="http://schemas.openxmlformats.org/presentationml/2006/ole">
            <mc:AlternateContent xmlns:mc="http://schemas.openxmlformats.org/markup-compatibility/2006">
              <mc:Choice xmlns:v="urn:schemas-microsoft-com:vml" Requires="v">
                <p:oleObj spid="_x0000_s44" name="" r:id="rId27" imgW="177800" imgH="203200" progId="Equation.DSMT4">
                  <p:embed/>
                </p:oleObj>
              </mc:Choice>
              <mc:Fallback>
                <p:oleObj name="" r:id="rId27" imgW="177800" imgH="203200" progId="Equation.DSMT4">
                  <p:embed/>
                  <p:pic>
                    <p:nvPicPr>
                      <p:cNvPr id="0" name="图片 43"/>
                      <p:cNvPicPr/>
                      <p:nvPr/>
                    </p:nvPicPr>
                    <p:blipFill>
                      <a:blip r:embed="rId28"/>
                      <a:stretch>
                        <a:fillRect/>
                      </a:stretch>
                    </p:blipFill>
                    <p:spPr>
                      <a:xfrm>
                        <a:off x="2709545" y="1960880"/>
                        <a:ext cx="374650" cy="393700"/>
                      </a:xfrm>
                      <a:prstGeom prst="rect">
                        <a:avLst/>
                      </a:prstGeom>
                      <a:noFill/>
                      <a:ln w="38100">
                        <a:noFill/>
                        <a:miter/>
                      </a:ln>
                    </p:spPr>
                  </p:pic>
                </p:oleObj>
              </mc:Fallback>
            </mc:AlternateContent>
          </a:graphicData>
        </a:graphic>
      </p:graphicFrame>
      <p:graphicFrame>
        <p:nvGraphicFramePr>
          <p:cNvPr id="45" name="对象 -2147482203"/>
          <p:cNvGraphicFramePr>
            <a:graphicFrameLocks noChangeAspect="1"/>
          </p:cNvGraphicFramePr>
          <p:nvPr/>
        </p:nvGraphicFramePr>
        <p:xfrm>
          <a:off x="4221480" y="1927860"/>
          <a:ext cx="354330" cy="426720"/>
        </p:xfrm>
        <a:graphic>
          <a:graphicData uri="http://schemas.openxmlformats.org/presentationml/2006/ole">
            <mc:AlternateContent xmlns:mc="http://schemas.openxmlformats.org/markup-compatibility/2006">
              <mc:Choice xmlns:v="urn:schemas-microsoft-com:vml" Requires="v">
                <p:oleObj spid="_x0000_s46" name="" r:id="rId29" imgW="139700" imgH="203200" progId="Equation.DSMT4">
                  <p:embed/>
                </p:oleObj>
              </mc:Choice>
              <mc:Fallback>
                <p:oleObj name="" r:id="rId29" imgW="139700" imgH="203200" progId="Equation.DSMT4">
                  <p:embed/>
                  <p:pic>
                    <p:nvPicPr>
                      <p:cNvPr id="0" name="图片 18"/>
                      <p:cNvPicPr/>
                      <p:nvPr/>
                    </p:nvPicPr>
                    <p:blipFill>
                      <a:blip r:embed="rId6"/>
                      <a:stretch>
                        <a:fillRect/>
                      </a:stretch>
                    </p:blipFill>
                    <p:spPr>
                      <a:xfrm>
                        <a:off x="4221480" y="1927860"/>
                        <a:ext cx="354330" cy="426720"/>
                      </a:xfrm>
                      <a:prstGeom prst="rect">
                        <a:avLst/>
                      </a:prstGeom>
                      <a:noFill/>
                      <a:ln w="38100">
                        <a:noFill/>
                        <a:miter/>
                      </a:ln>
                    </p:spPr>
                  </p:pic>
                </p:oleObj>
              </mc:Fallback>
            </mc:AlternateContent>
          </a:graphicData>
        </a:graphic>
      </p:graphicFrame>
      <p:graphicFrame>
        <p:nvGraphicFramePr>
          <p:cNvPr id="47" name="对象 -2147482202"/>
          <p:cNvGraphicFramePr>
            <a:graphicFrameLocks noChangeAspect="1"/>
          </p:cNvGraphicFramePr>
          <p:nvPr/>
        </p:nvGraphicFramePr>
        <p:xfrm>
          <a:off x="4902200" y="1927860"/>
          <a:ext cx="360680" cy="462915"/>
        </p:xfrm>
        <a:graphic>
          <a:graphicData uri="http://schemas.openxmlformats.org/presentationml/2006/ole">
            <mc:AlternateContent xmlns:mc="http://schemas.openxmlformats.org/markup-compatibility/2006">
              <mc:Choice xmlns:v="urn:schemas-microsoft-com:vml" Requires="v">
                <p:oleObj spid="_x0000_s48" name="" r:id="rId30" imgW="152400" imgH="203200" progId="Equation.DSMT4">
                  <p:embed/>
                </p:oleObj>
              </mc:Choice>
              <mc:Fallback>
                <p:oleObj name="" r:id="rId30" imgW="152400" imgH="203200" progId="Equation.DSMT4">
                  <p:embed/>
                  <p:pic>
                    <p:nvPicPr>
                      <p:cNvPr id="0" name="图片 19"/>
                      <p:cNvPicPr/>
                      <p:nvPr/>
                    </p:nvPicPr>
                    <p:blipFill>
                      <a:blip r:embed="rId8"/>
                      <a:stretch>
                        <a:fillRect/>
                      </a:stretch>
                    </p:blipFill>
                    <p:spPr>
                      <a:xfrm>
                        <a:off x="4902200" y="1927860"/>
                        <a:ext cx="360680" cy="462915"/>
                      </a:xfrm>
                      <a:prstGeom prst="rect">
                        <a:avLst/>
                      </a:prstGeom>
                      <a:noFill/>
                      <a:ln w="38100">
                        <a:noFill/>
                        <a:miter/>
                      </a:ln>
                    </p:spPr>
                  </p:pic>
                </p:oleObj>
              </mc:Fallback>
            </mc:AlternateContent>
          </a:graphicData>
        </a:graphic>
      </p:graphicFrame>
      <p:graphicFrame>
        <p:nvGraphicFramePr>
          <p:cNvPr id="49" name="对象 -2147482202"/>
          <p:cNvGraphicFramePr>
            <a:graphicFrameLocks noChangeAspect="1"/>
          </p:cNvGraphicFramePr>
          <p:nvPr/>
        </p:nvGraphicFramePr>
        <p:xfrm>
          <a:off x="5589270" y="1927860"/>
          <a:ext cx="360680" cy="462915"/>
        </p:xfrm>
        <a:graphic>
          <a:graphicData uri="http://schemas.openxmlformats.org/presentationml/2006/ole">
            <mc:AlternateContent xmlns:mc="http://schemas.openxmlformats.org/markup-compatibility/2006">
              <mc:Choice xmlns:v="urn:schemas-microsoft-com:vml" Requires="v">
                <p:oleObj spid="_x0000_s50" name="" r:id="rId31" imgW="152400" imgH="203200" progId="Equation.DSMT4">
                  <p:embed/>
                </p:oleObj>
              </mc:Choice>
              <mc:Fallback>
                <p:oleObj name="" r:id="rId31" imgW="152400" imgH="203200" progId="Equation.DSMT4">
                  <p:embed/>
                  <p:pic>
                    <p:nvPicPr>
                      <p:cNvPr id="0" name="图片 19"/>
                      <p:cNvPicPr/>
                      <p:nvPr/>
                    </p:nvPicPr>
                    <p:blipFill>
                      <a:blip r:embed="rId8"/>
                      <a:stretch>
                        <a:fillRect/>
                      </a:stretch>
                    </p:blipFill>
                    <p:spPr>
                      <a:xfrm>
                        <a:off x="5589270" y="1927860"/>
                        <a:ext cx="360680" cy="462915"/>
                      </a:xfrm>
                      <a:prstGeom prst="rect">
                        <a:avLst/>
                      </a:prstGeom>
                      <a:noFill/>
                      <a:ln w="38100">
                        <a:noFill/>
                        <a:miter/>
                      </a:ln>
                    </p:spPr>
                  </p:pic>
                </p:oleObj>
              </mc:Fallback>
            </mc:AlternateContent>
          </a:graphicData>
        </a:graphic>
      </p:graphicFrame>
      <p:graphicFrame>
        <p:nvGraphicFramePr>
          <p:cNvPr id="52" name="对象 -2147482203"/>
          <p:cNvGraphicFramePr>
            <a:graphicFrameLocks noChangeAspect="1"/>
          </p:cNvGraphicFramePr>
          <p:nvPr/>
        </p:nvGraphicFramePr>
        <p:xfrm>
          <a:off x="6381750" y="1960245"/>
          <a:ext cx="354330" cy="426720"/>
        </p:xfrm>
        <a:graphic>
          <a:graphicData uri="http://schemas.openxmlformats.org/presentationml/2006/ole">
            <mc:AlternateContent xmlns:mc="http://schemas.openxmlformats.org/markup-compatibility/2006">
              <mc:Choice xmlns:v="urn:schemas-microsoft-com:vml" Requires="v">
                <p:oleObj spid="_x0000_s53" name="" r:id="rId32" imgW="139700" imgH="203200" progId="Equation.DSMT4">
                  <p:embed/>
                </p:oleObj>
              </mc:Choice>
              <mc:Fallback>
                <p:oleObj name="" r:id="rId32" imgW="139700" imgH="203200" progId="Equation.DSMT4">
                  <p:embed/>
                  <p:pic>
                    <p:nvPicPr>
                      <p:cNvPr id="0" name="图片 18"/>
                      <p:cNvPicPr/>
                      <p:nvPr/>
                    </p:nvPicPr>
                    <p:blipFill>
                      <a:blip r:embed="rId6"/>
                      <a:stretch>
                        <a:fillRect/>
                      </a:stretch>
                    </p:blipFill>
                    <p:spPr>
                      <a:xfrm>
                        <a:off x="6381750" y="1960245"/>
                        <a:ext cx="354330" cy="42672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99085" y="692785"/>
            <a:ext cx="11887835" cy="577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lnSpcReduction="20000"/>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algn="l">
              <a:lnSpc>
                <a:spcPct val="150000"/>
              </a:lnSpc>
              <a:buClrTx/>
              <a:buSzTx/>
            </a:pPr>
            <a:r>
              <a:rPr lang="en-US" altLang="zh-CN" sz="3000" b="1" dirty="0">
                <a:latin typeface="Times New Roman" panose="02020603050405020304" pitchFamily="18" charset="0"/>
                <a:ea typeface="宋体" panose="02010600030101010101" pitchFamily="2" charset="-122"/>
                <a:cs typeface="Times New Roman" panose="02020603050405020304" pitchFamily="18" charset="0"/>
              </a:rPr>
              <a:t>2. 模型设定</a:t>
            </a:r>
            <a:endParaRPr lang="en-US" altLang="zh-CN" sz="3000" b="1"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nSpc>
                <a:spcPct val="170000"/>
              </a:lnSpc>
              <a:buFont typeface="Arial" panose="020B0604020202020204" pitchFamily="34" charset="0"/>
              <a:buChar char="•"/>
            </a:pPr>
            <a:r>
              <a:rPr lang="en-US" altLang="zh-CN" sz="2200" dirty="0">
                <a:latin typeface="Times New Roman" panose="02020603050405020304" pitchFamily="18" charset="0"/>
                <a:cs typeface="Times New Roman" panose="02020603050405020304" pitchFamily="18" charset="0"/>
              </a:rPr>
              <a:t>ARCH(</a:t>
            </a:r>
            <a:r>
              <a:rPr lang="en-US" altLang="zh-CN" sz="2200" i="1" dirty="0">
                <a:latin typeface="Times New Roman" panose="02020603050405020304" pitchFamily="18" charset="0"/>
                <a:cs typeface="Times New Roman" panose="02020603050405020304" pitchFamily="18" charset="0"/>
              </a:rPr>
              <a:t>p</a:t>
            </a:r>
            <a:r>
              <a:rPr lang="en-US" altLang="zh-CN" sz="2200" dirty="0">
                <a:latin typeface="Times New Roman" panose="02020603050405020304" pitchFamily="18" charset="0"/>
                <a:cs typeface="Times New Roman" panose="02020603050405020304" pitchFamily="18" charset="0"/>
              </a:rPr>
              <a:t>)</a:t>
            </a:r>
            <a:r>
              <a:rPr lang="en-US" altLang="zh-CN" sz="2200" dirty="0"/>
              <a:t>模型的设定为：</a:t>
            </a:r>
            <a:endParaRPr lang="en-US" altLang="zh-CN" sz="2200" dirty="0"/>
          </a:p>
          <a:p>
            <a:pPr>
              <a:lnSpc>
                <a:spcPct val="170000"/>
              </a:lnSpc>
              <a:buFont typeface="Arial" panose="020B0604020202020204" pitchFamily="34" charset="0"/>
            </a:pPr>
            <a:endParaRPr lang="zh-CN" altLang="en-US" sz="2200" dirty="0">
              <a:latin typeface="Times New Roman" panose="02020603050405020304" pitchFamily="18" charset="0"/>
            </a:endParaRPr>
          </a:p>
          <a:p>
            <a:pPr>
              <a:lnSpc>
                <a:spcPct val="170000"/>
              </a:lnSpc>
              <a:buFont typeface="Arial" panose="020B0604020202020204" pitchFamily="34" charset="0"/>
            </a:pPr>
            <a:r>
              <a:rPr lang="zh-CN" altLang="en-US" sz="2200" dirty="0">
                <a:latin typeface="Times New Roman" panose="02020603050405020304" pitchFamily="18" charset="0"/>
              </a:rPr>
              <a:t>其中，</a:t>
            </a:r>
            <a:r>
              <a:rPr lang="en-US" altLang="zh-CN" sz="2200" dirty="0">
                <a:latin typeface="Times New Roman" panose="02020603050405020304" pitchFamily="18" charset="0"/>
              </a:rPr>
              <a:t>              </a:t>
            </a:r>
            <a:r>
              <a:rPr lang="zh-CN" altLang="en-US" sz="2200" dirty="0">
                <a:latin typeface="Times New Roman" panose="02020603050405020304" pitchFamily="18" charset="0"/>
              </a:rPr>
              <a:t>，</a:t>
            </a:r>
            <a:r>
              <a:rPr lang="en-US" altLang="zh-CN" sz="2200" dirty="0">
                <a:latin typeface="Times New Roman" panose="02020603050405020304" pitchFamily="18" charset="0"/>
              </a:rPr>
              <a:t>              </a:t>
            </a:r>
            <a:r>
              <a:rPr lang="zh-CN" altLang="en-US" sz="2200" dirty="0">
                <a:latin typeface="Times New Roman" panose="02020603050405020304" pitchFamily="18" charset="0"/>
              </a:rPr>
              <a:t>，</a:t>
            </a:r>
            <a:r>
              <a:rPr lang="en-US" altLang="zh-CN" sz="2200" dirty="0">
                <a:latin typeface="Times New Roman" panose="02020603050405020304" pitchFamily="18" charset="0"/>
              </a:rPr>
              <a:t>            </a:t>
            </a:r>
            <a:r>
              <a:rPr lang="zh-CN" altLang="en-US" sz="2200" dirty="0">
                <a:latin typeface="Times New Roman" panose="02020603050405020304" pitchFamily="18" charset="0"/>
              </a:rPr>
              <a:t>。实际上，通常假定</a:t>
            </a:r>
            <a:r>
              <a:rPr lang="en-US" altLang="zh-CN" sz="2200" dirty="0">
                <a:latin typeface="Times New Roman" panose="02020603050405020304" pitchFamily="18" charset="0"/>
              </a:rPr>
              <a:t>     </a:t>
            </a:r>
            <a:r>
              <a:rPr lang="zh-CN" altLang="en-US" sz="2200" dirty="0">
                <a:latin typeface="Times New Roman" panose="02020603050405020304" pitchFamily="18" charset="0"/>
              </a:rPr>
              <a:t>服从标准正态分布、标准t分布、广义误差分布。</a:t>
            </a:r>
            <a:endParaRPr lang="zh-CN" altLang="en-US" sz="2200" dirty="0">
              <a:latin typeface="Times New Roman" panose="02020603050405020304" pitchFamily="18" charset="0"/>
            </a:endParaRPr>
          </a:p>
          <a:p>
            <a:pPr marL="342900" indent="-342900">
              <a:lnSpc>
                <a:spcPct val="170000"/>
              </a:lnSpc>
              <a:buFont typeface="Arial" panose="020B0604020202020204" pitchFamily="34" charset="0"/>
              <a:buChar char="•"/>
            </a:pPr>
            <a:r>
              <a:rPr lang="zh-CN" altLang="en-US" sz="2200" dirty="0">
                <a:latin typeface="Times New Roman" panose="02020603050405020304" pitchFamily="18" charset="0"/>
                <a:cs typeface="Times New Roman" panose="02020603050405020304" pitchFamily="18" charset="0"/>
              </a:rPr>
              <a:t>以ARCH</a:t>
            </a:r>
            <a:r>
              <a:rPr lang="en-US" altLang="zh-CN" sz="2200" dirty="0">
                <a:latin typeface="Times New Roman" panose="02020603050405020304" pitchFamily="18" charset="0"/>
                <a:cs typeface="Times New Roman" panose="02020603050405020304" pitchFamily="18" charset="0"/>
              </a:rPr>
              <a:t>(</a:t>
            </a:r>
            <a:r>
              <a:rPr lang="zh-CN" altLang="en-US" sz="2200" dirty="0">
                <a:latin typeface="Times New Roman" panose="02020603050405020304" pitchFamily="18" charset="0"/>
                <a:cs typeface="Times New Roman" panose="02020603050405020304" pitchFamily="18" charset="0"/>
              </a:rPr>
              <a:t>1</a:t>
            </a:r>
            <a:r>
              <a:rPr lang="en-US" altLang="zh-CN" sz="2200" dirty="0">
                <a:latin typeface="Times New Roman" panose="02020603050405020304" pitchFamily="18" charset="0"/>
                <a:cs typeface="Times New Roman" panose="02020603050405020304" pitchFamily="18" charset="0"/>
              </a:rPr>
              <a:t>)</a:t>
            </a:r>
            <a:r>
              <a:rPr lang="zh-CN" altLang="en-US" sz="2200" dirty="0">
                <a:latin typeface="Times New Roman" panose="02020603050405020304" pitchFamily="18" charset="0"/>
                <a:cs typeface="Times New Roman" panose="02020603050405020304" pitchFamily="18" charset="0"/>
              </a:rPr>
              <a:t>模型为例：</a:t>
            </a:r>
            <a:endParaRPr lang="zh-CN" altLang="en-US" sz="2200" dirty="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endParaRPr lang="zh-CN" altLang="en-US" sz="2200" dirty="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r>
              <a:rPr lang="zh-CN" altLang="en-US" sz="2200" dirty="0">
                <a:latin typeface="Times New Roman" panose="02020603050405020304" pitchFamily="18" charset="0"/>
                <a:cs typeface="Times New Roman" panose="02020603050405020304" pitchFamily="18" charset="0"/>
              </a:rPr>
              <a:t>ARCH</a:t>
            </a:r>
            <a:r>
              <a:rPr lang="en-US" altLang="zh-CN" sz="2200" dirty="0">
                <a:latin typeface="Times New Roman" panose="02020603050405020304" pitchFamily="18" charset="0"/>
                <a:cs typeface="Times New Roman" panose="02020603050405020304" pitchFamily="18" charset="0"/>
              </a:rPr>
              <a:t>(</a:t>
            </a:r>
            <a:r>
              <a:rPr lang="zh-CN" altLang="en-US" sz="2200" dirty="0">
                <a:latin typeface="Times New Roman" panose="02020603050405020304" pitchFamily="18" charset="0"/>
                <a:cs typeface="Times New Roman" panose="02020603050405020304" pitchFamily="18" charset="0"/>
              </a:rPr>
              <a:t>1</a:t>
            </a:r>
            <a:r>
              <a:rPr lang="en-US" altLang="zh-CN" sz="2200" dirty="0">
                <a:latin typeface="Times New Roman" panose="02020603050405020304" pitchFamily="18" charset="0"/>
                <a:cs typeface="Times New Roman" panose="02020603050405020304" pitchFamily="18" charset="0"/>
              </a:rPr>
              <a:t>)</a:t>
            </a:r>
            <a:r>
              <a:rPr lang="zh-CN" altLang="en-US" sz="2200" dirty="0">
                <a:latin typeface="Times New Roman" panose="02020603050405020304" pitchFamily="18" charset="0"/>
                <a:cs typeface="Times New Roman" panose="02020603050405020304" pitchFamily="18" charset="0"/>
              </a:rPr>
              <a:t>模型无条件方差和期望具有的性质如下：</a:t>
            </a:r>
            <a:endParaRPr lang="zh-CN" altLang="en-US" sz="2200" dirty="0">
              <a:latin typeface="Times New Roman" panose="02020603050405020304" pitchFamily="18" charset="0"/>
              <a:cs typeface="Times New Roman" panose="02020603050405020304" pitchFamily="18" charset="0"/>
            </a:endParaRPr>
          </a:p>
          <a:p>
            <a:pPr>
              <a:lnSpc>
                <a:spcPct val="170000"/>
              </a:lnSpc>
            </a:pPr>
            <a:r>
              <a:rPr lang="en-US" altLang="zh-CN" sz="3100" dirty="0"/>
              <a:t>                                                                       </a:t>
            </a:r>
            <a:endParaRPr lang="en-US" altLang="zh-CN" sz="3100" dirty="0"/>
          </a:p>
          <a:p>
            <a:pPr>
              <a:lnSpc>
                <a:spcPct val="170000"/>
              </a:lnSpc>
            </a:pPr>
            <a:endParaRPr lang="en-US" altLang="zh-CN" sz="3100" dirty="0"/>
          </a:p>
          <a:p>
            <a:pPr>
              <a:lnSpc>
                <a:spcPct val="170000"/>
              </a:lnSpc>
            </a:pPr>
            <a:endParaRPr lang="zh-CN" altLang="en-US" sz="3100" dirty="0"/>
          </a:p>
        </p:txBody>
      </p:sp>
      <p:sp>
        <p:nvSpPr>
          <p:cNvPr id="6" name="矩形 5"/>
          <p:cNvSpPr/>
          <p:nvPr/>
        </p:nvSpPr>
        <p:spPr>
          <a:xfrm>
            <a:off x="332740" y="116840"/>
            <a:ext cx="659955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第一节 自回归条件异方差模型构建</a:t>
            </a:r>
            <a:endParaRPr lang="zh-CN" altLang="en-US" sz="2600" b="1" dirty="0">
              <a:latin typeface="微软雅黑" panose="020B0503020204020204" pitchFamily="34" charset="-122"/>
              <a:ea typeface="微软雅黑" panose="020B0503020204020204" pitchFamily="34" charset="-122"/>
            </a:endParaRPr>
          </a:p>
        </p:txBody>
      </p:sp>
      <p:graphicFrame>
        <p:nvGraphicFramePr>
          <p:cNvPr id="2" name="对象 -2147482618"/>
          <p:cNvGraphicFramePr>
            <a:graphicFrameLocks noChangeAspect="1"/>
          </p:cNvGraphicFramePr>
          <p:nvPr/>
        </p:nvGraphicFramePr>
        <p:xfrm>
          <a:off x="4486910" y="2132965"/>
          <a:ext cx="3373120" cy="488315"/>
        </p:xfrm>
        <a:graphic>
          <a:graphicData uri="http://schemas.openxmlformats.org/presentationml/2006/ole">
            <mc:AlternateContent xmlns:mc="http://schemas.openxmlformats.org/markup-compatibility/2006">
              <mc:Choice xmlns:v="urn:schemas-microsoft-com:vml" Requires="v">
                <p:oleObj spid="_x0000_s4" name="" r:id="rId1" imgW="1612900" imgH="241300" progId="Equation.DSMT4">
                  <p:embed/>
                </p:oleObj>
              </mc:Choice>
              <mc:Fallback>
                <p:oleObj name="" r:id="rId1" imgW="1612900" imgH="241300" progId="Equation.DSMT4">
                  <p:embed/>
                  <p:pic>
                    <p:nvPicPr>
                      <p:cNvPr id="0" name="图片 3"/>
                      <p:cNvPicPr/>
                      <p:nvPr/>
                    </p:nvPicPr>
                    <p:blipFill>
                      <a:blip r:embed="rId2"/>
                      <a:stretch>
                        <a:fillRect/>
                      </a:stretch>
                    </p:blipFill>
                    <p:spPr>
                      <a:xfrm>
                        <a:off x="4486910" y="2132965"/>
                        <a:ext cx="3373120" cy="488315"/>
                      </a:xfrm>
                      <a:prstGeom prst="rect">
                        <a:avLst/>
                      </a:prstGeom>
                      <a:noFill/>
                      <a:ln w="38100">
                        <a:noFill/>
                        <a:miter/>
                      </a:ln>
                    </p:spPr>
                  </p:pic>
                </p:oleObj>
              </mc:Fallback>
            </mc:AlternateContent>
          </a:graphicData>
        </a:graphic>
      </p:graphicFrame>
      <p:graphicFrame>
        <p:nvGraphicFramePr>
          <p:cNvPr id="3" name="对象 -2147482617"/>
          <p:cNvGraphicFramePr>
            <a:graphicFrameLocks noChangeAspect="1"/>
          </p:cNvGraphicFramePr>
          <p:nvPr/>
        </p:nvGraphicFramePr>
        <p:xfrm>
          <a:off x="1125220" y="2637155"/>
          <a:ext cx="1025525" cy="379095"/>
        </p:xfrm>
        <a:graphic>
          <a:graphicData uri="http://schemas.openxmlformats.org/presentationml/2006/ole">
            <mc:AlternateContent xmlns:mc="http://schemas.openxmlformats.org/markup-compatibility/2006">
              <mc:Choice xmlns:v="urn:schemas-microsoft-com:vml" Requires="v">
                <p:oleObj spid="_x0000_s15" name="" r:id="rId3" imgW="558800" imgH="215900" progId="Equation.DSMT4">
                  <p:embed/>
                </p:oleObj>
              </mc:Choice>
              <mc:Fallback>
                <p:oleObj name="" r:id="rId3" imgW="558800" imgH="215900" progId="Equation.DSMT4">
                  <p:embed/>
                  <p:pic>
                    <p:nvPicPr>
                      <p:cNvPr id="0" name="图片 14"/>
                      <p:cNvPicPr/>
                      <p:nvPr/>
                    </p:nvPicPr>
                    <p:blipFill>
                      <a:blip r:embed="rId4"/>
                      <a:stretch>
                        <a:fillRect/>
                      </a:stretch>
                    </p:blipFill>
                    <p:spPr>
                      <a:xfrm>
                        <a:off x="1125220" y="2637155"/>
                        <a:ext cx="1025525" cy="379095"/>
                      </a:xfrm>
                      <a:prstGeom prst="rect">
                        <a:avLst/>
                      </a:prstGeom>
                      <a:noFill/>
                      <a:ln w="38100">
                        <a:noFill/>
                        <a:miter/>
                      </a:ln>
                    </p:spPr>
                  </p:pic>
                </p:oleObj>
              </mc:Fallback>
            </mc:AlternateContent>
          </a:graphicData>
        </a:graphic>
      </p:graphicFrame>
      <p:graphicFrame>
        <p:nvGraphicFramePr>
          <p:cNvPr id="7" name="对象 -2147482616"/>
          <p:cNvGraphicFramePr>
            <a:graphicFrameLocks noChangeAspect="1"/>
          </p:cNvGraphicFramePr>
          <p:nvPr/>
        </p:nvGraphicFramePr>
        <p:xfrm>
          <a:off x="2421255" y="2653665"/>
          <a:ext cx="1035050" cy="335915"/>
        </p:xfrm>
        <a:graphic>
          <a:graphicData uri="http://schemas.openxmlformats.org/presentationml/2006/ole">
            <mc:AlternateContent xmlns:mc="http://schemas.openxmlformats.org/markup-compatibility/2006">
              <mc:Choice xmlns:v="urn:schemas-microsoft-com:vml" Requires="v">
                <p:oleObj spid="_x0000_s16" name="" r:id="rId5" imgW="736600" imgH="228600" progId="Equation.DSMT4">
                  <p:embed/>
                </p:oleObj>
              </mc:Choice>
              <mc:Fallback>
                <p:oleObj name="" r:id="rId5" imgW="736600" imgH="228600" progId="Equation.DSMT4">
                  <p:embed/>
                  <p:pic>
                    <p:nvPicPr>
                      <p:cNvPr id="0" name="图片 15"/>
                      <p:cNvPicPr/>
                      <p:nvPr/>
                    </p:nvPicPr>
                    <p:blipFill>
                      <a:blip r:embed="rId6"/>
                      <a:stretch>
                        <a:fillRect/>
                      </a:stretch>
                    </p:blipFill>
                    <p:spPr>
                      <a:xfrm>
                        <a:off x="2421255" y="2653665"/>
                        <a:ext cx="1035050" cy="335915"/>
                      </a:xfrm>
                      <a:prstGeom prst="rect">
                        <a:avLst/>
                      </a:prstGeom>
                      <a:noFill/>
                      <a:ln w="38100">
                        <a:noFill/>
                        <a:miter/>
                      </a:ln>
                    </p:spPr>
                  </p:pic>
                </p:oleObj>
              </mc:Fallback>
            </mc:AlternateContent>
          </a:graphicData>
        </a:graphic>
      </p:graphicFrame>
      <p:graphicFrame>
        <p:nvGraphicFramePr>
          <p:cNvPr id="8" name="对象 -2147482615"/>
          <p:cNvGraphicFramePr>
            <a:graphicFrameLocks noChangeAspect="1"/>
          </p:cNvGraphicFramePr>
          <p:nvPr/>
        </p:nvGraphicFramePr>
        <p:xfrm>
          <a:off x="3599815" y="2653665"/>
          <a:ext cx="932180" cy="335915"/>
        </p:xfrm>
        <a:graphic>
          <a:graphicData uri="http://schemas.openxmlformats.org/presentationml/2006/ole">
            <mc:AlternateContent xmlns:mc="http://schemas.openxmlformats.org/markup-compatibility/2006">
              <mc:Choice xmlns:v="urn:schemas-microsoft-com:vml" Requires="v">
                <p:oleObj spid="_x0000_s17" name="" r:id="rId7" imgW="596900" imgH="215900" progId="Equation.DSMT4">
                  <p:embed/>
                </p:oleObj>
              </mc:Choice>
              <mc:Fallback>
                <p:oleObj name="" r:id="rId7" imgW="596900" imgH="215900" progId="Equation.DSMT4">
                  <p:embed/>
                  <p:pic>
                    <p:nvPicPr>
                      <p:cNvPr id="0" name="图片 16"/>
                      <p:cNvPicPr/>
                      <p:nvPr/>
                    </p:nvPicPr>
                    <p:blipFill>
                      <a:blip r:embed="rId8"/>
                      <a:stretch>
                        <a:fillRect/>
                      </a:stretch>
                    </p:blipFill>
                    <p:spPr>
                      <a:xfrm>
                        <a:off x="3599815" y="2653665"/>
                        <a:ext cx="932180" cy="335915"/>
                      </a:xfrm>
                      <a:prstGeom prst="rect">
                        <a:avLst/>
                      </a:prstGeom>
                      <a:noFill/>
                      <a:ln w="38100">
                        <a:noFill/>
                        <a:miter/>
                      </a:ln>
                    </p:spPr>
                  </p:pic>
                </p:oleObj>
              </mc:Fallback>
            </mc:AlternateContent>
          </a:graphicData>
        </a:graphic>
      </p:graphicFrame>
      <p:graphicFrame>
        <p:nvGraphicFramePr>
          <p:cNvPr id="9" name="对象 -2147482614"/>
          <p:cNvGraphicFramePr>
            <a:graphicFrameLocks noChangeAspect="1"/>
          </p:cNvGraphicFramePr>
          <p:nvPr/>
        </p:nvGraphicFramePr>
        <p:xfrm>
          <a:off x="7101840" y="2691130"/>
          <a:ext cx="374015" cy="297180"/>
        </p:xfrm>
        <a:graphic>
          <a:graphicData uri="http://schemas.openxmlformats.org/presentationml/2006/ole">
            <mc:AlternateContent xmlns:mc="http://schemas.openxmlformats.org/markup-compatibility/2006">
              <mc:Choice xmlns:v="urn:schemas-microsoft-com:vml" Requires="v">
                <p:oleObj spid="_x0000_s18" name="" r:id="rId9" imgW="254000" imgH="215900" progId="Equation.DSMT4">
                  <p:embed/>
                </p:oleObj>
              </mc:Choice>
              <mc:Fallback>
                <p:oleObj name="" r:id="rId9" imgW="254000" imgH="215900" progId="Equation.DSMT4">
                  <p:embed/>
                  <p:pic>
                    <p:nvPicPr>
                      <p:cNvPr id="0" name="图片 17"/>
                      <p:cNvPicPr/>
                      <p:nvPr/>
                    </p:nvPicPr>
                    <p:blipFill>
                      <a:blip r:embed="rId10"/>
                      <a:stretch>
                        <a:fillRect/>
                      </a:stretch>
                    </p:blipFill>
                    <p:spPr>
                      <a:xfrm>
                        <a:off x="7101840" y="2691130"/>
                        <a:ext cx="374015" cy="297180"/>
                      </a:xfrm>
                      <a:prstGeom prst="rect">
                        <a:avLst/>
                      </a:prstGeom>
                      <a:noFill/>
                      <a:ln w="38100">
                        <a:noFill/>
                        <a:miter/>
                      </a:ln>
                    </p:spPr>
                  </p:pic>
                </p:oleObj>
              </mc:Fallback>
            </mc:AlternateContent>
          </a:graphicData>
        </a:graphic>
      </p:graphicFrame>
      <p:graphicFrame>
        <p:nvGraphicFramePr>
          <p:cNvPr id="10" name="对象 -2147482613"/>
          <p:cNvGraphicFramePr>
            <a:graphicFrameLocks noChangeAspect="1"/>
          </p:cNvGraphicFramePr>
          <p:nvPr/>
        </p:nvGraphicFramePr>
        <p:xfrm>
          <a:off x="5619115" y="3794760"/>
          <a:ext cx="1024255" cy="413385"/>
        </p:xfrm>
        <a:graphic>
          <a:graphicData uri="http://schemas.openxmlformats.org/presentationml/2006/ole">
            <mc:AlternateContent xmlns:mc="http://schemas.openxmlformats.org/markup-compatibility/2006">
              <mc:Choice xmlns:v="urn:schemas-microsoft-com:vml" Requires="v">
                <p:oleObj spid="_x0000_s19" name="" r:id="rId11" imgW="482600" imgH="203200" progId="Equation.DSMT4">
                  <p:embed/>
                </p:oleObj>
              </mc:Choice>
              <mc:Fallback>
                <p:oleObj name="" r:id="rId11" imgW="482600" imgH="203200" progId="Equation.DSMT4">
                  <p:embed/>
                  <p:pic>
                    <p:nvPicPr>
                      <p:cNvPr id="0" name="图片 18"/>
                      <p:cNvPicPr/>
                      <p:nvPr/>
                    </p:nvPicPr>
                    <p:blipFill>
                      <a:blip r:embed="rId12"/>
                      <a:stretch>
                        <a:fillRect/>
                      </a:stretch>
                    </p:blipFill>
                    <p:spPr>
                      <a:xfrm>
                        <a:off x="5619115" y="3794760"/>
                        <a:ext cx="1024255" cy="413385"/>
                      </a:xfrm>
                      <a:prstGeom prst="rect">
                        <a:avLst/>
                      </a:prstGeom>
                      <a:noFill/>
                      <a:ln w="38100">
                        <a:noFill/>
                        <a:miter/>
                      </a:ln>
                    </p:spPr>
                  </p:pic>
                </p:oleObj>
              </mc:Fallback>
            </mc:AlternateContent>
          </a:graphicData>
        </a:graphic>
      </p:graphicFrame>
      <p:graphicFrame>
        <p:nvGraphicFramePr>
          <p:cNvPr id="11" name="对象 -2147482612"/>
          <p:cNvGraphicFramePr>
            <a:graphicFrameLocks noChangeAspect="1"/>
          </p:cNvGraphicFramePr>
          <p:nvPr/>
        </p:nvGraphicFramePr>
        <p:xfrm>
          <a:off x="5077460" y="4293235"/>
          <a:ext cx="1854835" cy="459105"/>
        </p:xfrm>
        <a:graphic>
          <a:graphicData uri="http://schemas.openxmlformats.org/presentationml/2006/ole">
            <mc:AlternateContent xmlns:mc="http://schemas.openxmlformats.org/markup-compatibility/2006">
              <mc:Choice xmlns:v="urn:schemas-microsoft-com:vml" Requires="v">
                <p:oleObj spid="_x0000_s20" name="" r:id="rId13" imgW="875665" imgH="215900" progId="Equation.DSMT4">
                  <p:embed/>
                </p:oleObj>
              </mc:Choice>
              <mc:Fallback>
                <p:oleObj name="" r:id="rId13" imgW="875665" imgH="215900" progId="Equation.DSMT4">
                  <p:embed/>
                  <p:pic>
                    <p:nvPicPr>
                      <p:cNvPr id="0" name="图片 19"/>
                      <p:cNvPicPr/>
                      <p:nvPr/>
                    </p:nvPicPr>
                    <p:blipFill>
                      <a:blip r:embed="rId14"/>
                      <a:stretch>
                        <a:fillRect/>
                      </a:stretch>
                    </p:blipFill>
                    <p:spPr>
                      <a:xfrm>
                        <a:off x="5077460" y="4293235"/>
                        <a:ext cx="1854835" cy="459105"/>
                      </a:xfrm>
                      <a:prstGeom prst="rect">
                        <a:avLst/>
                      </a:prstGeom>
                      <a:noFill/>
                      <a:ln w="38100">
                        <a:noFill/>
                        <a:miter/>
                      </a:ln>
                    </p:spPr>
                  </p:pic>
                </p:oleObj>
              </mc:Fallback>
            </mc:AlternateContent>
          </a:graphicData>
        </a:graphic>
      </p:graphicFrame>
      <p:graphicFrame>
        <p:nvGraphicFramePr>
          <p:cNvPr id="12" name="对象 -2147482609"/>
          <p:cNvGraphicFramePr>
            <a:graphicFrameLocks noChangeAspect="1"/>
          </p:cNvGraphicFramePr>
          <p:nvPr/>
        </p:nvGraphicFramePr>
        <p:xfrm>
          <a:off x="1485265" y="5301615"/>
          <a:ext cx="4639310" cy="518160"/>
        </p:xfrm>
        <a:graphic>
          <a:graphicData uri="http://schemas.openxmlformats.org/presentationml/2006/ole">
            <mc:AlternateContent xmlns:mc="http://schemas.openxmlformats.org/markup-compatibility/2006">
              <mc:Choice xmlns:v="urn:schemas-microsoft-com:vml" Requires="v">
                <p:oleObj spid="_x0000_s21" name="" r:id="rId15" imgW="2501900" imgH="266700" progId="Equation.DSMT4">
                  <p:embed/>
                </p:oleObj>
              </mc:Choice>
              <mc:Fallback>
                <p:oleObj name="" r:id="rId15" imgW="2501900" imgH="266700" progId="Equation.DSMT4">
                  <p:embed/>
                  <p:pic>
                    <p:nvPicPr>
                      <p:cNvPr id="0" name="图片 20"/>
                      <p:cNvPicPr/>
                      <p:nvPr/>
                    </p:nvPicPr>
                    <p:blipFill>
                      <a:blip r:embed="rId16"/>
                      <a:stretch>
                        <a:fillRect/>
                      </a:stretch>
                    </p:blipFill>
                    <p:spPr>
                      <a:xfrm>
                        <a:off x="1485265" y="5301615"/>
                        <a:ext cx="4639310" cy="518160"/>
                      </a:xfrm>
                      <a:prstGeom prst="rect">
                        <a:avLst/>
                      </a:prstGeom>
                      <a:noFill/>
                      <a:ln w="38100">
                        <a:noFill/>
                        <a:miter/>
                      </a:ln>
                    </p:spPr>
                  </p:pic>
                </p:oleObj>
              </mc:Fallback>
            </mc:AlternateContent>
          </a:graphicData>
        </a:graphic>
      </p:graphicFrame>
      <p:graphicFrame>
        <p:nvGraphicFramePr>
          <p:cNvPr id="13" name="对象 -2147482608"/>
          <p:cNvGraphicFramePr>
            <a:graphicFrameLocks noChangeAspect="1"/>
          </p:cNvGraphicFramePr>
          <p:nvPr/>
        </p:nvGraphicFramePr>
        <p:xfrm>
          <a:off x="1412875" y="5877560"/>
          <a:ext cx="7791450" cy="530860"/>
        </p:xfrm>
        <a:graphic>
          <a:graphicData uri="http://schemas.openxmlformats.org/presentationml/2006/ole">
            <mc:AlternateContent xmlns:mc="http://schemas.openxmlformats.org/markup-compatibility/2006">
              <mc:Choice xmlns:v="urn:schemas-microsoft-com:vml" Requires="v">
                <p:oleObj spid="_x0000_s22" name="" r:id="rId17" imgW="4127500" imgH="292100" progId="Equation.DSMT4">
                  <p:embed/>
                </p:oleObj>
              </mc:Choice>
              <mc:Fallback>
                <p:oleObj name="" r:id="rId17" imgW="4127500" imgH="292100" progId="Equation.DSMT4">
                  <p:embed/>
                  <p:pic>
                    <p:nvPicPr>
                      <p:cNvPr id="0" name="图片 21"/>
                      <p:cNvPicPr/>
                      <p:nvPr/>
                    </p:nvPicPr>
                    <p:blipFill>
                      <a:blip r:embed="rId18"/>
                      <a:stretch>
                        <a:fillRect/>
                      </a:stretch>
                    </p:blipFill>
                    <p:spPr>
                      <a:xfrm>
                        <a:off x="1412875" y="5877560"/>
                        <a:ext cx="7791450" cy="530860"/>
                      </a:xfrm>
                      <a:prstGeom prst="rect">
                        <a:avLst/>
                      </a:prstGeom>
                      <a:noFill/>
                      <a:ln w="38100">
                        <a:noFill/>
                        <a:miter/>
                      </a:ln>
                    </p:spPr>
                  </p:pic>
                </p:oleObj>
              </mc:Fallback>
            </mc:AlternateContent>
          </a:graphicData>
        </a:graphic>
      </p:graphicFrame>
      <p:graphicFrame>
        <p:nvGraphicFramePr>
          <p:cNvPr id="23" name="对象 -2147482613"/>
          <p:cNvGraphicFramePr>
            <a:graphicFrameLocks noChangeAspect="1"/>
          </p:cNvGraphicFramePr>
          <p:nvPr/>
        </p:nvGraphicFramePr>
        <p:xfrm>
          <a:off x="5661660" y="1711960"/>
          <a:ext cx="1024255" cy="413385"/>
        </p:xfrm>
        <a:graphic>
          <a:graphicData uri="http://schemas.openxmlformats.org/presentationml/2006/ole">
            <mc:AlternateContent xmlns:mc="http://schemas.openxmlformats.org/markup-compatibility/2006">
              <mc:Choice xmlns:v="urn:schemas-microsoft-com:vml" Requires="v">
                <p:oleObj spid="_x0000_s24" name="" r:id="rId19" imgW="482600" imgH="203200" progId="Equation.DSMT4">
                  <p:embed/>
                </p:oleObj>
              </mc:Choice>
              <mc:Fallback>
                <p:oleObj name="" r:id="rId19" imgW="482600" imgH="203200" progId="Equation.DSMT4">
                  <p:embed/>
                  <p:pic>
                    <p:nvPicPr>
                      <p:cNvPr id="0" name="图片 18"/>
                      <p:cNvPicPr/>
                      <p:nvPr/>
                    </p:nvPicPr>
                    <p:blipFill>
                      <a:blip r:embed="rId12"/>
                      <a:stretch>
                        <a:fillRect/>
                      </a:stretch>
                    </p:blipFill>
                    <p:spPr>
                      <a:xfrm>
                        <a:off x="5661660" y="1711960"/>
                        <a:ext cx="1024255" cy="41338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p:nvPr/>
        </p:nvSpPr>
        <p:spPr bwMode="auto">
          <a:xfrm>
            <a:off x="189095" y="692825"/>
            <a:ext cx="11449272" cy="5580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algn="l">
              <a:lnSpc>
                <a:spcPct val="150000"/>
              </a:lnSpc>
            </a:pPr>
            <a:r>
              <a:rPr kumimoji="1" lang="en-US" altLang="zh-CN" sz="3000" b="1" dirty="0">
                <a:latin typeface="Times New Roman" panose="02020603050405020304" pitchFamily="18" charset="0"/>
                <a:ea typeface="+mn-ea"/>
                <a:cs typeface="Times New Roman" panose="02020603050405020304" pitchFamily="18" charset="0"/>
                <a:sym typeface="+mn-ea"/>
              </a:rPr>
              <a:t>2. BEKK-GARCH模型的</a:t>
            </a:r>
            <a:r>
              <a:rPr kumimoji="1" lang="zh-CN" altLang="en-US" sz="3000" b="1" dirty="0">
                <a:latin typeface="Times New Roman" panose="02020603050405020304" pitchFamily="18" charset="0"/>
                <a:ea typeface="+mn-ea"/>
                <a:cs typeface="Times New Roman" panose="02020603050405020304" pitchFamily="18" charset="0"/>
                <a:sym typeface="+mn-ea"/>
              </a:rPr>
              <a:t>优点</a:t>
            </a:r>
            <a:endParaRPr kumimoji="1" lang="en-US" altLang="zh-CN" sz="2200" dirty="0">
              <a:latin typeface="Times New Roman" panose="02020603050405020304" pitchFamily="18" charset="0"/>
              <a:cs typeface="Times New Roman" panose="02020603050405020304" pitchFamily="18" charset="0"/>
            </a:endParaRPr>
          </a:p>
          <a:p>
            <a:pPr marL="342900" indent="-342900" eaLnBrk="1" hangingPunct="1">
              <a:lnSpc>
                <a:spcPct val="150000"/>
              </a:lnSpc>
              <a:spcBef>
                <a:spcPts val="600"/>
              </a:spcBef>
              <a:buClr>
                <a:srgbClr val="000000"/>
              </a:buClr>
              <a:buSzPct val="100000"/>
              <a:buFont typeface="Arial" panose="020B0604020202020204" pitchFamily="34" charset="0"/>
              <a:buChar char="•"/>
            </a:pPr>
            <a:r>
              <a:rPr kumimoji="1" lang="en-US" altLang="zh-CN" sz="2200" dirty="0">
                <a:latin typeface="Times New Roman" panose="02020603050405020304" pitchFamily="18" charset="0"/>
                <a:cs typeface="Times New Roman" panose="02020603050405020304" pitchFamily="18" charset="0"/>
              </a:rPr>
              <a:t>相对于传统的单变量GARCH模型，多元GARCH模型能够利用残差的条件方差-协方差矩阵的信息，更加充分地捕捉到不同金融时间序列之间波动的相互影响。</a:t>
            </a:r>
            <a:endParaRPr kumimoji="1" lang="en-US" altLang="zh-CN" sz="2200" dirty="0">
              <a:latin typeface="Times New Roman" panose="02020603050405020304" pitchFamily="18" charset="0"/>
              <a:cs typeface="Times New Roman" panose="02020603050405020304" pitchFamily="18" charset="0"/>
            </a:endParaRPr>
          </a:p>
          <a:p>
            <a:pPr marL="342900" indent="-342900" eaLnBrk="1" hangingPunct="1">
              <a:lnSpc>
                <a:spcPct val="150000"/>
              </a:lnSpc>
              <a:spcBef>
                <a:spcPts val="600"/>
              </a:spcBef>
              <a:buClr>
                <a:srgbClr val="000000"/>
              </a:buClr>
              <a:buSzPct val="100000"/>
              <a:buFont typeface="Arial" panose="020B0604020202020204" pitchFamily="34" charset="0"/>
              <a:buChar char="•"/>
            </a:pPr>
            <a:r>
              <a:rPr kumimoji="1" lang="en-US" altLang="zh-CN" sz="2200" dirty="0">
                <a:latin typeface="Times New Roman" panose="02020603050405020304" pitchFamily="18" charset="0"/>
                <a:cs typeface="Times New Roman" panose="02020603050405020304" pitchFamily="18" charset="0"/>
              </a:rPr>
              <a:t>另一方面，和其他多元GARCH模型相比，BEKK-GARCH模型的研究对象正是不同金融时间序列之间的波动溢出效应，能够同时反映波动溢出效应的显著性和方向，且其对差异化的序列内部波动溢出效应的检验更为有效。</a:t>
            </a:r>
            <a:endParaRPr kumimoji="1" lang="en-US" altLang="zh-CN" sz="2200" dirty="0">
              <a:latin typeface="Times New Roman" panose="02020603050405020304" pitchFamily="18" charset="0"/>
              <a:cs typeface="Times New Roman" panose="02020603050405020304" pitchFamily="18" charset="0"/>
            </a:endParaRPr>
          </a:p>
          <a:p>
            <a:pPr marL="342900" indent="-342900" eaLnBrk="1" hangingPunct="1">
              <a:lnSpc>
                <a:spcPct val="150000"/>
              </a:lnSpc>
              <a:spcBef>
                <a:spcPts val="600"/>
              </a:spcBef>
              <a:buClr>
                <a:srgbClr val="000000"/>
              </a:buClr>
              <a:buSzPct val="100000"/>
              <a:buFont typeface="Arial" panose="020B0604020202020204" pitchFamily="34" charset="0"/>
              <a:buChar char="•"/>
            </a:pPr>
            <a:r>
              <a:rPr kumimoji="1" lang="en-US" altLang="zh-CN" sz="2200" dirty="0">
                <a:latin typeface="Times New Roman" panose="02020603050405020304" pitchFamily="18" charset="0"/>
                <a:cs typeface="Times New Roman" panose="02020603050405020304" pitchFamily="18" charset="0"/>
              </a:rPr>
              <a:t>BEKK-GARCH模型能够在很弱的约束下保证协方差矩阵的正定性，还具有需要估计的参数较少等优点，使运算复杂度大幅下降。</a:t>
            </a:r>
            <a:endParaRPr kumimoji="1" lang="en-US" altLang="zh-CN" sz="2200" dirty="0">
              <a:latin typeface="Times New Roman" panose="02020603050405020304" pitchFamily="18" charset="0"/>
              <a:cs typeface="Times New Roman" panose="02020603050405020304" pitchFamily="18" charset="0"/>
            </a:endParaRPr>
          </a:p>
        </p:txBody>
      </p:sp>
      <p:sp>
        <p:nvSpPr>
          <p:cNvPr id="3" name="Rectangle 2"/>
          <p:cNvSpPr txBox="1"/>
          <p:nvPr/>
        </p:nvSpPr>
        <p:spPr>
          <a:xfrm>
            <a:off x="116840" y="116205"/>
            <a:ext cx="4949190" cy="504825"/>
          </a:xfrm>
          <a:prstGeom prst="rect">
            <a:avLst/>
          </a:prstGeom>
        </p:spPr>
        <p:txBody>
          <a:bodyPr anchor="b">
            <a:noAutofit/>
          </a:bodyPr>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r>
              <a:rPr kumimoji="1" lang="zh-CN" altLang="en-US" sz="2700" b="1" cap="small" dirty="0">
                <a:latin typeface="微软雅黑" panose="020B0503020204020204" pitchFamily="34" charset="-122"/>
                <a:ea typeface="微软雅黑" panose="020B0503020204020204" pitchFamily="34" charset="-122"/>
              </a:rPr>
              <a:t>第五节 BEKK-GARCH模型</a:t>
            </a:r>
            <a:endParaRPr kumimoji="1" lang="zh-CN" altLang="en-US" sz="2700" b="1" cap="small" dirty="0">
              <a:latin typeface="微软雅黑" panose="020B0503020204020204" pitchFamily="34" charset="-122"/>
              <a:ea typeface="微软雅黑" panose="020B0503020204020204" pitchFamily="34" charset="-122"/>
            </a:endParaRPr>
          </a:p>
        </p:txBody>
      </p:sp>
    </p:spTree>
  </p:cSld>
  <p:clrMapOvr>
    <a:masterClrMapping/>
  </p:clrMapOvr>
  <p:transition>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p:nvPr/>
        </p:nvSpPr>
        <p:spPr bwMode="auto">
          <a:xfrm>
            <a:off x="381635" y="692785"/>
            <a:ext cx="10375900" cy="558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algn="l">
              <a:lnSpc>
                <a:spcPct val="150000"/>
              </a:lnSpc>
            </a:pPr>
            <a:r>
              <a:rPr kumimoji="1" lang="en-US" altLang="zh-CN" sz="3000" b="1" dirty="0">
                <a:latin typeface="Times New Roman" panose="02020603050405020304" pitchFamily="18" charset="0"/>
                <a:ea typeface="+mn-ea"/>
                <a:cs typeface="Times New Roman" panose="02020603050405020304" pitchFamily="18" charset="0"/>
                <a:sym typeface="+mn-ea"/>
              </a:rPr>
              <a:t>3. BEKK-GARCH模型</a:t>
            </a:r>
            <a:r>
              <a:rPr kumimoji="1" lang="zh-CN" altLang="en-US" sz="3000" b="1" dirty="0">
                <a:latin typeface="Times New Roman" panose="02020603050405020304" pitchFamily="18" charset="0"/>
                <a:ea typeface="+mn-ea"/>
                <a:cs typeface="Times New Roman" panose="02020603050405020304" pitchFamily="18" charset="0"/>
                <a:sym typeface="+mn-ea"/>
              </a:rPr>
              <a:t>的缺点</a:t>
            </a:r>
            <a:endParaRPr kumimoji="1" lang="en-US" altLang="zh-CN" sz="2200" dirty="0">
              <a:latin typeface="Times New Roman" panose="02020603050405020304" pitchFamily="18" charset="0"/>
              <a:cs typeface="Times New Roman" panose="02020603050405020304" pitchFamily="18" charset="0"/>
            </a:endParaRPr>
          </a:p>
          <a:p>
            <a:pPr marL="342900" indent="-342900" eaLnBrk="1" hangingPunct="1">
              <a:lnSpc>
                <a:spcPct val="200000"/>
              </a:lnSpc>
              <a:spcBef>
                <a:spcPts val="600"/>
              </a:spcBef>
              <a:buClr>
                <a:srgbClr val="000000"/>
              </a:buClr>
              <a:buSzPct val="100000"/>
              <a:buFont typeface="Arial" panose="020B0604020202020204" pitchFamily="34" charset="0"/>
              <a:buChar char="•"/>
            </a:pPr>
            <a:r>
              <a:rPr kumimoji="1" lang="en-US" altLang="zh-CN" sz="2200" dirty="0">
                <a:latin typeface="Times New Roman" panose="02020603050405020304" pitchFamily="18" charset="0"/>
                <a:cs typeface="Times New Roman" panose="02020603050405020304" pitchFamily="18" charset="0"/>
              </a:rPr>
              <a:t>首先，待估参数的个数仍然比较多，为了有效的估计参数，依旧需要大量样本；</a:t>
            </a:r>
            <a:endParaRPr kumimoji="1" lang="en-US" altLang="zh-CN" sz="2200" dirty="0">
              <a:latin typeface="Times New Roman" panose="02020603050405020304" pitchFamily="18" charset="0"/>
              <a:cs typeface="Times New Roman" panose="02020603050405020304" pitchFamily="18" charset="0"/>
            </a:endParaRPr>
          </a:p>
          <a:p>
            <a:pPr marL="342900" indent="-342900" eaLnBrk="1" hangingPunct="1">
              <a:lnSpc>
                <a:spcPct val="150000"/>
              </a:lnSpc>
              <a:spcBef>
                <a:spcPts val="600"/>
              </a:spcBef>
              <a:buClr>
                <a:srgbClr val="000000"/>
              </a:buClr>
              <a:buSzPct val="100000"/>
              <a:buFont typeface="Arial" panose="020B0604020202020204" pitchFamily="34" charset="0"/>
              <a:buChar char="•"/>
            </a:pPr>
            <a:r>
              <a:rPr kumimoji="1" lang="en-US" altLang="zh-CN" sz="2200" dirty="0">
                <a:latin typeface="Times New Roman" panose="02020603050405020304" pitchFamily="18" charset="0"/>
                <a:cs typeface="Times New Roman" panose="02020603050405020304" pitchFamily="18" charset="0"/>
              </a:rPr>
              <a:t>其次，参数的含义不明确，不能直观地分析哪个解释变量对被结束变量的影响。如果需要分析变量之间的影响关系，需要将矩阵写成方程的形式，即将矩阵之间的乘积化简，在变量比较多的情况下，其存在一定难度。</a:t>
            </a:r>
            <a:endParaRPr kumimoji="1" lang="en-US" altLang="zh-CN" sz="2200" dirty="0">
              <a:latin typeface="Times New Roman" panose="02020603050405020304" pitchFamily="18" charset="0"/>
              <a:cs typeface="Times New Roman" panose="02020603050405020304" pitchFamily="18" charset="0"/>
            </a:endParaRPr>
          </a:p>
        </p:txBody>
      </p:sp>
      <p:sp>
        <p:nvSpPr>
          <p:cNvPr id="3" name="Rectangle 2"/>
          <p:cNvSpPr txBox="1"/>
          <p:nvPr/>
        </p:nvSpPr>
        <p:spPr>
          <a:xfrm>
            <a:off x="116840" y="116205"/>
            <a:ext cx="4949190" cy="504825"/>
          </a:xfrm>
          <a:prstGeom prst="rect">
            <a:avLst/>
          </a:prstGeom>
        </p:spPr>
        <p:txBody>
          <a:bodyPr anchor="b">
            <a:noAutofit/>
          </a:bodyPr>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r>
              <a:rPr kumimoji="1" lang="zh-CN" altLang="en-US" sz="2700" b="1" cap="small" dirty="0">
                <a:latin typeface="微软雅黑" panose="020B0503020204020204" pitchFamily="34" charset="-122"/>
                <a:ea typeface="微软雅黑" panose="020B0503020204020204" pitchFamily="34" charset="-122"/>
              </a:rPr>
              <a:t>第五节 BEKK-GARCH模型</a:t>
            </a:r>
            <a:endParaRPr kumimoji="1" lang="zh-CN" altLang="en-US" sz="2700" b="1" cap="small" dirty="0">
              <a:latin typeface="微软雅黑" panose="020B0503020204020204" pitchFamily="34" charset="-122"/>
              <a:ea typeface="微软雅黑" panose="020B0503020204020204" pitchFamily="34" charset="-122"/>
            </a:endParaRPr>
          </a:p>
        </p:txBody>
      </p:sp>
    </p:spTree>
  </p:cSld>
  <p:clrMapOvr>
    <a:masterClrMapping/>
  </p:clrMapOvr>
  <p:transition>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785360" cy="777875"/>
          </a:xfrm>
        </p:spPr>
        <p:txBody>
          <a:bodyPr/>
          <a:lstStyle/>
          <a:p>
            <a:pPr algn="l"/>
            <a:r>
              <a:rPr sz="2800" b="1" cap="small" dirty="0">
                <a:latin typeface="微软雅黑" panose="020B0503020204020204" pitchFamily="34" charset="-122"/>
                <a:ea typeface="微软雅黑" panose="020B0503020204020204" pitchFamily="34" charset="-122"/>
                <a:cs typeface="+mn-cs"/>
              </a:rPr>
              <a:t>第五节 BEKK-GARCH模型</a:t>
            </a:r>
            <a:endParaRPr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358775" y="692785"/>
            <a:ext cx="11249660" cy="5707380"/>
          </a:xfrm>
          <a:prstGeom prst="rect">
            <a:avLst/>
          </a:prstGeom>
          <a:noFill/>
        </p:spPr>
        <p:txBody>
          <a:bodyPr wrap="square" rtlCol="0">
            <a:noAutofit/>
          </a:bodyPr>
          <a:lstStyle/>
          <a:p>
            <a:pPr marL="0" indent="0">
              <a:lnSpc>
                <a:spcPct val="150000"/>
              </a:lnSpc>
              <a:buFont typeface="Arial" panose="020B0604020202020204" pitchFamily="34" charset="0"/>
              <a:buNone/>
            </a:pPr>
            <a:r>
              <a:rPr kumimoji="1" lang="en-US" altLang="zh-CN" sz="2200" dirty="0">
                <a:latin typeface="Times New Roman" panose="02020603050405020304" pitchFamily="18" charset="0"/>
                <a:ea typeface="+mn-ea"/>
                <a:cs typeface="Times New Roman" panose="02020603050405020304" pitchFamily="18" charset="0"/>
              </a:rPr>
              <a:t>【例3-5】采用BEKK-GARCH（1，1）模型研究我国股票市场、债券市场和外汇市场间的波动溢出效应</a:t>
            </a: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选取2018年1月1日到2023年4月30日的我国股票市场（上证指数）、债券市场（上证国债指数）和外汇市场（人民币元对美元汇率）的日收盘价格数据作为样本数据。</a:t>
            </a: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对三个市场收益率残差序列建立BEKK-GARCH（1,1）模型，最终BEKK-GARCH（1,1）模型的估计结果具体如下：</a:t>
            </a: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在分析</a:t>
            </a:r>
            <a:r>
              <a:rPr kumimoji="1" lang="zh-CN" altLang="en-US" sz="2200" dirty="0">
                <a:latin typeface="Times New Roman" panose="02020603050405020304" pitchFamily="18" charset="0"/>
                <a:ea typeface="+mn-ea"/>
                <a:cs typeface="Times New Roman" panose="02020603050405020304" pitchFamily="18" charset="0"/>
              </a:rPr>
              <a:t>下</a:t>
            </a:r>
            <a:r>
              <a:rPr kumimoji="1" lang="en-US" altLang="zh-CN" sz="2200" dirty="0">
                <a:latin typeface="Times New Roman" panose="02020603050405020304" pitchFamily="18" charset="0"/>
                <a:ea typeface="+mn-ea"/>
                <a:cs typeface="Times New Roman" panose="02020603050405020304" pitchFamily="18" charset="0"/>
              </a:rPr>
              <a:t>表中BEKK-GARCH（1,1）模型的估计结果前，应知道上表中的1是指股票市场，2是指债券市场，3是指外汇市场。接下来对表中的估计结果进行分析：首先，在整体样本的基础上，A(1,1)、A(2,2)、A(3,3)和B(1,1)都在1%的情况下显著，而B(2,2)和B(3,3)不显著，三个市场中只有股票市场收益率体现了ARCH效应和GARCH效应，即波动持久性和方差随时间变化的特性。</a:t>
            </a:r>
            <a:endParaRPr kumimoji="1" lang="en-US" altLang="zh-CN" sz="2200" dirty="0">
              <a:latin typeface="Times New Roman" panose="02020603050405020304" pitchFamily="18" charset="0"/>
              <a:ea typeface="+mn-ea"/>
              <a:cs typeface="Times New Roman" panose="02020603050405020304" pitchFamily="18" charset="0"/>
            </a:endParaRPr>
          </a:p>
          <a:p>
            <a:pPr marL="0" indent="0">
              <a:lnSpc>
                <a:spcPct val="150000"/>
              </a:lnSpc>
              <a:buFont typeface="Arial" panose="020B0604020202020204" pitchFamily="34" charset="0"/>
              <a:buNone/>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0" indent="0">
              <a:lnSpc>
                <a:spcPct val="150000"/>
              </a:lnSpc>
              <a:buFont typeface="Arial" panose="020B0604020202020204" pitchFamily="34" charset="0"/>
              <a:buNone/>
            </a:pPr>
            <a:r>
              <a:rPr kumimoji="1" lang="en-US" altLang="zh-CN" sz="2200" dirty="0">
                <a:latin typeface="Times New Roman" panose="02020603050405020304" pitchFamily="18" charset="0"/>
                <a:ea typeface="+mn-ea"/>
                <a:cs typeface="Times New Roman" panose="02020603050405020304" pitchFamily="18" charset="0"/>
              </a:rPr>
              <a:t>                  </a:t>
            </a:r>
            <a:endParaRPr kumimoji="1" lang="en-US" altLang="zh-CN" sz="22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785360" cy="777875"/>
          </a:xfrm>
        </p:spPr>
        <p:txBody>
          <a:bodyPr/>
          <a:lstStyle/>
          <a:p>
            <a:pPr algn="l"/>
            <a:r>
              <a:rPr sz="2800" b="1" cap="small" dirty="0">
                <a:latin typeface="微软雅黑" panose="020B0503020204020204" pitchFamily="34" charset="-122"/>
                <a:ea typeface="微软雅黑" panose="020B0503020204020204" pitchFamily="34" charset="-122"/>
                <a:cs typeface="+mn-cs"/>
              </a:rPr>
              <a:t>第五节 BEKK-GARCH模型</a:t>
            </a:r>
            <a:endParaRPr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16840" y="765175"/>
            <a:ext cx="6371590" cy="5707380"/>
          </a:xfrm>
          <a:prstGeom prst="rect">
            <a:avLst/>
          </a:prstGeom>
          <a:noFill/>
        </p:spPr>
        <p:txBody>
          <a:bodyPr wrap="square" rtlCol="0">
            <a:noAutofit/>
          </a:bodyPr>
          <a:lstStyle/>
          <a:p>
            <a:pPr marL="342900" indent="-342900">
              <a:lnSpc>
                <a:spcPct val="150000"/>
              </a:lnSpc>
              <a:buFont typeface="Arial" panose="020B0604020202020204" pitchFamily="34" charset="0"/>
              <a:buChar char="•"/>
            </a:pPr>
            <a:r>
              <a:rPr kumimoji="1" lang="en-US" altLang="zh-CN" sz="1800" dirty="0">
                <a:latin typeface="Times New Roman" panose="02020603050405020304" pitchFamily="18" charset="0"/>
                <a:ea typeface="+mn-ea"/>
                <a:cs typeface="Times New Roman" panose="02020603050405020304" pitchFamily="18" charset="0"/>
              </a:rPr>
              <a:t>其次，观察其他变量的显著性，A(1,2)和B(1,2)在1%的情况下是显著的，意味着从股票市场收益率到债券市场收益率的波动溢出效应是显著的；</a:t>
            </a:r>
            <a:endParaRPr kumimoji="1" lang="en-US" altLang="zh-CN" sz="18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en-US" altLang="zh-CN" sz="1800" dirty="0">
                <a:latin typeface="Times New Roman" panose="02020603050405020304" pitchFamily="18" charset="0"/>
                <a:ea typeface="+mn-ea"/>
                <a:cs typeface="Times New Roman" panose="02020603050405020304" pitchFamily="18" charset="0"/>
              </a:rPr>
              <a:t>A(1,3)和B(1,3)在1%的置信区间显著，存在从股票市场收益率到外汇市场收益率的波动溢出效应；</a:t>
            </a:r>
            <a:endParaRPr kumimoji="1" lang="en-US" altLang="zh-CN" sz="18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en-US" altLang="zh-CN" sz="1800" dirty="0">
                <a:latin typeface="Times New Roman" panose="02020603050405020304" pitchFamily="18" charset="0"/>
                <a:ea typeface="+mn-ea"/>
                <a:cs typeface="Times New Roman" panose="02020603050405020304" pitchFamily="18" charset="0"/>
              </a:rPr>
              <a:t>A(2,1)显著，而B(2,1)不显著，意味着从债券市场收益率到股票市场收益率的波动溢出效应不显著；</a:t>
            </a:r>
            <a:endParaRPr kumimoji="1" lang="en-US" altLang="zh-CN" sz="18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en-US" altLang="zh-CN" sz="1800" dirty="0">
                <a:latin typeface="Times New Roman" panose="02020603050405020304" pitchFamily="18" charset="0"/>
                <a:ea typeface="+mn-ea"/>
                <a:cs typeface="Times New Roman" panose="02020603050405020304" pitchFamily="18" charset="0"/>
              </a:rPr>
              <a:t>A(2,3)和B(2,3)在1%的置信区间显著，表示存在从债券市场收益率到外汇市场收益率的波动溢出效应；</a:t>
            </a:r>
            <a:endParaRPr kumimoji="1" lang="en-US" altLang="zh-CN" sz="18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en-US" altLang="zh-CN" sz="1800" dirty="0">
                <a:latin typeface="Times New Roman" panose="02020603050405020304" pitchFamily="18" charset="0"/>
                <a:ea typeface="+mn-ea"/>
                <a:cs typeface="Times New Roman" panose="02020603050405020304" pitchFamily="18" charset="0"/>
              </a:rPr>
              <a:t>A(3,1)和B(3,1)在5%的情况下都是显著的，意味着从外汇市场收益率到股票市场收益率的波动溢出效应是显著的；</a:t>
            </a:r>
            <a:endParaRPr kumimoji="1" lang="en-US" altLang="zh-CN" sz="18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en-US" altLang="zh-CN" sz="1800" dirty="0">
                <a:latin typeface="Times New Roman" panose="02020603050405020304" pitchFamily="18" charset="0"/>
                <a:ea typeface="+mn-ea"/>
                <a:cs typeface="Times New Roman" panose="02020603050405020304" pitchFamily="18" charset="0"/>
              </a:rPr>
              <a:t>A(3,2)不显著，而B(3,2)在1%的情况下是显著的，表明从外汇市场收益率到股票市场收益率的波动溢出效应不显著。</a:t>
            </a:r>
            <a:endParaRPr kumimoji="1" lang="en-US" altLang="zh-CN" sz="18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0" indent="0">
              <a:lnSpc>
                <a:spcPct val="150000"/>
              </a:lnSpc>
              <a:buFont typeface="Arial" panose="020B0604020202020204" pitchFamily="34" charset="0"/>
              <a:buNone/>
            </a:pPr>
            <a:r>
              <a:rPr kumimoji="1" lang="en-US" altLang="zh-CN" sz="2200" dirty="0">
                <a:latin typeface="Times New Roman" panose="02020603050405020304" pitchFamily="18" charset="0"/>
                <a:ea typeface="+mn-ea"/>
                <a:cs typeface="Times New Roman" panose="02020603050405020304" pitchFamily="18" charset="0"/>
              </a:rPr>
              <a:t>                  </a:t>
            </a:r>
            <a:endParaRPr kumimoji="1" lang="en-US" altLang="zh-CN" sz="2200" dirty="0">
              <a:latin typeface="Times New Roman" panose="02020603050405020304" pitchFamily="18" charset="0"/>
              <a:ea typeface="+mn-ea"/>
              <a:cs typeface="Times New Roman" panose="02020603050405020304" pitchFamily="18" charset="0"/>
            </a:endParaRPr>
          </a:p>
        </p:txBody>
      </p:sp>
      <p:pic>
        <p:nvPicPr>
          <p:cNvPr id="3" name="图片 2"/>
          <p:cNvPicPr>
            <a:picLocks noChangeAspect="1"/>
          </p:cNvPicPr>
          <p:nvPr/>
        </p:nvPicPr>
        <p:blipFill>
          <a:blip r:embed="rId1"/>
          <a:stretch>
            <a:fillRect/>
          </a:stretch>
        </p:blipFill>
        <p:spPr>
          <a:xfrm>
            <a:off x="6741795" y="692785"/>
            <a:ext cx="4927600" cy="6066790"/>
          </a:xfrm>
          <a:prstGeom prst="rect">
            <a:avLst/>
          </a:prstGeom>
        </p:spPr>
      </p:pic>
    </p:spTree>
  </p:cSld>
  <p:clrMapOvr>
    <a:masterClrMapping/>
  </p:clrMapOvr>
  <p:transition>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885571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eaLnBrk="1" hangingPunct="1"/>
            <a:r>
              <a:rPr kumimoji="0" lang="zh-CN" altLang="en-US" sz="5400" b="1" dirty="0">
                <a:solidFill>
                  <a:schemeClr val="bg1"/>
                </a:solidFill>
                <a:latin typeface="微软雅黑" panose="020B0503020204020204" pitchFamily="34" charset="-122"/>
                <a:ea typeface="微软雅黑" panose="020B0503020204020204" pitchFamily="34" charset="-122"/>
              </a:rPr>
              <a:t>六、随机波动模型</a:t>
            </a:r>
            <a:endParaRPr kumimoji="0" lang="zh-CN" altLang="en-US" sz="5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340">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78536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第六节 随机波动</a:t>
            </a:r>
            <a:r>
              <a:rPr sz="2800" b="1" cap="small" dirty="0">
                <a:latin typeface="微软雅黑" panose="020B0503020204020204" pitchFamily="34" charset="-122"/>
                <a:ea typeface="微软雅黑" panose="020B0503020204020204" pitchFamily="34" charset="-122"/>
                <a:cs typeface="+mn-cs"/>
              </a:rPr>
              <a:t>模型</a:t>
            </a:r>
            <a:endParaRPr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260985" y="621030"/>
            <a:ext cx="11644630" cy="5707380"/>
          </a:xfrm>
          <a:prstGeom prst="rect">
            <a:avLst/>
          </a:prstGeom>
          <a:noFill/>
        </p:spPr>
        <p:txBody>
          <a:bodyPr wrap="square" rtlCol="0">
            <a:noAutofit/>
          </a:bodyPr>
          <a:lstStyle/>
          <a:p>
            <a:pPr>
              <a:lnSpc>
                <a:spcPct val="150000"/>
              </a:lnSpc>
            </a:pPr>
            <a:r>
              <a:rPr kumimoji="1" lang="en-US" altLang="zh-CN" sz="3000" b="1" dirty="0">
                <a:latin typeface="Times New Roman" panose="02020603050405020304" pitchFamily="18" charset="0"/>
                <a:ea typeface="+mn-ea"/>
                <a:cs typeface="Times New Roman" panose="02020603050405020304" pitchFamily="18" charset="0"/>
              </a:rPr>
              <a:t>1. </a:t>
            </a:r>
            <a:r>
              <a:rPr kumimoji="1" lang="zh-CN" altLang="en-US" sz="3000" b="1" dirty="0">
                <a:latin typeface="Times New Roman" panose="02020603050405020304" pitchFamily="18" charset="0"/>
                <a:ea typeface="+mn-ea"/>
                <a:cs typeface="Times New Roman" panose="02020603050405020304" pitchFamily="18" charset="0"/>
              </a:rPr>
              <a:t>随机波动</a:t>
            </a:r>
            <a:r>
              <a:rPr kumimoji="1" lang="en-US" altLang="zh-CN" sz="3000" b="1" dirty="0">
                <a:latin typeface="Times New Roman" panose="02020603050405020304" pitchFamily="18" charset="0"/>
                <a:ea typeface="+mn-ea"/>
                <a:cs typeface="Times New Roman" panose="02020603050405020304" pitchFamily="18" charset="0"/>
              </a:rPr>
              <a:t>模型的</a:t>
            </a:r>
            <a:r>
              <a:rPr kumimoji="1" lang="zh-CN" altLang="en-US" sz="3000" b="1" dirty="0">
                <a:latin typeface="Times New Roman" panose="02020603050405020304" pitchFamily="18" charset="0"/>
                <a:ea typeface="+mn-ea"/>
                <a:cs typeface="Times New Roman" panose="02020603050405020304" pitchFamily="18" charset="0"/>
              </a:rPr>
              <a:t>介绍</a:t>
            </a:r>
            <a:endParaRPr kumimoji="1" lang="en-US" altLang="zh-CN" sz="3000" b="1"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随机波动模型（Stochastic Volatility model）</a:t>
            </a:r>
            <a:r>
              <a:rPr kumimoji="1" lang="zh-CN" altLang="en-US" sz="2200" dirty="0">
                <a:latin typeface="Times New Roman" panose="02020603050405020304" pitchFamily="18" charset="0"/>
                <a:ea typeface="+mn-ea"/>
                <a:cs typeface="Times New Roman" panose="02020603050405020304" pitchFamily="18" charset="0"/>
              </a:rPr>
              <a:t>，简称SV模型，</a:t>
            </a:r>
            <a:r>
              <a:rPr kumimoji="1" lang="en-US" altLang="zh-CN" sz="2200" dirty="0">
                <a:latin typeface="Times New Roman" panose="02020603050405020304" pitchFamily="18" charset="0"/>
                <a:ea typeface="+mn-ea"/>
                <a:cs typeface="Times New Roman" panose="02020603050405020304" pitchFamily="18" charset="0"/>
              </a:rPr>
              <a:t>是一种金融时间序列模型，其主要用于描述金融资产价格中的随机波动性。与传统的GARCHA模型不同，SV模型允许波动率本身也具有时间变化的特性。</a:t>
            </a: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SV模型最早是由Taylor（1986）在解释金融收益序列波动模型的自回归行为时引入的，假设波动的扰动服从正态分布，也假设波动序列服从AR(1)过程</a:t>
            </a:r>
            <a:r>
              <a:rPr kumimoji="1" lang="zh-CN" altLang="en-US" sz="2200" dirty="0">
                <a:latin typeface="Times New Roman" panose="02020603050405020304" pitchFamily="18" charset="0"/>
                <a:ea typeface="+mn-ea"/>
                <a:cs typeface="Times New Roman" panose="02020603050405020304" pitchFamily="18" charset="0"/>
              </a:rPr>
              <a:t>。</a:t>
            </a:r>
            <a:endParaRPr kumimoji="1" lang="zh-CN" altLang="en-US"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传统随机波动模型的估计方法是通过近似或者模拟的方法构造似然函数或矩阵来进行估计，主要有广义矩估计（GMM）、拟最大似然估计（QML）、伪极大似然估计（SML）等。</a:t>
            </a: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同GARCH族模型的发展一样，为了更好地刻画数据随机波动的特征，SV模型也在不断发展，目前的扩展随机波动模型有厚尾SV模型、均值SV模型和杠杆SV模型等。</a:t>
            </a: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a:p>
            <a:endParaRPr kumimoji="1" lang="en-US" altLang="zh-CN"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78536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第六节 随机波动</a:t>
            </a:r>
            <a:r>
              <a:rPr sz="2800" b="1" cap="small" dirty="0">
                <a:latin typeface="微软雅黑" panose="020B0503020204020204" pitchFamily="34" charset="-122"/>
                <a:ea typeface="微软雅黑" panose="020B0503020204020204" pitchFamily="34" charset="-122"/>
                <a:cs typeface="+mn-cs"/>
              </a:rPr>
              <a:t>模型</a:t>
            </a:r>
            <a:endParaRPr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260985" y="621030"/>
            <a:ext cx="11733530" cy="5707380"/>
          </a:xfrm>
          <a:prstGeom prst="rect">
            <a:avLst/>
          </a:prstGeom>
          <a:noFill/>
        </p:spPr>
        <p:txBody>
          <a:bodyPr wrap="square" rtlCol="0">
            <a:noAutofit/>
          </a:bodyPr>
          <a:lstStyle/>
          <a:p>
            <a:pPr>
              <a:lnSpc>
                <a:spcPct val="150000"/>
              </a:lnSpc>
            </a:pPr>
            <a:r>
              <a:rPr kumimoji="1" lang="en-US" altLang="zh-CN" sz="3000" b="1" dirty="0">
                <a:latin typeface="Times New Roman" panose="02020603050405020304" pitchFamily="18" charset="0"/>
                <a:ea typeface="+mn-ea"/>
                <a:cs typeface="Times New Roman" panose="02020603050405020304" pitchFamily="18" charset="0"/>
              </a:rPr>
              <a:t>2. </a:t>
            </a:r>
            <a:r>
              <a:rPr kumimoji="1" lang="zh-CN" altLang="en-US" sz="3000" b="1" dirty="0">
                <a:latin typeface="Times New Roman" panose="02020603050405020304" pitchFamily="18" charset="0"/>
                <a:ea typeface="+mn-ea"/>
                <a:cs typeface="Times New Roman" panose="02020603050405020304" pitchFamily="18" charset="0"/>
              </a:rPr>
              <a:t>随机波动</a:t>
            </a:r>
            <a:r>
              <a:rPr kumimoji="1" lang="en-US" altLang="zh-CN" sz="3000" b="1" dirty="0">
                <a:latin typeface="Times New Roman" panose="02020603050405020304" pitchFamily="18" charset="0"/>
                <a:ea typeface="+mn-ea"/>
                <a:cs typeface="Times New Roman" panose="02020603050405020304" pitchFamily="18" charset="0"/>
              </a:rPr>
              <a:t>模型的</a:t>
            </a:r>
            <a:r>
              <a:rPr kumimoji="1" lang="zh-CN" altLang="en-US" sz="3000" b="1" dirty="0">
                <a:latin typeface="Times New Roman" panose="02020603050405020304" pitchFamily="18" charset="0"/>
                <a:ea typeface="+mn-ea"/>
                <a:cs typeface="Times New Roman" panose="02020603050405020304" pitchFamily="18" charset="0"/>
              </a:rPr>
              <a:t>构建</a:t>
            </a:r>
            <a:endParaRPr kumimoji="1" lang="en-US" altLang="zh-CN" sz="3000" b="1"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en-US" altLang="zh-CN" sz="2000" dirty="0">
                <a:latin typeface="Times New Roman" panose="02020603050405020304" pitchFamily="18" charset="0"/>
                <a:ea typeface="+mn-ea"/>
                <a:cs typeface="Times New Roman" panose="02020603050405020304" pitchFamily="18" charset="0"/>
              </a:rPr>
              <a:t>误差过程为正态分布、收益为零均值、无自相关平稳过程是基本SV模型的基本假设</a:t>
            </a:r>
            <a:r>
              <a:rPr kumimoji="1" lang="zh-CN" altLang="en-US" sz="2000" dirty="0">
                <a:latin typeface="Times New Roman" panose="02020603050405020304" pitchFamily="18" charset="0"/>
                <a:ea typeface="+mn-ea"/>
                <a:cs typeface="Times New Roman" panose="02020603050405020304" pitchFamily="18" charset="0"/>
              </a:rPr>
              <a:t>，随机波动模型的具体形式为：</a:t>
            </a:r>
            <a:endParaRPr kumimoji="1" lang="zh-CN" altLang="en-US" sz="20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zh-CN" altLang="en-US"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zh-CN" altLang="en-US"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en-US" altLang="zh-CN" sz="2000" dirty="0">
                <a:latin typeface="Times New Roman" panose="02020603050405020304" pitchFamily="18" charset="0"/>
                <a:ea typeface="+mn-ea"/>
                <a:cs typeface="Times New Roman" panose="02020603050405020304" pitchFamily="18" charset="0"/>
              </a:rPr>
              <a:t>上式中，SV模型的波动率是由均值方程和波动方程组合构成的。    表示第 t 日的收益率；  为独立同分布的正态白噪声干扰，且满足                          ；   为独立同分布的波动的扰动水平，且满足             ，其中   是反映波动扰动水平的参数；   是反映波动水平的参数；误差项     和     都是一个不可能被观测的值，且两者之间不具有任何的相关性；    通常被认为是用来度量反应股票波动持续性的参数，反映了当前波动对未来波动的影响，并且对于	      ，SV模型是协方差平稳的；   是刻画波动率的随机过程，并且具有一阶自回归特征，且持续性参数为     。</a:t>
            </a:r>
            <a:endParaRPr kumimoji="1" lang="en-US" altLang="zh-CN" sz="2000" dirty="0">
              <a:latin typeface="Times New Roman" panose="02020603050405020304" pitchFamily="18" charset="0"/>
              <a:ea typeface="+mn-ea"/>
              <a:cs typeface="Times New Roman" panose="02020603050405020304" pitchFamily="18" charset="0"/>
            </a:endParaRPr>
          </a:p>
          <a:p>
            <a:endParaRPr kumimoji="1" lang="en-US" altLang="zh-CN" sz="2000" dirty="0">
              <a:latin typeface="Times New Roman" panose="02020603050405020304" pitchFamily="18" charset="0"/>
              <a:ea typeface="+mn-ea"/>
              <a:cs typeface="Times New Roman" panose="02020603050405020304" pitchFamily="18" charset="0"/>
            </a:endParaRPr>
          </a:p>
        </p:txBody>
      </p:sp>
      <p:graphicFrame>
        <p:nvGraphicFramePr>
          <p:cNvPr id="3" name="对象 -2147482185"/>
          <p:cNvGraphicFramePr>
            <a:graphicFrameLocks noChangeAspect="1"/>
          </p:cNvGraphicFramePr>
          <p:nvPr/>
        </p:nvGraphicFramePr>
        <p:xfrm>
          <a:off x="3933190" y="1989455"/>
          <a:ext cx="2789555" cy="713740"/>
        </p:xfrm>
        <a:graphic>
          <a:graphicData uri="http://schemas.openxmlformats.org/presentationml/2006/ole">
            <mc:AlternateContent xmlns:mc="http://schemas.openxmlformats.org/markup-compatibility/2006">
              <mc:Choice xmlns:v="urn:schemas-microsoft-com:vml" Requires="v">
                <p:oleObj spid="_x0000_s3076" name="" r:id="rId1" imgW="1701800" imgH="431800" progId="Equation.DSMT4">
                  <p:embed/>
                </p:oleObj>
              </mc:Choice>
              <mc:Fallback>
                <p:oleObj name="" r:id="rId1" imgW="1701800" imgH="431800" progId="Equation.DSMT4">
                  <p:embed/>
                  <p:pic>
                    <p:nvPicPr>
                      <p:cNvPr id="0" name="图片 3075"/>
                      <p:cNvPicPr/>
                      <p:nvPr/>
                    </p:nvPicPr>
                    <p:blipFill>
                      <a:blip r:embed="rId2"/>
                      <a:stretch>
                        <a:fillRect/>
                      </a:stretch>
                    </p:blipFill>
                    <p:spPr>
                      <a:xfrm>
                        <a:off x="3933190" y="1989455"/>
                        <a:ext cx="2789555" cy="713740"/>
                      </a:xfrm>
                      <a:prstGeom prst="rect">
                        <a:avLst/>
                      </a:prstGeom>
                      <a:noFill/>
                      <a:ln w="38100">
                        <a:noFill/>
                        <a:miter/>
                      </a:ln>
                    </p:spPr>
                  </p:pic>
                </p:oleObj>
              </mc:Fallback>
            </mc:AlternateContent>
          </a:graphicData>
        </a:graphic>
      </p:graphicFrame>
      <p:graphicFrame>
        <p:nvGraphicFramePr>
          <p:cNvPr id="4" name="对象 -2147482184"/>
          <p:cNvGraphicFramePr>
            <a:graphicFrameLocks noChangeAspect="1"/>
          </p:cNvGraphicFramePr>
          <p:nvPr/>
        </p:nvGraphicFramePr>
        <p:xfrm>
          <a:off x="3429635" y="2781300"/>
          <a:ext cx="3637915" cy="384175"/>
        </p:xfrm>
        <a:graphic>
          <a:graphicData uri="http://schemas.openxmlformats.org/presentationml/2006/ole">
            <mc:AlternateContent xmlns:mc="http://schemas.openxmlformats.org/markup-compatibility/2006">
              <mc:Choice xmlns:v="urn:schemas-microsoft-com:vml" Requires="v">
                <p:oleObj spid="_x0000_s13" name="" r:id="rId3" imgW="2159000" imgH="228600" progId="Equation.DSMT4">
                  <p:embed/>
                </p:oleObj>
              </mc:Choice>
              <mc:Fallback>
                <p:oleObj name="" r:id="rId3" imgW="2159000" imgH="228600" progId="Equation.DSMT4">
                  <p:embed/>
                  <p:pic>
                    <p:nvPicPr>
                      <p:cNvPr id="0" name="图片 12"/>
                      <p:cNvPicPr/>
                      <p:nvPr/>
                    </p:nvPicPr>
                    <p:blipFill>
                      <a:blip r:embed="rId4"/>
                      <a:stretch>
                        <a:fillRect/>
                      </a:stretch>
                    </p:blipFill>
                    <p:spPr>
                      <a:xfrm>
                        <a:off x="3429635" y="2781300"/>
                        <a:ext cx="3637915" cy="384175"/>
                      </a:xfrm>
                      <a:prstGeom prst="rect">
                        <a:avLst/>
                      </a:prstGeom>
                      <a:noFill/>
                      <a:ln w="38100">
                        <a:noFill/>
                        <a:miter/>
                      </a:ln>
                    </p:spPr>
                  </p:pic>
                </p:oleObj>
              </mc:Fallback>
            </mc:AlternateContent>
          </a:graphicData>
        </a:graphic>
      </p:graphicFrame>
      <p:graphicFrame>
        <p:nvGraphicFramePr>
          <p:cNvPr id="6" name="对象 -2147482183"/>
          <p:cNvGraphicFramePr>
            <a:graphicFrameLocks noChangeAspect="1"/>
          </p:cNvGraphicFramePr>
          <p:nvPr/>
        </p:nvGraphicFramePr>
        <p:xfrm>
          <a:off x="7893685" y="3285490"/>
          <a:ext cx="185420" cy="404495"/>
        </p:xfrm>
        <a:graphic>
          <a:graphicData uri="http://schemas.openxmlformats.org/presentationml/2006/ole">
            <mc:AlternateContent xmlns:mc="http://schemas.openxmlformats.org/markup-compatibility/2006">
              <mc:Choice xmlns:v="urn:schemas-microsoft-com:vml" Requires="v">
                <p:oleObj spid="_x0000_s14" name="" r:id="rId5" imgW="165100" imgH="228600" progId="Equation.DSMT4">
                  <p:embed/>
                </p:oleObj>
              </mc:Choice>
              <mc:Fallback>
                <p:oleObj name="" r:id="rId5" imgW="165100" imgH="228600" progId="Equation.DSMT4">
                  <p:embed/>
                  <p:pic>
                    <p:nvPicPr>
                      <p:cNvPr id="0" name="图片 13"/>
                      <p:cNvPicPr/>
                      <p:nvPr/>
                    </p:nvPicPr>
                    <p:blipFill>
                      <a:blip r:embed="rId6"/>
                      <a:stretch>
                        <a:fillRect/>
                      </a:stretch>
                    </p:blipFill>
                    <p:spPr>
                      <a:xfrm>
                        <a:off x="7893685" y="3285490"/>
                        <a:ext cx="185420" cy="404495"/>
                      </a:xfrm>
                      <a:prstGeom prst="rect">
                        <a:avLst/>
                      </a:prstGeom>
                      <a:noFill/>
                      <a:ln w="38100">
                        <a:noFill/>
                        <a:miter/>
                      </a:ln>
                    </p:spPr>
                  </p:pic>
                </p:oleObj>
              </mc:Fallback>
            </mc:AlternateContent>
          </a:graphicData>
        </a:graphic>
      </p:graphicFrame>
      <p:graphicFrame>
        <p:nvGraphicFramePr>
          <p:cNvPr id="7" name="对象 -2147482182"/>
          <p:cNvGraphicFramePr>
            <a:graphicFrameLocks noChangeAspect="1"/>
          </p:cNvGraphicFramePr>
          <p:nvPr/>
        </p:nvGraphicFramePr>
        <p:xfrm>
          <a:off x="10486390" y="3357245"/>
          <a:ext cx="244475" cy="367030"/>
        </p:xfrm>
        <a:graphic>
          <a:graphicData uri="http://schemas.openxmlformats.org/presentationml/2006/ole">
            <mc:AlternateContent xmlns:mc="http://schemas.openxmlformats.org/markup-compatibility/2006">
              <mc:Choice xmlns:v="urn:schemas-microsoft-com:vml" Requires="v">
                <p:oleObj spid="_x0000_s15" name="" r:id="rId7" imgW="152400" imgH="228600" progId="Equation.DSMT4">
                  <p:embed/>
                </p:oleObj>
              </mc:Choice>
              <mc:Fallback>
                <p:oleObj name="" r:id="rId7" imgW="152400" imgH="228600" progId="Equation.DSMT4">
                  <p:embed/>
                  <p:pic>
                    <p:nvPicPr>
                      <p:cNvPr id="0" name="图片 14"/>
                      <p:cNvPicPr/>
                      <p:nvPr/>
                    </p:nvPicPr>
                    <p:blipFill>
                      <a:blip r:embed="rId8"/>
                      <a:stretch>
                        <a:fillRect/>
                      </a:stretch>
                    </p:blipFill>
                    <p:spPr>
                      <a:xfrm>
                        <a:off x="10486390" y="3357245"/>
                        <a:ext cx="244475" cy="367030"/>
                      </a:xfrm>
                      <a:prstGeom prst="rect">
                        <a:avLst/>
                      </a:prstGeom>
                      <a:noFill/>
                      <a:ln w="38100">
                        <a:noFill/>
                        <a:miter/>
                      </a:ln>
                    </p:spPr>
                  </p:pic>
                </p:oleObj>
              </mc:Fallback>
            </mc:AlternateContent>
          </a:graphicData>
        </a:graphic>
      </p:graphicFrame>
      <p:graphicFrame>
        <p:nvGraphicFramePr>
          <p:cNvPr id="8" name="对象 -2147482181"/>
          <p:cNvGraphicFramePr>
            <a:graphicFrameLocks noChangeAspect="1"/>
          </p:cNvGraphicFramePr>
          <p:nvPr/>
        </p:nvGraphicFramePr>
        <p:xfrm>
          <a:off x="4221480" y="3789045"/>
          <a:ext cx="1646555" cy="399415"/>
        </p:xfrm>
        <a:graphic>
          <a:graphicData uri="http://schemas.openxmlformats.org/presentationml/2006/ole">
            <mc:AlternateContent xmlns:mc="http://schemas.openxmlformats.org/markup-compatibility/2006">
              <mc:Choice xmlns:v="urn:schemas-microsoft-com:vml" Requires="v">
                <p:oleObj spid="_x0000_s16" name="" r:id="rId9" imgW="939800" imgH="228600" progId="Equation.DSMT4">
                  <p:embed/>
                </p:oleObj>
              </mc:Choice>
              <mc:Fallback>
                <p:oleObj name="" r:id="rId9" imgW="939800" imgH="228600" progId="Equation.DSMT4">
                  <p:embed/>
                  <p:pic>
                    <p:nvPicPr>
                      <p:cNvPr id="0" name="图片 15"/>
                      <p:cNvPicPr/>
                      <p:nvPr/>
                    </p:nvPicPr>
                    <p:blipFill>
                      <a:blip r:embed="rId10"/>
                      <a:stretch>
                        <a:fillRect/>
                      </a:stretch>
                    </p:blipFill>
                    <p:spPr>
                      <a:xfrm>
                        <a:off x="4221480" y="3789045"/>
                        <a:ext cx="1646555" cy="399415"/>
                      </a:xfrm>
                      <a:prstGeom prst="rect">
                        <a:avLst/>
                      </a:prstGeom>
                      <a:noFill/>
                      <a:ln w="38100">
                        <a:noFill/>
                        <a:miter/>
                      </a:ln>
                    </p:spPr>
                  </p:pic>
                </p:oleObj>
              </mc:Fallback>
            </mc:AlternateContent>
          </a:graphicData>
        </a:graphic>
      </p:graphicFrame>
      <p:graphicFrame>
        <p:nvGraphicFramePr>
          <p:cNvPr id="9" name="对象 -2147482180"/>
          <p:cNvGraphicFramePr>
            <a:graphicFrameLocks noChangeAspect="1"/>
          </p:cNvGraphicFramePr>
          <p:nvPr/>
        </p:nvGraphicFramePr>
        <p:xfrm>
          <a:off x="6093460" y="3789045"/>
          <a:ext cx="257810" cy="387985"/>
        </p:xfrm>
        <a:graphic>
          <a:graphicData uri="http://schemas.openxmlformats.org/presentationml/2006/ole">
            <mc:AlternateContent xmlns:mc="http://schemas.openxmlformats.org/markup-compatibility/2006">
              <mc:Choice xmlns:v="urn:schemas-microsoft-com:vml" Requires="v">
                <p:oleObj spid="_x0000_s26" name="" r:id="rId11" imgW="152400" imgH="228600" progId="Equation.DSMT4">
                  <p:embed/>
                </p:oleObj>
              </mc:Choice>
              <mc:Fallback>
                <p:oleObj name="" r:id="rId11" imgW="152400" imgH="228600" progId="Equation.DSMT4">
                  <p:embed/>
                  <p:pic>
                    <p:nvPicPr>
                      <p:cNvPr id="0" name="图片 25"/>
                      <p:cNvPicPr/>
                      <p:nvPr/>
                    </p:nvPicPr>
                    <p:blipFill>
                      <a:blip r:embed="rId12"/>
                      <a:stretch>
                        <a:fillRect/>
                      </a:stretch>
                    </p:blipFill>
                    <p:spPr>
                      <a:xfrm>
                        <a:off x="6093460" y="3789045"/>
                        <a:ext cx="257810" cy="387985"/>
                      </a:xfrm>
                      <a:prstGeom prst="rect">
                        <a:avLst/>
                      </a:prstGeom>
                      <a:noFill/>
                      <a:ln w="38100">
                        <a:noFill/>
                        <a:miter/>
                      </a:ln>
                    </p:spPr>
                  </p:pic>
                </p:oleObj>
              </mc:Fallback>
            </mc:AlternateContent>
          </a:graphicData>
        </a:graphic>
      </p:graphicFrame>
      <p:graphicFrame>
        <p:nvGraphicFramePr>
          <p:cNvPr id="10" name="对象 -2147482179"/>
          <p:cNvGraphicFramePr>
            <a:graphicFrameLocks noChangeAspect="1"/>
          </p:cNvGraphicFramePr>
          <p:nvPr/>
        </p:nvGraphicFramePr>
        <p:xfrm>
          <a:off x="10918190" y="3789680"/>
          <a:ext cx="1193800" cy="401320"/>
        </p:xfrm>
        <a:graphic>
          <a:graphicData uri="http://schemas.openxmlformats.org/presentationml/2006/ole">
            <mc:AlternateContent xmlns:mc="http://schemas.openxmlformats.org/markup-compatibility/2006">
              <mc:Choice xmlns:v="urn:schemas-microsoft-com:vml" Requires="v">
                <p:oleObj spid="_x0000_s27" name="" r:id="rId13" imgW="1054100" imgH="279400" progId="Equation.DSMT4">
                  <p:embed/>
                </p:oleObj>
              </mc:Choice>
              <mc:Fallback>
                <p:oleObj name="" r:id="rId13" imgW="1054100" imgH="279400" progId="Equation.DSMT4">
                  <p:embed/>
                  <p:pic>
                    <p:nvPicPr>
                      <p:cNvPr id="0" name="图片 26"/>
                      <p:cNvPicPr/>
                      <p:nvPr/>
                    </p:nvPicPr>
                    <p:blipFill>
                      <a:blip r:embed="rId14"/>
                      <a:stretch>
                        <a:fillRect/>
                      </a:stretch>
                    </p:blipFill>
                    <p:spPr>
                      <a:xfrm>
                        <a:off x="10918190" y="3789680"/>
                        <a:ext cx="1193800" cy="401320"/>
                      </a:xfrm>
                      <a:prstGeom prst="rect">
                        <a:avLst/>
                      </a:prstGeom>
                      <a:noFill/>
                      <a:ln w="38100">
                        <a:noFill/>
                        <a:miter/>
                      </a:ln>
                    </p:spPr>
                  </p:pic>
                </p:oleObj>
              </mc:Fallback>
            </mc:AlternateContent>
          </a:graphicData>
        </a:graphic>
      </p:graphicFrame>
      <p:graphicFrame>
        <p:nvGraphicFramePr>
          <p:cNvPr id="11" name="对象 -2147482178"/>
          <p:cNvGraphicFramePr>
            <a:graphicFrameLocks noChangeAspect="1"/>
          </p:cNvGraphicFramePr>
          <p:nvPr/>
        </p:nvGraphicFramePr>
        <p:xfrm>
          <a:off x="1412875" y="4337050"/>
          <a:ext cx="290830" cy="278765"/>
        </p:xfrm>
        <a:graphic>
          <a:graphicData uri="http://schemas.openxmlformats.org/presentationml/2006/ole">
            <mc:AlternateContent xmlns:mc="http://schemas.openxmlformats.org/markup-compatibility/2006">
              <mc:Choice xmlns:v="urn:schemas-microsoft-com:vml" Requires="v">
                <p:oleObj spid="_x0000_s28" name="" r:id="rId15" imgW="127000" imgH="139700" progId="Equation.DSMT4">
                  <p:embed/>
                </p:oleObj>
              </mc:Choice>
              <mc:Fallback>
                <p:oleObj name="" r:id="rId15" imgW="127000" imgH="139700" progId="Equation.DSMT4">
                  <p:embed/>
                  <p:pic>
                    <p:nvPicPr>
                      <p:cNvPr id="0" name="图片 27"/>
                      <p:cNvPicPr/>
                      <p:nvPr/>
                    </p:nvPicPr>
                    <p:blipFill>
                      <a:blip r:embed="rId16"/>
                      <a:stretch>
                        <a:fillRect/>
                      </a:stretch>
                    </p:blipFill>
                    <p:spPr>
                      <a:xfrm>
                        <a:off x="1412875" y="4337050"/>
                        <a:ext cx="290830" cy="278765"/>
                      </a:xfrm>
                      <a:prstGeom prst="rect">
                        <a:avLst/>
                      </a:prstGeom>
                      <a:noFill/>
                      <a:ln w="38100">
                        <a:noFill/>
                        <a:miter/>
                      </a:ln>
                    </p:spPr>
                  </p:pic>
                </p:oleObj>
              </mc:Fallback>
            </mc:AlternateContent>
          </a:graphicData>
        </a:graphic>
      </p:graphicFrame>
      <p:graphicFrame>
        <p:nvGraphicFramePr>
          <p:cNvPr id="12" name="对象 -2147482177"/>
          <p:cNvGraphicFramePr>
            <a:graphicFrameLocks noChangeAspect="1"/>
          </p:cNvGraphicFramePr>
          <p:nvPr/>
        </p:nvGraphicFramePr>
        <p:xfrm>
          <a:off x="4869815" y="4364990"/>
          <a:ext cx="249555" cy="273685"/>
        </p:xfrm>
        <a:graphic>
          <a:graphicData uri="http://schemas.openxmlformats.org/presentationml/2006/ole">
            <mc:AlternateContent xmlns:mc="http://schemas.openxmlformats.org/markup-compatibility/2006">
              <mc:Choice xmlns:v="urn:schemas-microsoft-com:vml" Requires="v">
                <p:oleObj spid="_x0000_s29" name="" r:id="rId17" imgW="152400" imgH="165100" progId="Equation.DSMT4">
                  <p:embed/>
                </p:oleObj>
              </mc:Choice>
              <mc:Fallback>
                <p:oleObj name="" r:id="rId17" imgW="152400" imgH="165100" progId="Equation.DSMT4">
                  <p:embed/>
                  <p:pic>
                    <p:nvPicPr>
                      <p:cNvPr id="0" name="图片 28"/>
                      <p:cNvPicPr/>
                      <p:nvPr/>
                    </p:nvPicPr>
                    <p:blipFill>
                      <a:blip r:embed="rId18"/>
                      <a:stretch>
                        <a:fillRect/>
                      </a:stretch>
                    </p:blipFill>
                    <p:spPr>
                      <a:xfrm>
                        <a:off x="4869815" y="4364990"/>
                        <a:ext cx="249555" cy="273685"/>
                      </a:xfrm>
                      <a:prstGeom prst="rect">
                        <a:avLst/>
                      </a:prstGeom>
                      <a:noFill/>
                      <a:ln w="38100">
                        <a:noFill/>
                        <a:miter/>
                      </a:ln>
                    </p:spPr>
                  </p:pic>
                </p:oleObj>
              </mc:Fallback>
            </mc:AlternateContent>
          </a:graphicData>
        </a:graphic>
      </p:graphicFrame>
      <p:graphicFrame>
        <p:nvGraphicFramePr>
          <p:cNvPr id="17" name="对象 -2147482176"/>
          <p:cNvGraphicFramePr>
            <a:graphicFrameLocks noChangeAspect="1"/>
          </p:cNvGraphicFramePr>
          <p:nvPr/>
        </p:nvGraphicFramePr>
        <p:xfrm>
          <a:off x="8757920" y="4221480"/>
          <a:ext cx="271780" cy="407670"/>
        </p:xfrm>
        <a:graphic>
          <a:graphicData uri="http://schemas.openxmlformats.org/presentationml/2006/ole">
            <mc:AlternateContent xmlns:mc="http://schemas.openxmlformats.org/markup-compatibility/2006">
              <mc:Choice xmlns:v="urn:schemas-microsoft-com:vml" Requires="v">
                <p:oleObj spid="_x0000_s30" name="" r:id="rId19" imgW="152400" imgH="228600" progId="Equation.DSMT4">
                  <p:embed/>
                </p:oleObj>
              </mc:Choice>
              <mc:Fallback>
                <p:oleObj name="" r:id="rId19" imgW="152400" imgH="228600" progId="Equation.DSMT4">
                  <p:embed/>
                  <p:pic>
                    <p:nvPicPr>
                      <p:cNvPr id="0" name="图片 29"/>
                      <p:cNvPicPr/>
                      <p:nvPr/>
                    </p:nvPicPr>
                    <p:blipFill>
                      <a:blip r:embed="rId12"/>
                      <a:stretch>
                        <a:fillRect/>
                      </a:stretch>
                    </p:blipFill>
                    <p:spPr>
                      <a:xfrm>
                        <a:off x="8757920" y="4221480"/>
                        <a:ext cx="271780" cy="407670"/>
                      </a:xfrm>
                      <a:prstGeom prst="rect">
                        <a:avLst/>
                      </a:prstGeom>
                      <a:noFill/>
                      <a:ln w="38100">
                        <a:noFill/>
                        <a:miter/>
                      </a:ln>
                    </p:spPr>
                  </p:pic>
                </p:oleObj>
              </mc:Fallback>
            </mc:AlternateContent>
          </a:graphicData>
        </a:graphic>
      </p:graphicFrame>
      <p:graphicFrame>
        <p:nvGraphicFramePr>
          <p:cNvPr id="18" name="对象 -2147482175"/>
          <p:cNvGraphicFramePr>
            <a:graphicFrameLocks noChangeAspect="1"/>
          </p:cNvGraphicFramePr>
          <p:nvPr/>
        </p:nvGraphicFramePr>
        <p:xfrm>
          <a:off x="9262110" y="4214495"/>
          <a:ext cx="282575" cy="424180"/>
        </p:xfrm>
        <a:graphic>
          <a:graphicData uri="http://schemas.openxmlformats.org/presentationml/2006/ole">
            <mc:AlternateContent xmlns:mc="http://schemas.openxmlformats.org/markup-compatibility/2006">
              <mc:Choice xmlns:v="urn:schemas-microsoft-com:vml" Requires="v">
                <p:oleObj spid="_x0000_s31" name="" r:id="rId20" imgW="152400" imgH="228600" progId="Equation.DSMT4">
                  <p:embed/>
                </p:oleObj>
              </mc:Choice>
              <mc:Fallback>
                <p:oleObj name="" r:id="rId20" imgW="152400" imgH="228600" progId="Equation.DSMT4">
                  <p:embed/>
                  <p:pic>
                    <p:nvPicPr>
                      <p:cNvPr id="0" name="图片 30"/>
                      <p:cNvPicPr/>
                      <p:nvPr/>
                    </p:nvPicPr>
                    <p:blipFill>
                      <a:blip r:embed="rId8"/>
                      <a:stretch>
                        <a:fillRect/>
                      </a:stretch>
                    </p:blipFill>
                    <p:spPr>
                      <a:xfrm>
                        <a:off x="9262110" y="4214495"/>
                        <a:ext cx="282575" cy="424180"/>
                      </a:xfrm>
                      <a:prstGeom prst="rect">
                        <a:avLst/>
                      </a:prstGeom>
                      <a:noFill/>
                      <a:ln w="38100">
                        <a:noFill/>
                        <a:miter/>
                      </a:ln>
                    </p:spPr>
                  </p:pic>
                </p:oleObj>
              </mc:Fallback>
            </mc:AlternateContent>
          </a:graphicData>
        </a:graphic>
      </p:graphicFrame>
      <p:graphicFrame>
        <p:nvGraphicFramePr>
          <p:cNvPr id="19" name="对象 -2147482174"/>
          <p:cNvGraphicFramePr>
            <a:graphicFrameLocks noChangeAspect="1"/>
          </p:cNvGraphicFramePr>
          <p:nvPr/>
        </p:nvGraphicFramePr>
        <p:xfrm>
          <a:off x="5445760" y="4780915"/>
          <a:ext cx="325755" cy="299720"/>
        </p:xfrm>
        <a:graphic>
          <a:graphicData uri="http://schemas.openxmlformats.org/presentationml/2006/ole">
            <mc:AlternateContent xmlns:mc="http://schemas.openxmlformats.org/markup-compatibility/2006">
              <mc:Choice xmlns:v="urn:schemas-microsoft-com:vml" Requires="v">
                <p:oleObj spid="_x0000_s32" name="" r:id="rId21" imgW="139700" imgH="165100" progId="Equation.DSMT4">
                  <p:embed/>
                </p:oleObj>
              </mc:Choice>
              <mc:Fallback>
                <p:oleObj name="" r:id="rId21" imgW="139700" imgH="165100" progId="Equation.DSMT4">
                  <p:embed/>
                  <p:pic>
                    <p:nvPicPr>
                      <p:cNvPr id="0" name="图片 31"/>
                      <p:cNvPicPr/>
                      <p:nvPr/>
                    </p:nvPicPr>
                    <p:blipFill>
                      <a:blip r:embed="rId22"/>
                      <a:stretch>
                        <a:fillRect/>
                      </a:stretch>
                    </p:blipFill>
                    <p:spPr>
                      <a:xfrm>
                        <a:off x="5445760" y="4780915"/>
                        <a:ext cx="325755" cy="299720"/>
                      </a:xfrm>
                      <a:prstGeom prst="rect">
                        <a:avLst/>
                      </a:prstGeom>
                      <a:noFill/>
                      <a:ln w="38100">
                        <a:noFill/>
                        <a:miter/>
                      </a:ln>
                    </p:spPr>
                  </p:pic>
                </p:oleObj>
              </mc:Fallback>
            </mc:AlternateContent>
          </a:graphicData>
        </a:graphic>
      </p:graphicFrame>
      <p:graphicFrame>
        <p:nvGraphicFramePr>
          <p:cNvPr id="20" name="对象 -2147482173"/>
          <p:cNvGraphicFramePr>
            <a:graphicFrameLocks noChangeAspect="1"/>
          </p:cNvGraphicFramePr>
          <p:nvPr/>
        </p:nvGraphicFramePr>
        <p:xfrm>
          <a:off x="5589270" y="5193665"/>
          <a:ext cx="614680" cy="389890"/>
        </p:xfrm>
        <a:graphic>
          <a:graphicData uri="http://schemas.openxmlformats.org/presentationml/2006/ole">
            <mc:AlternateContent xmlns:mc="http://schemas.openxmlformats.org/markup-compatibility/2006">
              <mc:Choice xmlns:v="urn:schemas-microsoft-com:vml" Requires="v">
                <p:oleObj spid="_x0000_s33" name="" r:id="rId23" imgW="393700" imgH="254000" progId="Equation.DSMT4">
                  <p:embed/>
                </p:oleObj>
              </mc:Choice>
              <mc:Fallback>
                <p:oleObj name="" r:id="rId23" imgW="393700" imgH="254000" progId="Equation.DSMT4">
                  <p:embed/>
                  <p:pic>
                    <p:nvPicPr>
                      <p:cNvPr id="0" name="图片 32"/>
                      <p:cNvPicPr/>
                      <p:nvPr/>
                    </p:nvPicPr>
                    <p:blipFill>
                      <a:blip r:embed="rId24"/>
                      <a:stretch>
                        <a:fillRect/>
                      </a:stretch>
                    </p:blipFill>
                    <p:spPr>
                      <a:xfrm>
                        <a:off x="5589270" y="5193665"/>
                        <a:ext cx="614680" cy="389890"/>
                      </a:xfrm>
                      <a:prstGeom prst="rect">
                        <a:avLst/>
                      </a:prstGeom>
                      <a:noFill/>
                      <a:ln w="38100">
                        <a:noFill/>
                        <a:miter/>
                      </a:ln>
                    </p:spPr>
                  </p:pic>
                </p:oleObj>
              </mc:Fallback>
            </mc:AlternateContent>
          </a:graphicData>
        </a:graphic>
      </p:graphicFrame>
      <p:graphicFrame>
        <p:nvGraphicFramePr>
          <p:cNvPr id="21" name="对象 -2147482172"/>
          <p:cNvGraphicFramePr>
            <a:graphicFrameLocks noChangeAspect="1"/>
          </p:cNvGraphicFramePr>
          <p:nvPr/>
        </p:nvGraphicFramePr>
        <p:xfrm>
          <a:off x="9262110" y="5193665"/>
          <a:ext cx="238125" cy="389890"/>
        </p:xfrm>
        <a:graphic>
          <a:graphicData uri="http://schemas.openxmlformats.org/presentationml/2006/ole">
            <mc:AlternateContent xmlns:mc="http://schemas.openxmlformats.org/markup-compatibility/2006">
              <mc:Choice xmlns:v="urn:schemas-microsoft-com:vml" Requires="v">
                <p:oleObj spid="_x0000_s34" name="" r:id="rId25" imgW="152400" imgH="228600" progId="Equation.DSMT4">
                  <p:embed/>
                </p:oleObj>
              </mc:Choice>
              <mc:Fallback>
                <p:oleObj name="" r:id="rId25" imgW="152400" imgH="228600" progId="Equation.DSMT4">
                  <p:embed/>
                  <p:pic>
                    <p:nvPicPr>
                      <p:cNvPr id="0" name="图片 33"/>
                      <p:cNvPicPr/>
                      <p:nvPr/>
                    </p:nvPicPr>
                    <p:blipFill>
                      <a:blip r:embed="rId26"/>
                      <a:stretch>
                        <a:fillRect/>
                      </a:stretch>
                    </p:blipFill>
                    <p:spPr>
                      <a:xfrm>
                        <a:off x="9262110" y="5193665"/>
                        <a:ext cx="238125" cy="389890"/>
                      </a:xfrm>
                      <a:prstGeom prst="rect">
                        <a:avLst/>
                      </a:prstGeom>
                      <a:noFill/>
                      <a:ln w="38100">
                        <a:noFill/>
                        <a:miter/>
                      </a:ln>
                    </p:spPr>
                  </p:pic>
                </p:oleObj>
              </mc:Fallback>
            </mc:AlternateContent>
          </a:graphicData>
        </a:graphic>
      </p:graphicFrame>
      <p:graphicFrame>
        <p:nvGraphicFramePr>
          <p:cNvPr id="22" name="对象 -2147482171"/>
          <p:cNvGraphicFramePr>
            <a:graphicFrameLocks noChangeAspect="1"/>
          </p:cNvGraphicFramePr>
          <p:nvPr/>
        </p:nvGraphicFramePr>
        <p:xfrm>
          <a:off x="6309360" y="5661660"/>
          <a:ext cx="271780" cy="327660"/>
        </p:xfrm>
        <a:graphic>
          <a:graphicData uri="http://schemas.openxmlformats.org/presentationml/2006/ole">
            <mc:AlternateContent xmlns:mc="http://schemas.openxmlformats.org/markup-compatibility/2006">
              <mc:Choice xmlns:v="urn:schemas-microsoft-com:vml" Requires="v">
                <p:oleObj spid="_x0000_s35" name="" r:id="rId27" imgW="139700" imgH="165100" progId="Equation.DSMT4">
                  <p:embed/>
                </p:oleObj>
              </mc:Choice>
              <mc:Fallback>
                <p:oleObj name="" r:id="rId27" imgW="139700" imgH="165100" progId="Equation.DSMT4">
                  <p:embed/>
                  <p:pic>
                    <p:nvPicPr>
                      <p:cNvPr id="0" name="图片 34"/>
                      <p:cNvPicPr/>
                      <p:nvPr/>
                    </p:nvPicPr>
                    <p:blipFill>
                      <a:blip r:embed="rId22"/>
                      <a:stretch>
                        <a:fillRect/>
                      </a:stretch>
                    </p:blipFill>
                    <p:spPr>
                      <a:xfrm>
                        <a:off x="6309360" y="5661660"/>
                        <a:ext cx="271780" cy="32766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78536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第六节 随机波动</a:t>
            </a:r>
            <a:r>
              <a:rPr sz="2800" b="1" cap="small" dirty="0">
                <a:latin typeface="微软雅黑" panose="020B0503020204020204" pitchFamily="34" charset="-122"/>
                <a:ea typeface="微软雅黑" panose="020B0503020204020204" pitchFamily="34" charset="-122"/>
                <a:cs typeface="+mn-cs"/>
              </a:rPr>
              <a:t>模型</a:t>
            </a:r>
            <a:endParaRPr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260985" y="621030"/>
            <a:ext cx="11407140" cy="5707380"/>
          </a:xfrm>
          <a:prstGeom prst="rect">
            <a:avLst/>
          </a:prstGeom>
          <a:noFill/>
        </p:spPr>
        <p:txBody>
          <a:bodyPr wrap="square" rtlCol="0">
            <a:noAutofit/>
          </a:bodyPr>
          <a:lstStyle/>
          <a:p>
            <a:pPr marL="342900" indent="-342900">
              <a:lnSpc>
                <a:spcPct val="150000"/>
              </a:lnSpc>
              <a:buFont typeface="Arial" panose="020B0604020202020204" pitchFamily="34" charset="0"/>
              <a:buChar char="•"/>
            </a:pPr>
            <a:r>
              <a:rPr kumimoji="1" sz="2000" dirty="0">
                <a:latin typeface="Times New Roman" panose="02020603050405020304" pitchFamily="18" charset="0"/>
                <a:ea typeface="+mn-ea"/>
                <a:cs typeface="Times New Roman" panose="02020603050405020304" pitchFamily="18" charset="0"/>
              </a:rPr>
              <a:t>若考虑系统存在单变量波动，则其一般情况的表达式为：</a:t>
            </a:r>
            <a:endParaRPr kumimoji="1" sz="20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sz="20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zh-CN" sz="2000" dirty="0">
                <a:latin typeface="Times New Roman" panose="02020603050405020304" pitchFamily="18" charset="0"/>
                <a:ea typeface="+mn-ea"/>
                <a:cs typeface="Times New Roman" panose="02020603050405020304" pitchFamily="18" charset="0"/>
              </a:rPr>
              <a:t>上</a:t>
            </a:r>
            <a:r>
              <a:rPr kumimoji="1" sz="2000" dirty="0">
                <a:latin typeface="Times New Roman" panose="02020603050405020304" pitchFamily="18" charset="0"/>
                <a:ea typeface="+mn-ea"/>
                <a:cs typeface="Times New Roman" panose="02020603050405020304" pitchFamily="18" charset="0"/>
              </a:rPr>
              <a:t>式中，</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表示在</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t-1</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时刻可获得的信息集，</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为前期可测变量的一个可测函数</a:t>
            </a:r>
            <a:r>
              <a:rPr kumimoji="1" lang="zh-CN" sz="2000" dirty="0">
                <a:latin typeface="Times New Roman" panose="02020603050405020304" pitchFamily="18" charset="0"/>
                <a:ea typeface="+mn-ea"/>
                <a:cs typeface="Times New Roman" panose="02020603050405020304" pitchFamily="18" charset="0"/>
              </a:rPr>
              <a:t>，</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为一个待设定的严格正波动过程，</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独立标准正态分布过程，它与前期可测变量及同期变量无关。</a:t>
            </a:r>
            <a:endParaRPr kumimoji="1" sz="20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zh-CN" altLang="en-US" sz="2200" dirty="0">
                <a:latin typeface="Times New Roman" panose="02020603050405020304" pitchFamily="18" charset="0"/>
                <a:ea typeface="+mn-ea"/>
                <a:cs typeface="Times New Roman" panose="02020603050405020304" pitchFamily="18" charset="0"/>
              </a:rPr>
              <a:t>对于上式的约束条件，最主要的是一阶矩与二阶矩可以完全解释</a:t>
            </a:r>
            <a:r>
              <a:rPr kumimoji="1" lang="en-US" altLang="zh-CN" sz="2200" dirty="0">
                <a:latin typeface="Times New Roman" panose="02020603050405020304" pitchFamily="18" charset="0"/>
                <a:ea typeface="+mn-ea"/>
                <a:cs typeface="Times New Roman" panose="02020603050405020304" pitchFamily="18" charset="0"/>
              </a:rPr>
              <a:t>     </a:t>
            </a:r>
            <a:r>
              <a:rPr kumimoji="1" lang="zh-CN" altLang="en-US" sz="2200" dirty="0">
                <a:latin typeface="Times New Roman" panose="02020603050405020304" pitchFamily="18" charset="0"/>
                <a:ea typeface="+mn-ea"/>
                <a:cs typeface="Times New Roman" panose="02020603050405020304" pitchFamily="18" charset="0"/>
              </a:rPr>
              <a:t>的同期相依性，即残差的标准化及分布系统演化具有不变的性质，即：</a:t>
            </a:r>
            <a:endParaRPr kumimoji="1" lang="zh-CN" altLang="en-US"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zh-CN" altLang="en-US"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zh-CN" altLang="en-US" sz="2200" dirty="0">
                <a:latin typeface="Times New Roman" panose="02020603050405020304" pitchFamily="18" charset="0"/>
                <a:ea typeface="+mn-ea"/>
                <a:cs typeface="Times New Roman" panose="02020603050405020304" pitchFamily="18" charset="0"/>
              </a:rPr>
              <a:t>上式中由于</a:t>
            </a:r>
            <a:r>
              <a:rPr kumimoji="1" lang="en-US" altLang="zh-CN" sz="2200" dirty="0">
                <a:latin typeface="Times New Roman" panose="02020603050405020304" pitchFamily="18" charset="0"/>
                <a:ea typeface="+mn-ea"/>
                <a:cs typeface="Times New Roman" panose="02020603050405020304" pitchFamily="18" charset="0"/>
              </a:rPr>
              <a:t>    </a:t>
            </a:r>
            <a:r>
              <a:rPr kumimoji="1" lang="zh-CN" altLang="en-US" sz="2200" dirty="0">
                <a:latin typeface="Times New Roman" panose="02020603050405020304" pitchFamily="18" charset="0"/>
                <a:ea typeface="+mn-ea"/>
                <a:cs typeface="Times New Roman" panose="02020603050405020304" pitchFamily="18" charset="0"/>
              </a:rPr>
              <a:t>和</a:t>
            </a:r>
            <a:r>
              <a:rPr kumimoji="1" lang="en-US" altLang="zh-CN" sz="2200" dirty="0">
                <a:latin typeface="Times New Roman" panose="02020603050405020304" pitchFamily="18" charset="0"/>
                <a:ea typeface="+mn-ea"/>
                <a:cs typeface="Times New Roman" panose="02020603050405020304" pitchFamily="18" charset="0"/>
              </a:rPr>
              <a:t>     </a:t>
            </a:r>
            <a:r>
              <a:rPr kumimoji="1" lang="zh-CN" altLang="en-US" sz="2200" dirty="0">
                <a:latin typeface="Times New Roman" panose="02020603050405020304" pitchFamily="18" charset="0"/>
                <a:ea typeface="+mn-ea"/>
                <a:cs typeface="Times New Roman" panose="02020603050405020304" pitchFamily="18" charset="0"/>
              </a:rPr>
              <a:t>已知，要想求得</a:t>
            </a:r>
            <a:r>
              <a:rPr kumimoji="1" lang="en-US" altLang="zh-CN" sz="2200" dirty="0">
                <a:latin typeface="Times New Roman" panose="02020603050405020304" pitchFamily="18" charset="0"/>
                <a:ea typeface="+mn-ea"/>
                <a:cs typeface="Times New Roman" panose="02020603050405020304" pitchFamily="18" charset="0"/>
              </a:rPr>
              <a:t>   </a:t>
            </a:r>
            <a:r>
              <a:rPr kumimoji="1" lang="zh-CN" altLang="en-US" sz="2200" dirty="0">
                <a:latin typeface="Times New Roman" panose="02020603050405020304" pitchFamily="18" charset="0"/>
                <a:ea typeface="+mn-ea"/>
                <a:cs typeface="Times New Roman" panose="02020603050405020304" pitchFamily="18" charset="0"/>
              </a:rPr>
              <a:t>，只要再可获得</a:t>
            </a:r>
            <a:r>
              <a:rPr kumimoji="1" lang="en-US" altLang="zh-CN" sz="2200" dirty="0">
                <a:latin typeface="Times New Roman" panose="02020603050405020304" pitchFamily="18" charset="0"/>
                <a:ea typeface="+mn-ea"/>
                <a:cs typeface="Times New Roman" panose="02020603050405020304" pitchFamily="18" charset="0"/>
              </a:rPr>
              <a:t>    </a:t>
            </a:r>
            <a:r>
              <a:rPr kumimoji="1" lang="zh-CN" altLang="en-US" sz="2200" dirty="0">
                <a:latin typeface="Times New Roman" panose="02020603050405020304" pitchFamily="18" charset="0"/>
                <a:ea typeface="+mn-ea"/>
                <a:cs typeface="Times New Roman" panose="02020603050405020304" pitchFamily="18" charset="0"/>
              </a:rPr>
              <a:t>的值即可。所以，对于波动模型来讲，决定性的问题是</a:t>
            </a:r>
            <a:r>
              <a:rPr kumimoji="1" lang="en-US" altLang="zh-CN" sz="2200" dirty="0">
                <a:latin typeface="Times New Roman" panose="02020603050405020304" pitchFamily="18" charset="0"/>
                <a:ea typeface="+mn-ea"/>
                <a:cs typeface="Times New Roman" panose="02020603050405020304" pitchFamily="18" charset="0"/>
              </a:rPr>
              <a:t>      </a:t>
            </a:r>
            <a:r>
              <a:rPr kumimoji="1" lang="zh-CN" altLang="en-US" sz="2200" dirty="0">
                <a:latin typeface="Times New Roman" panose="02020603050405020304" pitchFamily="18" charset="0"/>
                <a:ea typeface="+mn-ea"/>
                <a:cs typeface="Times New Roman" panose="02020603050405020304" pitchFamily="18" charset="0"/>
              </a:rPr>
              <a:t>是否可测。</a:t>
            </a:r>
            <a:endParaRPr kumimoji="1" lang="zh-CN" altLang="en-US"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zh-CN" altLang="en-US" sz="2200" dirty="0">
                <a:latin typeface="Times New Roman" panose="02020603050405020304" pitchFamily="18" charset="0"/>
                <a:ea typeface="+mn-ea"/>
                <a:cs typeface="Times New Roman" panose="02020603050405020304" pitchFamily="18" charset="0"/>
              </a:rPr>
              <a:t>ARCH模型和SV模型的本质区别就在于此。</a:t>
            </a:r>
            <a:endParaRPr kumimoji="1" lang="zh-CN" altLang="en-US" sz="2200" dirty="0">
              <a:latin typeface="Times New Roman" panose="02020603050405020304" pitchFamily="18" charset="0"/>
              <a:ea typeface="+mn-ea"/>
              <a:cs typeface="Times New Roman" panose="02020603050405020304" pitchFamily="18" charset="0"/>
            </a:endParaRPr>
          </a:p>
          <a:p>
            <a:endParaRPr kumimoji="1" lang="en-US" altLang="zh-CN" sz="2000" dirty="0">
              <a:latin typeface="Times New Roman" panose="02020603050405020304" pitchFamily="18" charset="0"/>
              <a:ea typeface="+mn-ea"/>
              <a:cs typeface="Times New Roman" panose="02020603050405020304" pitchFamily="18" charset="0"/>
            </a:endParaRPr>
          </a:p>
        </p:txBody>
      </p:sp>
      <p:graphicFrame>
        <p:nvGraphicFramePr>
          <p:cNvPr id="3" name="对象 -2147482170"/>
          <p:cNvGraphicFramePr>
            <a:graphicFrameLocks noChangeAspect="1"/>
          </p:cNvGraphicFramePr>
          <p:nvPr/>
        </p:nvGraphicFramePr>
        <p:xfrm>
          <a:off x="5596255" y="1196975"/>
          <a:ext cx="1505585" cy="412750"/>
        </p:xfrm>
        <a:graphic>
          <a:graphicData uri="http://schemas.openxmlformats.org/presentationml/2006/ole">
            <mc:AlternateContent xmlns:mc="http://schemas.openxmlformats.org/markup-compatibility/2006">
              <mc:Choice xmlns:v="urn:schemas-microsoft-com:vml" Requires="v">
                <p:oleObj spid="_x0000_s23" name="" r:id="rId1" imgW="838200" imgH="228600" progId="Equation.DSMT4">
                  <p:embed/>
                </p:oleObj>
              </mc:Choice>
              <mc:Fallback>
                <p:oleObj name="" r:id="rId1" imgW="838200" imgH="228600" progId="Equation.DSMT4">
                  <p:embed/>
                  <p:pic>
                    <p:nvPicPr>
                      <p:cNvPr id="0" name="图片 22"/>
                      <p:cNvPicPr/>
                      <p:nvPr/>
                    </p:nvPicPr>
                    <p:blipFill>
                      <a:blip r:embed="rId2"/>
                      <a:stretch>
                        <a:fillRect/>
                      </a:stretch>
                    </p:blipFill>
                    <p:spPr>
                      <a:xfrm>
                        <a:off x="5596255" y="1196975"/>
                        <a:ext cx="1505585" cy="412750"/>
                      </a:xfrm>
                      <a:prstGeom prst="rect">
                        <a:avLst/>
                      </a:prstGeom>
                      <a:noFill/>
                      <a:ln w="38100">
                        <a:noFill/>
                        <a:miter/>
                      </a:ln>
                    </p:spPr>
                  </p:pic>
                </p:oleObj>
              </mc:Fallback>
            </mc:AlternateContent>
          </a:graphicData>
        </a:graphic>
      </p:graphicFrame>
      <p:graphicFrame>
        <p:nvGraphicFramePr>
          <p:cNvPr id="4" name="对象 -2147482169"/>
          <p:cNvGraphicFramePr>
            <a:graphicFrameLocks noChangeAspect="1"/>
          </p:cNvGraphicFramePr>
          <p:nvPr/>
        </p:nvGraphicFramePr>
        <p:xfrm>
          <a:off x="1701165" y="1629410"/>
          <a:ext cx="938530" cy="402590"/>
        </p:xfrm>
        <a:graphic>
          <a:graphicData uri="http://schemas.openxmlformats.org/presentationml/2006/ole">
            <mc:AlternateContent xmlns:mc="http://schemas.openxmlformats.org/markup-compatibility/2006">
              <mc:Choice xmlns:v="urn:schemas-microsoft-com:vml" Requires="v">
                <p:oleObj spid="_x0000_s24" name="" r:id="rId3" imgW="533400" imgH="228600" progId="Equation.DSMT4">
                  <p:embed/>
                </p:oleObj>
              </mc:Choice>
              <mc:Fallback>
                <p:oleObj name="" r:id="rId3" imgW="533400" imgH="228600" progId="Equation.DSMT4">
                  <p:embed/>
                  <p:pic>
                    <p:nvPicPr>
                      <p:cNvPr id="0" name="图片 23"/>
                      <p:cNvPicPr/>
                      <p:nvPr/>
                    </p:nvPicPr>
                    <p:blipFill>
                      <a:blip r:embed="rId4"/>
                      <a:stretch>
                        <a:fillRect/>
                      </a:stretch>
                    </p:blipFill>
                    <p:spPr>
                      <a:xfrm>
                        <a:off x="1701165" y="1629410"/>
                        <a:ext cx="938530" cy="402590"/>
                      </a:xfrm>
                      <a:prstGeom prst="rect">
                        <a:avLst/>
                      </a:prstGeom>
                      <a:noFill/>
                      <a:ln w="38100">
                        <a:noFill/>
                        <a:miter/>
                      </a:ln>
                    </p:spPr>
                  </p:pic>
                </p:oleObj>
              </mc:Fallback>
            </mc:AlternateContent>
          </a:graphicData>
        </a:graphic>
      </p:graphicFrame>
      <p:graphicFrame>
        <p:nvGraphicFramePr>
          <p:cNvPr id="6" name="对象 -2147482168"/>
          <p:cNvGraphicFramePr>
            <a:graphicFrameLocks noChangeAspect="1"/>
          </p:cNvGraphicFramePr>
          <p:nvPr/>
        </p:nvGraphicFramePr>
        <p:xfrm>
          <a:off x="2925445" y="1629410"/>
          <a:ext cx="455930" cy="384175"/>
        </p:xfrm>
        <a:graphic>
          <a:graphicData uri="http://schemas.openxmlformats.org/presentationml/2006/ole">
            <mc:AlternateContent xmlns:mc="http://schemas.openxmlformats.org/markup-compatibility/2006">
              <mc:Choice xmlns:v="urn:schemas-microsoft-com:vml" Requires="v">
                <p:oleObj spid="_x0000_s25" name="" r:id="rId5" imgW="266700" imgH="228600" progId="Equation.DSMT4">
                  <p:embed/>
                </p:oleObj>
              </mc:Choice>
              <mc:Fallback>
                <p:oleObj name="" r:id="rId5" imgW="266700" imgH="228600" progId="Equation.DSMT4">
                  <p:embed/>
                  <p:pic>
                    <p:nvPicPr>
                      <p:cNvPr id="0" name="图片 24"/>
                      <p:cNvPicPr/>
                      <p:nvPr/>
                    </p:nvPicPr>
                    <p:blipFill>
                      <a:blip r:embed="rId6"/>
                      <a:stretch>
                        <a:fillRect/>
                      </a:stretch>
                    </p:blipFill>
                    <p:spPr>
                      <a:xfrm>
                        <a:off x="2925445" y="1629410"/>
                        <a:ext cx="455930" cy="384175"/>
                      </a:xfrm>
                      <a:prstGeom prst="rect">
                        <a:avLst/>
                      </a:prstGeom>
                      <a:noFill/>
                      <a:ln w="38100">
                        <a:noFill/>
                        <a:miter/>
                      </a:ln>
                    </p:spPr>
                  </p:pic>
                </p:oleObj>
              </mc:Fallback>
            </mc:AlternateContent>
          </a:graphicData>
        </a:graphic>
      </p:graphicFrame>
      <p:graphicFrame>
        <p:nvGraphicFramePr>
          <p:cNvPr id="7" name="对象 -2147482167"/>
          <p:cNvGraphicFramePr>
            <a:graphicFrameLocks noChangeAspect="1"/>
          </p:cNvGraphicFramePr>
          <p:nvPr/>
        </p:nvGraphicFramePr>
        <p:xfrm>
          <a:off x="7101840" y="1629410"/>
          <a:ext cx="1381760" cy="438785"/>
        </p:xfrm>
        <a:graphic>
          <a:graphicData uri="http://schemas.openxmlformats.org/presentationml/2006/ole">
            <mc:AlternateContent xmlns:mc="http://schemas.openxmlformats.org/markup-compatibility/2006">
              <mc:Choice xmlns:v="urn:schemas-microsoft-com:vml" Requires="v">
                <p:oleObj spid="_x0000_s36" name="" r:id="rId7" imgW="786765" imgH="254000" progId="Equation.DSMT4">
                  <p:embed/>
                </p:oleObj>
              </mc:Choice>
              <mc:Fallback>
                <p:oleObj name="" r:id="rId7" imgW="786765" imgH="254000" progId="Equation.DSMT4">
                  <p:embed/>
                  <p:pic>
                    <p:nvPicPr>
                      <p:cNvPr id="0" name="图片 35"/>
                      <p:cNvPicPr/>
                      <p:nvPr/>
                    </p:nvPicPr>
                    <p:blipFill>
                      <a:blip r:embed="rId8"/>
                      <a:stretch>
                        <a:fillRect/>
                      </a:stretch>
                    </p:blipFill>
                    <p:spPr>
                      <a:xfrm>
                        <a:off x="7101840" y="1629410"/>
                        <a:ext cx="1381760" cy="438785"/>
                      </a:xfrm>
                      <a:prstGeom prst="rect">
                        <a:avLst/>
                      </a:prstGeom>
                      <a:noFill/>
                      <a:ln w="38100">
                        <a:noFill/>
                        <a:miter/>
                      </a:ln>
                    </p:spPr>
                  </p:pic>
                </p:oleObj>
              </mc:Fallback>
            </mc:AlternateContent>
          </a:graphicData>
        </a:graphic>
      </p:graphicFrame>
      <p:graphicFrame>
        <p:nvGraphicFramePr>
          <p:cNvPr id="8" name="对象 -2147482166"/>
          <p:cNvGraphicFramePr>
            <a:graphicFrameLocks noChangeAspect="1"/>
          </p:cNvGraphicFramePr>
          <p:nvPr/>
        </p:nvGraphicFramePr>
        <p:xfrm>
          <a:off x="1772920" y="2124710"/>
          <a:ext cx="324485" cy="410210"/>
        </p:xfrm>
        <a:graphic>
          <a:graphicData uri="http://schemas.openxmlformats.org/presentationml/2006/ole">
            <mc:AlternateContent xmlns:mc="http://schemas.openxmlformats.org/markup-compatibility/2006">
              <mc:Choice xmlns:v="urn:schemas-microsoft-com:vml" Requires="v">
                <p:oleObj spid="_x0000_s37" name="" r:id="rId9" imgW="177800" imgH="228600" progId="Equation.DSMT4">
                  <p:embed/>
                </p:oleObj>
              </mc:Choice>
              <mc:Fallback>
                <p:oleObj name="" r:id="rId9" imgW="177800" imgH="228600" progId="Equation.DSMT4">
                  <p:embed/>
                  <p:pic>
                    <p:nvPicPr>
                      <p:cNvPr id="0" name="图片 36"/>
                      <p:cNvPicPr/>
                      <p:nvPr/>
                    </p:nvPicPr>
                    <p:blipFill>
                      <a:blip r:embed="rId10"/>
                      <a:stretch>
                        <a:fillRect/>
                      </a:stretch>
                    </p:blipFill>
                    <p:spPr>
                      <a:xfrm>
                        <a:off x="1772920" y="2124710"/>
                        <a:ext cx="324485" cy="410210"/>
                      </a:xfrm>
                      <a:prstGeom prst="rect">
                        <a:avLst/>
                      </a:prstGeom>
                      <a:noFill/>
                      <a:ln w="38100">
                        <a:noFill/>
                        <a:miter/>
                      </a:ln>
                    </p:spPr>
                  </p:pic>
                </p:oleObj>
              </mc:Fallback>
            </mc:AlternateContent>
          </a:graphicData>
        </a:graphic>
      </p:graphicFrame>
      <p:graphicFrame>
        <p:nvGraphicFramePr>
          <p:cNvPr id="9" name="对象 -2147482165"/>
          <p:cNvGraphicFramePr>
            <a:graphicFrameLocks noChangeAspect="1"/>
          </p:cNvGraphicFramePr>
          <p:nvPr/>
        </p:nvGraphicFramePr>
        <p:xfrm>
          <a:off x="5949315" y="2132965"/>
          <a:ext cx="455295" cy="401955"/>
        </p:xfrm>
        <a:graphic>
          <a:graphicData uri="http://schemas.openxmlformats.org/presentationml/2006/ole">
            <mc:AlternateContent xmlns:mc="http://schemas.openxmlformats.org/markup-compatibility/2006">
              <mc:Choice xmlns:v="urn:schemas-microsoft-com:vml" Requires="v">
                <p:oleObj spid="_x0000_s38" name="" r:id="rId11" imgW="279400" imgH="254000" progId="Equation.DSMT4">
                  <p:embed/>
                </p:oleObj>
              </mc:Choice>
              <mc:Fallback>
                <p:oleObj name="" r:id="rId11" imgW="279400" imgH="254000" progId="Equation.DSMT4">
                  <p:embed/>
                  <p:pic>
                    <p:nvPicPr>
                      <p:cNvPr id="0" name="图片 37"/>
                      <p:cNvPicPr/>
                      <p:nvPr/>
                    </p:nvPicPr>
                    <p:blipFill>
                      <a:blip r:embed="rId12"/>
                      <a:stretch>
                        <a:fillRect/>
                      </a:stretch>
                    </p:blipFill>
                    <p:spPr>
                      <a:xfrm>
                        <a:off x="5949315" y="2132965"/>
                        <a:ext cx="455295" cy="401955"/>
                      </a:xfrm>
                      <a:prstGeom prst="rect">
                        <a:avLst/>
                      </a:prstGeom>
                      <a:noFill/>
                      <a:ln w="38100">
                        <a:noFill/>
                        <a:miter/>
                      </a:ln>
                    </p:spPr>
                  </p:pic>
                </p:oleObj>
              </mc:Fallback>
            </mc:AlternateContent>
          </a:graphicData>
        </a:graphic>
      </p:graphicFrame>
      <p:graphicFrame>
        <p:nvGraphicFramePr>
          <p:cNvPr id="10" name="对象 -2147482164"/>
          <p:cNvGraphicFramePr>
            <a:graphicFrameLocks noChangeAspect="1"/>
          </p:cNvGraphicFramePr>
          <p:nvPr/>
        </p:nvGraphicFramePr>
        <p:xfrm>
          <a:off x="8557895" y="2997200"/>
          <a:ext cx="222885" cy="485775"/>
        </p:xfrm>
        <a:graphic>
          <a:graphicData uri="http://schemas.openxmlformats.org/presentationml/2006/ole">
            <mc:AlternateContent xmlns:mc="http://schemas.openxmlformats.org/markup-compatibility/2006">
              <mc:Choice xmlns:v="urn:schemas-microsoft-com:vml" Requires="v">
                <p:oleObj spid="_x0000_s39" name="" r:id="rId13" imgW="165100" imgH="228600" progId="Equation.DSMT4">
                  <p:embed/>
                </p:oleObj>
              </mc:Choice>
              <mc:Fallback>
                <p:oleObj name="" r:id="rId13" imgW="165100" imgH="228600" progId="Equation.DSMT4">
                  <p:embed/>
                  <p:pic>
                    <p:nvPicPr>
                      <p:cNvPr id="0" name="图片 38"/>
                      <p:cNvPicPr/>
                      <p:nvPr/>
                    </p:nvPicPr>
                    <p:blipFill>
                      <a:blip r:embed="rId14"/>
                      <a:stretch>
                        <a:fillRect/>
                      </a:stretch>
                    </p:blipFill>
                    <p:spPr>
                      <a:xfrm>
                        <a:off x="8557895" y="2997200"/>
                        <a:ext cx="222885" cy="485775"/>
                      </a:xfrm>
                      <a:prstGeom prst="rect">
                        <a:avLst/>
                      </a:prstGeom>
                      <a:noFill/>
                      <a:ln w="38100">
                        <a:noFill/>
                        <a:miter/>
                      </a:ln>
                    </p:spPr>
                  </p:pic>
                </p:oleObj>
              </mc:Fallback>
            </mc:AlternateContent>
          </a:graphicData>
        </a:graphic>
      </p:graphicFrame>
      <p:graphicFrame>
        <p:nvGraphicFramePr>
          <p:cNvPr id="11" name="对象 -2147482163"/>
          <p:cNvGraphicFramePr>
            <a:graphicFrameLocks noChangeAspect="1"/>
          </p:cNvGraphicFramePr>
          <p:nvPr/>
        </p:nvGraphicFramePr>
        <p:xfrm>
          <a:off x="5373370" y="4005580"/>
          <a:ext cx="1940560" cy="459105"/>
        </p:xfrm>
        <a:graphic>
          <a:graphicData uri="http://schemas.openxmlformats.org/presentationml/2006/ole">
            <mc:AlternateContent xmlns:mc="http://schemas.openxmlformats.org/markup-compatibility/2006">
              <mc:Choice xmlns:v="urn:schemas-microsoft-com:vml" Requires="v">
                <p:oleObj spid="_x0000_s40" name="" r:id="rId15" imgW="1040765" imgH="254000" progId="Equation.DSMT4">
                  <p:embed/>
                </p:oleObj>
              </mc:Choice>
              <mc:Fallback>
                <p:oleObj name="" r:id="rId15" imgW="1040765" imgH="254000" progId="Equation.DSMT4">
                  <p:embed/>
                  <p:pic>
                    <p:nvPicPr>
                      <p:cNvPr id="0" name="图片 39"/>
                      <p:cNvPicPr/>
                      <p:nvPr/>
                    </p:nvPicPr>
                    <p:blipFill>
                      <a:blip r:embed="rId16"/>
                      <a:stretch>
                        <a:fillRect/>
                      </a:stretch>
                    </p:blipFill>
                    <p:spPr>
                      <a:xfrm>
                        <a:off x="5373370" y="4005580"/>
                        <a:ext cx="1940560" cy="459105"/>
                      </a:xfrm>
                      <a:prstGeom prst="rect">
                        <a:avLst/>
                      </a:prstGeom>
                      <a:noFill/>
                      <a:ln w="38100">
                        <a:noFill/>
                        <a:miter/>
                      </a:ln>
                    </p:spPr>
                  </p:pic>
                </p:oleObj>
              </mc:Fallback>
            </mc:AlternateContent>
          </a:graphicData>
        </a:graphic>
      </p:graphicFrame>
      <p:graphicFrame>
        <p:nvGraphicFramePr>
          <p:cNvPr id="12" name="对象 -2147482162"/>
          <p:cNvGraphicFramePr>
            <a:graphicFrameLocks noChangeAspect="1"/>
          </p:cNvGraphicFramePr>
          <p:nvPr/>
        </p:nvGraphicFramePr>
        <p:xfrm>
          <a:off x="2061210" y="4509135"/>
          <a:ext cx="333375" cy="455930"/>
        </p:xfrm>
        <a:graphic>
          <a:graphicData uri="http://schemas.openxmlformats.org/presentationml/2006/ole">
            <mc:AlternateContent xmlns:mc="http://schemas.openxmlformats.org/markup-compatibility/2006">
              <mc:Choice xmlns:v="urn:schemas-microsoft-com:vml" Requires="v">
                <p:oleObj spid="_x0000_s41" name="" r:id="rId17" imgW="165100" imgH="228600" progId="Equation.DSMT4">
                  <p:embed/>
                </p:oleObj>
              </mc:Choice>
              <mc:Fallback>
                <p:oleObj name="" r:id="rId17" imgW="165100" imgH="228600" progId="Equation.DSMT4">
                  <p:embed/>
                  <p:pic>
                    <p:nvPicPr>
                      <p:cNvPr id="0" name="图片 40"/>
                      <p:cNvPicPr/>
                      <p:nvPr/>
                    </p:nvPicPr>
                    <p:blipFill>
                      <a:blip r:embed="rId18"/>
                      <a:stretch>
                        <a:fillRect/>
                      </a:stretch>
                    </p:blipFill>
                    <p:spPr>
                      <a:xfrm>
                        <a:off x="2061210" y="4509135"/>
                        <a:ext cx="333375" cy="455930"/>
                      </a:xfrm>
                      <a:prstGeom prst="rect">
                        <a:avLst/>
                      </a:prstGeom>
                      <a:noFill/>
                      <a:ln w="38100">
                        <a:noFill/>
                        <a:miter/>
                      </a:ln>
                    </p:spPr>
                  </p:pic>
                </p:oleObj>
              </mc:Fallback>
            </mc:AlternateContent>
          </a:graphicData>
        </a:graphic>
      </p:graphicFrame>
      <p:graphicFrame>
        <p:nvGraphicFramePr>
          <p:cNvPr id="13" name="对象 -2147482161"/>
          <p:cNvGraphicFramePr>
            <a:graphicFrameLocks noChangeAspect="1"/>
          </p:cNvGraphicFramePr>
          <p:nvPr/>
        </p:nvGraphicFramePr>
        <p:xfrm>
          <a:off x="2709545" y="4565015"/>
          <a:ext cx="316230" cy="400050"/>
        </p:xfrm>
        <a:graphic>
          <a:graphicData uri="http://schemas.openxmlformats.org/presentationml/2006/ole">
            <mc:AlternateContent xmlns:mc="http://schemas.openxmlformats.org/markup-compatibility/2006">
              <mc:Choice xmlns:v="urn:schemas-microsoft-com:vml" Requires="v">
                <p:oleObj spid="_x0000_s42" name="" r:id="rId19" imgW="177800" imgH="228600" progId="Equation.DSMT4">
                  <p:embed/>
                </p:oleObj>
              </mc:Choice>
              <mc:Fallback>
                <p:oleObj name="" r:id="rId19" imgW="177800" imgH="228600" progId="Equation.DSMT4">
                  <p:embed/>
                  <p:pic>
                    <p:nvPicPr>
                      <p:cNvPr id="0" name="图片 41"/>
                      <p:cNvPicPr/>
                      <p:nvPr/>
                    </p:nvPicPr>
                    <p:blipFill>
                      <a:blip r:embed="rId20"/>
                      <a:stretch>
                        <a:fillRect/>
                      </a:stretch>
                    </p:blipFill>
                    <p:spPr>
                      <a:xfrm>
                        <a:off x="2709545" y="4565015"/>
                        <a:ext cx="316230" cy="400050"/>
                      </a:xfrm>
                      <a:prstGeom prst="rect">
                        <a:avLst/>
                      </a:prstGeom>
                      <a:noFill/>
                      <a:ln w="38100">
                        <a:noFill/>
                        <a:miter/>
                      </a:ln>
                    </p:spPr>
                  </p:pic>
                </p:oleObj>
              </mc:Fallback>
            </mc:AlternateContent>
          </a:graphicData>
        </a:graphic>
      </p:graphicFrame>
      <p:graphicFrame>
        <p:nvGraphicFramePr>
          <p:cNvPr id="14" name="对象 -2147482160"/>
          <p:cNvGraphicFramePr>
            <a:graphicFrameLocks noChangeAspect="1"/>
          </p:cNvGraphicFramePr>
          <p:nvPr/>
        </p:nvGraphicFramePr>
        <p:xfrm>
          <a:off x="4941570" y="4581525"/>
          <a:ext cx="264160" cy="396240"/>
        </p:xfrm>
        <a:graphic>
          <a:graphicData uri="http://schemas.openxmlformats.org/presentationml/2006/ole">
            <mc:AlternateContent xmlns:mc="http://schemas.openxmlformats.org/markup-compatibility/2006">
              <mc:Choice xmlns:v="urn:schemas-microsoft-com:vml" Requires="v">
                <p:oleObj spid="_x0000_s43" name="" r:id="rId21" imgW="152400" imgH="228600" progId="Equation.DSMT4">
                  <p:embed/>
                </p:oleObj>
              </mc:Choice>
              <mc:Fallback>
                <p:oleObj name="" r:id="rId21" imgW="152400" imgH="228600" progId="Equation.DSMT4">
                  <p:embed/>
                  <p:pic>
                    <p:nvPicPr>
                      <p:cNvPr id="0" name="图片 42"/>
                      <p:cNvPicPr/>
                      <p:nvPr/>
                    </p:nvPicPr>
                    <p:blipFill>
                      <a:blip r:embed="rId22"/>
                      <a:stretch>
                        <a:fillRect/>
                      </a:stretch>
                    </p:blipFill>
                    <p:spPr>
                      <a:xfrm>
                        <a:off x="4941570" y="4581525"/>
                        <a:ext cx="264160" cy="396240"/>
                      </a:xfrm>
                      <a:prstGeom prst="rect">
                        <a:avLst/>
                      </a:prstGeom>
                      <a:noFill/>
                      <a:ln w="38100">
                        <a:noFill/>
                        <a:miter/>
                      </a:ln>
                    </p:spPr>
                  </p:pic>
                </p:oleObj>
              </mc:Fallback>
            </mc:AlternateContent>
          </a:graphicData>
        </a:graphic>
      </p:graphicFrame>
      <p:graphicFrame>
        <p:nvGraphicFramePr>
          <p:cNvPr id="15" name="对象 -2147482159"/>
          <p:cNvGraphicFramePr>
            <a:graphicFrameLocks noChangeAspect="1"/>
          </p:cNvGraphicFramePr>
          <p:nvPr/>
        </p:nvGraphicFramePr>
        <p:xfrm>
          <a:off x="7121525" y="4565015"/>
          <a:ext cx="304800" cy="384810"/>
        </p:xfrm>
        <a:graphic>
          <a:graphicData uri="http://schemas.openxmlformats.org/presentationml/2006/ole">
            <mc:AlternateContent xmlns:mc="http://schemas.openxmlformats.org/markup-compatibility/2006">
              <mc:Choice xmlns:v="urn:schemas-microsoft-com:vml" Requires="v">
                <p:oleObj spid="_x0000_s44" name="" r:id="rId23" imgW="177800" imgH="228600" progId="Equation.DSMT4">
                  <p:embed/>
                </p:oleObj>
              </mc:Choice>
              <mc:Fallback>
                <p:oleObj name="" r:id="rId23" imgW="177800" imgH="228600" progId="Equation.DSMT4">
                  <p:embed/>
                  <p:pic>
                    <p:nvPicPr>
                      <p:cNvPr id="0" name="图片 43"/>
                      <p:cNvPicPr/>
                      <p:nvPr/>
                    </p:nvPicPr>
                    <p:blipFill>
                      <a:blip r:embed="rId10"/>
                      <a:stretch>
                        <a:fillRect/>
                      </a:stretch>
                    </p:blipFill>
                    <p:spPr>
                      <a:xfrm>
                        <a:off x="7121525" y="4565015"/>
                        <a:ext cx="304800" cy="384810"/>
                      </a:xfrm>
                      <a:prstGeom prst="rect">
                        <a:avLst/>
                      </a:prstGeom>
                      <a:noFill/>
                      <a:ln w="38100">
                        <a:noFill/>
                        <a:miter/>
                      </a:ln>
                    </p:spPr>
                  </p:pic>
                </p:oleObj>
              </mc:Fallback>
            </mc:AlternateContent>
          </a:graphicData>
        </a:graphic>
      </p:graphicFrame>
      <p:graphicFrame>
        <p:nvGraphicFramePr>
          <p:cNvPr id="45" name="对象 -2147482159"/>
          <p:cNvGraphicFramePr>
            <a:graphicFrameLocks noChangeAspect="1"/>
          </p:cNvGraphicFramePr>
          <p:nvPr/>
        </p:nvGraphicFramePr>
        <p:xfrm>
          <a:off x="3573145" y="5076825"/>
          <a:ext cx="304800" cy="384810"/>
        </p:xfrm>
        <a:graphic>
          <a:graphicData uri="http://schemas.openxmlformats.org/presentationml/2006/ole">
            <mc:AlternateContent xmlns:mc="http://schemas.openxmlformats.org/markup-compatibility/2006">
              <mc:Choice xmlns:v="urn:schemas-microsoft-com:vml" Requires="v">
                <p:oleObj spid="_x0000_s46" name="" r:id="rId24" imgW="177800" imgH="228600" progId="Equation.DSMT4">
                  <p:embed/>
                </p:oleObj>
              </mc:Choice>
              <mc:Fallback>
                <p:oleObj name="" r:id="rId24" imgW="177800" imgH="228600" progId="Equation.DSMT4">
                  <p:embed/>
                  <p:pic>
                    <p:nvPicPr>
                      <p:cNvPr id="0" name="图片 43"/>
                      <p:cNvPicPr/>
                      <p:nvPr/>
                    </p:nvPicPr>
                    <p:blipFill>
                      <a:blip r:embed="rId10"/>
                      <a:stretch>
                        <a:fillRect/>
                      </a:stretch>
                    </p:blipFill>
                    <p:spPr>
                      <a:xfrm>
                        <a:off x="3573145" y="5076825"/>
                        <a:ext cx="304800" cy="38481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78536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第六节 随机波动</a:t>
            </a:r>
            <a:r>
              <a:rPr sz="2800" b="1" cap="small" dirty="0">
                <a:latin typeface="微软雅黑" panose="020B0503020204020204" pitchFamily="34" charset="-122"/>
                <a:ea typeface="微软雅黑" panose="020B0503020204020204" pitchFamily="34" charset="-122"/>
                <a:cs typeface="+mn-cs"/>
              </a:rPr>
              <a:t>模型</a:t>
            </a:r>
            <a:endParaRPr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260985" y="621030"/>
            <a:ext cx="11532870" cy="5707380"/>
          </a:xfrm>
          <a:prstGeom prst="rect">
            <a:avLst/>
          </a:prstGeom>
          <a:noFill/>
        </p:spPr>
        <p:txBody>
          <a:bodyPr wrap="square" rtlCol="0">
            <a:noAutofit/>
          </a:bodyPr>
          <a:lstStyle/>
          <a:p>
            <a:pPr>
              <a:lnSpc>
                <a:spcPct val="150000"/>
              </a:lnSpc>
            </a:pPr>
            <a:r>
              <a:rPr kumimoji="1" lang="en-US" altLang="zh-CN" sz="3000" b="1" dirty="0">
                <a:latin typeface="Times New Roman" panose="02020603050405020304" pitchFamily="18" charset="0"/>
                <a:ea typeface="+mn-ea"/>
                <a:cs typeface="Times New Roman" panose="02020603050405020304" pitchFamily="18" charset="0"/>
              </a:rPr>
              <a:t>3. </a:t>
            </a:r>
            <a:r>
              <a:rPr kumimoji="1" lang="zh-CN" altLang="en-US" sz="3000" b="1" dirty="0">
                <a:latin typeface="Times New Roman" panose="02020603050405020304" pitchFamily="18" charset="0"/>
                <a:ea typeface="+mn-ea"/>
                <a:cs typeface="Times New Roman" panose="02020603050405020304" pitchFamily="18" charset="0"/>
              </a:rPr>
              <a:t>随机波动</a:t>
            </a:r>
            <a:r>
              <a:rPr kumimoji="1" lang="en-US" altLang="zh-CN" sz="3000" b="1" dirty="0">
                <a:latin typeface="Times New Roman" panose="02020603050405020304" pitchFamily="18" charset="0"/>
                <a:ea typeface="+mn-ea"/>
                <a:cs typeface="Times New Roman" panose="02020603050405020304" pitchFamily="18" charset="0"/>
              </a:rPr>
              <a:t>模型</a:t>
            </a:r>
            <a:r>
              <a:rPr kumimoji="1" lang="zh-CN" altLang="en-US" sz="3000" b="1" dirty="0">
                <a:latin typeface="Times New Roman" panose="02020603050405020304" pitchFamily="18" charset="0"/>
                <a:ea typeface="+mn-ea"/>
                <a:cs typeface="Times New Roman" panose="02020603050405020304" pitchFamily="18" charset="0"/>
              </a:rPr>
              <a:t>与其他模型的比较</a:t>
            </a:r>
            <a:endParaRPr kumimoji="1" lang="en-US" altLang="zh-CN" sz="3000" b="1"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ARCH模型或者GARCH模型与SV模型的本质区别在于GARCH模型不允许波动结构中含有扰动项，也就是说ARCH或者GARCH模型中当前期数据给出时，它们的波动是确定的。</a:t>
            </a: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也正是因为这个特征，使得GARCH模型计算起来比较容易，能够容易得到数据的似然函数，所以模型的估计也十分容易。</a:t>
            </a: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而SV模型是由一个不可观测的随机过程所决定的。由于金融时间序列数据波动性规律不断地发生变化，SV模型更加适合金融领域的实证研究。</a:t>
            </a: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但是，正是由于引入了信息项，所以其似然函数很难获得精确的形式，参数的极大似然估计值无法直接得到，这也正是长期以来SV模型在实证应用方面受到限制的主要原因。</a:t>
            </a: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zh-CN" altLang="en-US" sz="2200" dirty="0">
              <a:latin typeface="Times New Roman" panose="02020603050405020304" pitchFamily="18" charset="0"/>
              <a:ea typeface="+mn-ea"/>
              <a:cs typeface="Times New Roman" panose="02020603050405020304" pitchFamily="18" charset="0"/>
            </a:endParaRPr>
          </a:p>
          <a:p>
            <a:endParaRPr kumimoji="1" lang="en-US" altLang="zh-CN" sz="20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785360" cy="777875"/>
          </a:xfrm>
        </p:spPr>
        <p:txBody>
          <a:bodyPr/>
          <a:lstStyle/>
          <a:p>
            <a:pPr algn="l"/>
            <a:r>
              <a:rPr sz="2800" b="1" cap="small" dirty="0">
                <a:latin typeface="微软雅黑" panose="020B0503020204020204" pitchFamily="34" charset="-122"/>
                <a:ea typeface="微软雅黑" panose="020B0503020204020204" pitchFamily="34" charset="-122"/>
                <a:cs typeface="+mn-cs"/>
              </a:rPr>
              <a:t>第六节 随机波动模型</a:t>
            </a:r>
            <a:endParaRPr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358775" y="692785"/>
            <a:ext cx="11249660" cy="5707380"/>
          </a:xfrm>
          <a:prstGeom prst="rect">
            <a:avLst/>
          </a:prstGeom>
          <a:noFill/>
        </p:spPr>
        <p:txBody>
          <a:bodyPr wrap="square" rtlCol="0">
            <a:noAutofit/>
          </a:bodyPr>
          <a:lstStyle/>
          <a:p>
            <a:pPr marL="0" indent="0">
              <a:lnSpc>
                <a:spcPct val="150000"/>
              </a:lnSpc>
              <a:buFont typeface="Arial" panose="020B0604020202020204" pitchFamily="34" charset="0"/>
              <a:buNone/>
            </a:pPr>
            <a:r>
              <a:rPr kumimoji="1" lang="en-US" altLang="zh-CN" sz="2200" dirty="0">
                <a:latin typeface="Times New Roman" panose="02020603050405020304" pitchFamily="18" charset="0"/>
                <a:ea typeface="+mn-ea"/>
                <a:cs typeface="Times New Roman" panose="02020603050405020304" pitchFamily="18" charset="0"/>
              </a:rPr>
              <a:t>【例3-6】基于随机波动（SV）模型分析我国股票市场的波动性</a:t>
            </a: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选取2015年1月1日到2022年12月31日的我国股票市场（上证指数）的日收盘价格数据作为样本数据，并计算其收益率来进行随机波动模型的估计。</a:t>
            </a: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zh-CN" altLang="en-US" sz="2200" dirty="0">
                <a:latin typeface="Times New Roman" panose="02020603050405020304" pitchFamily="18" charset="0"/>
                <a:ea typeface="+mn-ea"/>
                <a:cs typeface="Times New Roman" panose="02020603050405020304" pitchFamily="18" charset="0"/>
              </a:rPr>
              <a:t>下</a:t>
            </a:r>
            <a:r>
              <a:rPr kumimoji="1" lang="en-US" altLang="zh-CN" sz="2200" dirty="0">
                <a:latin typeface="Times New Roman" panose="02020603050405020304" pitchFamily="18" charset="0"/>
                <a:ea typeface="+mn-ea"/>
                <a:cs typeface="Times New Roman" panose="02020603050405020304" pitchFamily="18" charset="0"/>
              </a:rPr>
              <a:t>图为2015年1月至2022年12月的上证指数日回报率</a:t>
            </a:r>
            <a:r>
              <a:rPr kumimoji="1" lang="zh-CN" altLang="en-US" sz="2200" dirty="0">
                <a:latin typeface="Times New Roman" panose="02020603050405020304" pitchFamily="18" charset="0"/>
                <a:ea typeface="+mn-ea"/>
                <a:cs typeface="Times New Roman" panose="02020603050405020304" pitchFamily="18" charset="0"/>
              </a:rPr>
              <a:t>：</a:t>
            </a: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0" indent="0">
              <a:lnSpc>
                <a:spcPct val="150000"/>
              </a:lnSpc>
              <a:buFont typeface="Arial" panose="020B0604020202020204" pitchFamily="34" charset="0"/>
              <a:buNone/>
            </a:pPr>
            <a:r>
              <a:rPr kumimoji="1" lang="en-US" altLang="zh-CN" sz="2200" dirty="0">
                <a:latin typeface="Times New Roman" panose="02020603050405020304" pitchFamily="18" charset="0"/>
                <a:ea typeface="+mn-ea"/>
                <a:cs typeface="Times New Roman" panose="02020603050405020304" pitchFamily="18" charset="0"/>
              </a:rPr>
              <a:t>                  </a:t>
            </a:r>
            <a:endParaRPr kumimoji="1" lang="en-US" altLang="zh-CN" sz="2200" dirty="0">
              <a:latin typeface="Times New Roman" panose="02020603050405020304" pitchFamily="18" charset="0"/>
              <a:ea typeface="+mn-ea"/>
              <a:cs typeface="Times New Roman" panose="02020603050405020304" pitchFamily="18" charset="0"/>
            </a:endParaRPr>
          </a:p>
        </p:txBody>
      </p:sp>
      <p:pic>
        <p:nvPicPr>
          <p:cNvPr id="3" name="图片 435"/>
          <p:cNvPicPr>
            <a:picLocks noChangeAspect="1"/>
          </p:cNvPicPr>
          <p:nvPr/>
        </p:nvPicPr>
        <p:blipFill>
          <a:blip r:embed="rId1"/>
          <a:srcRect t="4766"/>
          <a:stretch>
            <a:fillRect/>
          </a:stretch>
        </p:blipFill>
        <p:spPr>
          <a:xfrm>
            <a:off x="3141345" y="2853055"/>
            <a:ext cx="6703060" cy="3266440"/>
          </a:xfrm>
          <a:prstGeom prst="rect">
            <a:avLst/>
          </a:prstGeom>
          <a:noFill/>
          <a:ln>
            <a:noFill/>
          </a:ln>
        </p:spPr>
      </p:pic>
    </p:spTree>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23825" y="692785"/>
            <a:ext cx="12063095" cy="577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lnSpcReduction="20000"/>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342900" indent="-342900">
              <a:lnSpc>
                <a:spcPct val="170000"/>
              </a:lnSpc>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要想拟合ARCH模型，首先需要进行ARCH检验</a:t>
            </a:r>
            <a:r>
              <a:rPr lang="zh-CN" altLang="en-US" sz="2400" dirty="0">
                <a:latin typeface="Times New Roman" panose="02020603050405020304" pitchFamily="18" charset="0"/>
                <a:cs typeface="Times New Roman" panose="02020603050405020304" pitchFamily="18" charset="0"/>
              </a:rPr>
              <a:t>，常见的ARCH检验方法通常有三种：</a:t>
            </a:r>
            <a:r>
              <a:rPr lang="en-US" altLang="zh-CN" sz="2400" dirty="0"/>
              <a:t> </a:t>
            </a:r>
            <a:r>
              <a:rPr lang="en-US" altLang="zh-CN" sz="3100" dirty="0"/>
              <a:t>                                                                      </a:t>
            </a:r>
            <a:endParaRPr lang="en-US" altLang="zh-CN" sz="3100" dirty="0"/>
          </a:p>
          <a:p>
            <a:pPr>
              <a:lnSpc>
                <a:spcPct val="170000"/>
              </a:lnSpc>
            </a:pPr>
            <a:endParaRPr lang="en-US" altLang="zh-CN" sz="3100" dirty="0"/>
          </a:p>
          <a:p>
            <a:pPr>
              <a:lnSpc>
                <a:spcPct val="170000"/>
              </a:lnSpc>
            </a:pPr>
            <a:endParaRPr lang="zh-CN" altLang="en-US" sz="3100" dirty="0"/>
          </a:p>
        </p:txBody>
      </p:sp>
      <p:sp>
        <p:nvSpPr>
          <p:cNvPr id="6" name="矩形 5"/>
          <p:cNvSpPr/>
          <p:nvPr/>
        </p:nvSpPr>
        <p:spPr>
          <a:xfrm>
            <a:off x="332740" y="116840"/>
            <a:ext cx="659955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第一节 自回归条件异方差模型构建</a:t>
            </a:r>
            <a:endParaRPr lang="zh-CN" altLang="en-US" sz="2600" b="1" dirty="0">
              <a:latin typeface="微软雅黑" panose="020B0503020204020204" pitchFamily="34" charset="-122"/>
              <a:ea typeface="微软雅黑" panose="020B0503020204020204" pitchFamily="34" charset="-122"/>
            </a:endParaRPr>
          </a:p>
        </p:txBody>
      </p:sp>
      <p:grpSp>
        <p:nvGrpSpPr>
          <p:cNvPr id="45" name="组合 44"/>
          <p:cNvGrpSpPr/>
          <p:nvPr/>
        </p:nvGrpSpPr>
        <p:grpSpPr>
          <a:xfrm>
            <a:off x="1140540" y="1701165"/>
            <a:ext cx="9489360" cy="4236720"/>
            <a:chOff x="2843" y="1999"/>
            <a:chExt cx="9903" cy="7827"/>
          </a:xfrm>
        </p:grpSpPr>
        <p:sp>
          <p:nvSpPr>
            <p:cNvPr id="46" name="圆角矩形 3"/>
            <p:cNvSpPr/>
            <p:nvPr/>
          </p:nvSpPr>
          <p:spPr>
            <a:xfrm>
              <a:off x="2843" y="4948"/>
              <a:ext cx="3069" cy="1861"/>
            </a:xfrm>
            <a:prstGeom prst="roundRect">
              <a:avLst/>
            </a:prstGeom>
            <a:solidFill>
              <a:schemeClr val="bg1"/>
            </a:solidFill>
            <a:ln>
              <a:solidFill>
                <a:schemeClr val="accent4">
                  <a:lumMod val="50000"/>
                </a:schemeClr>
              </a:solidFill>
            </a:ln>
          </p:spPr>
          <p:style>
            <a:lnRef idx="1">
              <a:schemeClr val="accent5"/>
            </a:lnRef>
            <a:fillRef idx="2">
              <a:schemeClr val="accent5"/>
            </a:fillRef>
            <a:effectRef idx="1">
              <a:schemeClr val="accent5"/>
            </a:effectRef>
            <a:fontRef idx="minor">
              <a:schemeClr val="dk1"/>
            </a:fontRef>
          </p:style>
          <p:txBody>
            <a:bodyPr rtlCol="0" anchor="ctr"/>
            <a:p>
              <a:pPr algn="ctr"/>
              <a:r>
                <a:rPr kumimoji="1" lang="zh-CN" altLang="en-US" sz="2400" dirty="0">
                  <a:latin typeface="Times New Roman" panose="02020603050405020304" pitchFamily="18" charset="0"/>
                  <a:cs typeface="Times New Roman" panose="02020603050405020304" pitchFamily="18" charset="0"/>
                </a:rPr>
                <a:t>ARCH检验方法</a:t>
              </a:r>
              <a:endParaRPr kumimoji="1" lang="zh-CN" altLang="en-US" sz="2400" dirty="0">
                <a:latin typeface="Times New Roman" panose="02020603050405020304" pitchFamily="18" charset="0"/>
                <a:cs typeface="Times New Roman" panose="02020603050405020304" pitchFamily="18" charset="0"/>
              </a:endParaRPr>
            </a:p>
          </p:txBody>
        </p:sp>
        <p:sp>
          <p:nvSpPr>
            <p:cNvPr id="47" name="左大括号 46"/>
            <p:cNvSpPr/>
            <p:nvPr/>
          </p:nvSpPr>
          <p:spPr>
            <a:xfrm>
              <a:off x="5907" y="3029"/>
              <a:ext cx="1294" cy="5776"/>
            </a:xfrm>
            <a:prstGeom prst="leftBrace">
              <a:avLst/>
            </a:prstGeom>
            <a:noFill/>
            <a:ln>
              <a:solidFill>
                <a:srgbClr val="0066FF"/>
              </a:solidFill>
            </a:ln>
          </p:spPr>
          <p:style>
            <a:lnRef idx="1">
              <a:schemeClr val="accent5"/>
            </a:lnRef>
            <a:fillRef idx="2">
              <a:schemeClr val="accent5"/>
            </a:fillRef>
            <a:effectRef idx="1">
              <a:schemeClr val="accent5"/>
            </a:effectRef>
            <a:fontRef idx="minor">
              <a:schemeClr val="dk1"/>
            </a:fontRef>
          </p:style>
          <p:txBody>
            <a:bodyPr rtlCol="0" anchor="ctr"/>
            <a:p>
              <a:pPr algn="ctr"/>
              <a:endParaRPr kumimoji="1" lang="zh-CN" altLang="en-US" b="1" dirty="0"/>
            </a:p>
          </p:txBody>
        </p:sp>
        <p:grpSp>
          <p:nvGrpSpPr>
            <p:cNvPr id="48" name="组合 47"/>
            <p:cNvGrpSpPr/>
            <p:nvPr/>
          </p:nvGrpSpPr>
          <p:grpSpPr>
            <a:xfrm>
              <a:off x="7201" y="1999"/>
              <a:ext cx="5496" cy="4930"/>
              <a:chOff x="9608" y="6800"/>
              <a:chExt cx="5507" cy="3265"/>
            </a:xfrm>
            <a:solidFill>
              <a:schemeClr val="accent1">
                <a:lumMod val="20000"/>
                <a:lumOff val="80000"/>
              </a:schemeClr>
            </a:solidFill>
          </p:grpSpPr>
          <p:sp>
            <p:nvSpPr>
              <p:cNvPr id="49" name="圆角矩形 7"/>
              <p:cNvSpPr/>
              <p:nvPr/>
            </p:nvSpPr>
            <p:spPr>
              <a:xfrm>
                <a:off x="9636" y="6800"/>
                <a:ext cx="5479" cy="1442"/>
              </a:xfrm>
              <a:prstGeom prst="roundRect">
                <a:avLst/>
              </a:prstGeom>
              <a:grp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p>
                <a:pPr algn="ctr"/>
                <a:r>
                  <a:rPr kumimoji="1" lang="zh-CN" altLang="en-US" sz="2400" b="1" dirty="0">
                    <a:latin typeface="Times New Roman" panose="02020603050405020304" pitchFamily="18" charset="0"/>
                  </a:rPr>
                  <a:t>以参数估计的渐近正态性为基础的Wald检验，包括t检验、F检验等</a:t>
                </a:r>
                <a:endParaRPr kumimoji="1" lang="zh-CN" altLang="en-US" sz="2400" b="1" dirty="0"/>
              </a:p>
            </p:txBody>
          </p:sp>
          <p:sp>
            <p:nvSpPr>
              <p:cNvPr id="50" name="圆角矩形 10"/>
              <p:cNvSpPr/>
              <p:nvPr/>
            </p:nvSpPr>
            <p:spPr>
              <a:xfrm>
                <a:off x="9608" y="8672"/>
                <a:ext cx="5507" cy="1393"/>
              </a:xfrm>
              <a:prstGeom prst="roundRect">
                <a:avLst/>
              </a:prstGeom>
              <a:grp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p>
                <a:pPr algn="ctr"/>
                <a:r>
                  <a:rPr kumimoji="1" lang="zh-CN" altLang="en-US" sz="2400" b="1" dirty="0">
                    <a:latin typeface="Times New Roman" panose="02020603050405020304" pitchFamily="18" charset="0"/>
                  </a:rPr>
                  <a:t>1982年Engle提出的拉格朗日乘子检验（Lagrange multiplier test），简称LM检验</a:t>
                </a:r>
                <a:endParaRPr kumimoji="1" lang="zh-CN" altLang="en-US" sz="2400" b="1" dirty="0">
                  <a:latin typeface="Times New Roman" panose="02020603050405020304" pitchFamily="18" charset="0"/>
                </a:endParaRPr>
              </a:p>
            </p:txBody>
          </p:sp>
        </p:grpSp>
        <p:sp>
          <p:nvSpPr>
            <p:cNvPr id="51" name="圆角矩形 7"/>
            <p:cNvSpPr/>
            <p:nvPr/>
          </p:nvSpPr>
          <p:spPr>
            <a:xfrm>
              <a:off x="7215" y="7774"/>
              <a:ext cx="5531" cy="2052"/>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p>
              <a:pPr algn="ctr"/>
              <a:r>
                <a:rPr kumimoji="1" lang="zh-CN" altLang="en-US" sz="2400" b="1" dirty="0">
                  <a:latin typeface="Times New Roman" panose="02020603050405020304" pitchFamily="18" charset="0"/>
                </a:rPr>
                <a:t>1983年Mcleod和Li提出的Portmanteau Q检验</a:t>
              </a:r>
              <a:endParaRPr kumimoji="1" lang="zh-CN" altLang="en-US" sz="2400" b="1" dirty="0">
                <a:latin typeface="Times New Roman" panose="02020603050405020304" pitchFamily="18" charset="0"/>
              </a:endParaRPr>
            </a:p>
          </p:txBody>
        </p:sp>
      </p:grpSp>
      <p:sp>
        <p:nvSpPr>
          <p:cNvPr id="52" name="文本框 51"/>
          <p:cNvSpPr txBox="1"/>
          <p:nvPr/>
        </p:nvSpPr>
        <p:spPr>
          <a:xfrm>
            <a:off x="299720" y="6093460"/>
            <a:ext cx="11570970" cy="337185"/>
          </a:xfrm>
          <a:prstGeom prst="rect">
            <a:avLst/>
          </a:prstGeom>
          <a:noFill/>
        </p:spPr>
        <p:txBody>
          <a:bodyPr wrap="square" rtlCol="0">
            <a:spAutoFit/>
          </a:bodyPr>
          <a:p>
            <a:r>
              <a:rPr lang="zh-CN" altLang="en-US" sz="1600" b="1">
                <a:latin typeface="Times New Roman" panose="02020603050405020304" pitchFamily="18" charset="0"/>
                <a:cs typeface="Times New Roman" panose="02020603050405020304" pitchFamily="18" charset="0"/>
              </a:rPr>
              <a:t>注</a:t>
            </a:r>
            <a:r>
              <a:rPr lang="zh-CN" altLang="en-US" sz="1600">
                <a:latin typeface="Times New Roman" panose="02020603050405020304" pitchFamily="18" charset="0"/>
                <a:cs typeface="Times New Roman" panose="02020603050405020304" pitchFamily="18" charset="0"/>
              </a:rPr>
              <a:t>：LM和Portmanteau Q检验的基本思想相同，如果残差序列方差非齐且具有集群效应，那么残差平方序列通常具有自相关性。</a:t>
            </a:r>
            <a:endParaRPr lang="zh-CN" altLang="en-US" sz="1600">
              <a:latin typeface="Times New Roman" panose="02020603050405020304" pitchFamily="18" charset="0"/>
              <a:cs typeface="Times New Roman" panose="02020603050405020304" pitchFamily="18" charset="0"/>
            </a:endParaRPr>
          </a:p>
        </p:txBody>
      </p:sp>
    </p:spTree>
  </p:cSld>
  <p:clrMapOvr>
    <a:masterClrMapping/>
  </p:clrMapOvr>
  <p:transition>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785360" cy="777875"/>
          </a:xfrm>
        </p:spPr>
        <p:txBody>
          <a:bodyPr/>
          <a:lstStyle/>
          <a:p>
            <a:pPr algn="l"/>
            <a:r>
              <a:rPr sz="2800" b="1" cap="small" dirty="0">
                <a:latin typeface="微软雅黑" panose="020B0503020204020204" pitchFamily="34" charset="-122"/>
                <a:ea typeface="微软雅黑" panose="020B0503020204020204" pitchFamily="34" charset="-122"/>
                <a:cs typeface="+mn-cs"/>
              </a:rPr>
              <a:t>第六节 随机波动模型</a:t>
            </a:r>
            <a:endParaRPr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358775" y="692785"/>
            <a:ext cx="11786870" cy="5707380"/>
          </a:xfrm>
          <a:prstGeom prst="rect">
            <a:avLst/>
          </a:prstGeom>
          <a:noFill/>
        </p:spPr>
        <p:txBody>
          <a:bodyPr wrap="square" rtlCol="0">
            <a:noAutofit/>
          </a:bodyPr>
          <a:lstStyle/>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考虑到实际情况，进一步假定</a:t>
            </a: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在经过1000次燃烧期后，使用吉布斯采样器从后验分布中获得20000次绘制。</a:t>
            </a:r>
            <a:r>
              <a:rPr kumimoji="1" lang="zh-CN" altLang="en-US" sz="2200" dirty="0">
                <a:latin typeface="Times New Roman" panose="02020603050405020304" pitchFamily="18" charset="0"/>
                <a:ea typeface="+mn-ea"/>
                <a:cs typeface="Times New Roman" panose="02020603050405020304" pitchFamily="18" charset="0"/>
              </a:rPr>
              <a:t>下图</a:t>
            </a:r>
            <a:r>
              <a:rPr kumimoji="1" lang="en-US" altLang="zh-CN" sz="2200" dirty="0">
                <a:latin typeface="Times New Roman" panose="02020603050405020304" pitchFamily="18" charset="0"/>
                <a:ea typeface="+mn-ea"/>
                <a:cs typeface="Times New Roman" panose="02020603050405020304" pitchFamily="18" charset="0"/>
              </a:rPr>
              <a:t>描述了时变标准差的后验均值和分位数。波动率在2015-2022年期间发生了较大变化</a:t>
            </a:r>
            <a:r>
              <a:rPr kumimoji="1" lang="zh-CN" altLang="en-US" sz="2200" dirty="0">
                <a:latin typeface="Times New Roman" panose="02020603050405020304" pitchFamily="18" charset="0"/>
                <a:ea typeface="+mn-ea"/>
                <a:cs typeface="Times New Roman" panose="02020603050405020304" pitchFamily="18" charset="0"/>
              </a:rPr>
              <a:t>，</a:t>
            </a:r>
            <a:r>
              <a:rPr kumimoji="1" lang="en-US" altLang="zh-CN" sz="2200" dirty="0">
                <a:latin typeface="Times New Roman" panose="02020603050405020304" pitchFamily="18" charset="0"/>
                <a:ea typeface="+mn-ea"/>
                <a:cs typeface="Times New Roman" panose="02020603050405020304" pitchFamily="18" charset="0"/>
              </a:rPr>
              <a:t>特别在2015年至2016年初之间，估计的标准偏差大多都位于在2%以上。2015年年中达到顶峰，高达3.6%。2017年开始至2022年，其处于稳定水平，在1.5%左右上下小幅度波动。</a:t>
            </a: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0" indent="0">
              <a:lnSpc>
                <a:spcPct val="150000"/>
              </a:lnSpc>
              <a:buFont typeface="Arial" panose="020B0604020202020204" pitchFamily="34" charset="0"/>
              <a:buNone/>
            </a:pPr>
            <a:r>
              <a:rPr kumimoji="1" lang="en-US" altLang="zh-CN" sz="2200" dirty="0">
                <a:latin typeface="Times New Roman" panose="02020603050405020304" pitchFamily="18" charset="0"/>
                <a:ea typeface="+mn-ea"/>
                <a:cs typeface="Times New Roman" panose="02020603050405020304" pitchFamily="18" charset="0"/>
              </a:rPr>
              <a:t>                  </a:t>
            </a:r>
            <a:endParaRPr kumimoji="1" lang="en-US" altLang="zh-CN" sz="2200" dirty="0">
              <a:latin typeface="Times New Roman" panose="02020603050405020304" pitchFamily="18" charset="0"/>
              <a:ea typeface="+mn-ea"/>
              <a:cs typeface="Times New Roman" panose="02020603050405020304" pitchFamily="18" charset="0"/>
            </a:endParaRPr>
          </a:p>
        </p:txBody>
      </p:sp>
      <p:graphicFrame>
        <p:nvGraphicFramePr>
          <p:cNvPr id="3" name="对象 -2147482157"/>
          <p:cNvGraphicFramePr>
            <a:graphicFrameLocks noChangeAspect="1"/>
          </p:cNvGraphicFramePr>
          <p:nvPr/>
        </p:nvGraphicFramePr>
        <p:xfrm>
          <a:off x="4509770" y="692785"/>
          <a:ext cx="4794885" cy="741045"/>
        </p:xfrm>
        <a:graphic>
          <a:graphicData uri="http://schemas.openxmlformats.org/presentationml/2006/ole">
            <mc:AlternateContent xmlns:mc="http://schemas.openxmlformats.org/markup-compatibility/2006">
              <mc:Choice xmlns:v="urn:schemas-microsoft-com:vml" Requires="v">
                <p:oleObj spid="_x0000_s3076" name="" r:id="rId1" imgW="2806700" imgH="431800" progId="Equation.DSMT4">
                  <p:embed/>
                </p:oleObj>
              </mc:Choice>
              <mc:Fallback>
                <p:oleObj name="" r:id="rId1" imgW="2806700" imgH="431800" progId="Equation.DSMT4">
                  <p:embed/>
                  <p:pic>
                    <p:nvPicPr>
                      <p:cNvPr id="0" name="图片 3075"/>
                      <p:cNvPicPr/>
                      <p:nvPr/>
                    </p:nvPicPr>
                    <p:blipFill>
                      <a:blip r:embed="rId2"/>
                      <a:stretch>
                        <a:fillRect/>
                      </a:stretch>
                    </p:blipFill>
                    <p:spPr>
                      <a:xfrm>
                        <a:off x="4509770" y="692785"/>
                        <a:ext cx="4794885" cy="741045"/>
                      </a:xfrm>
                      <a:prstGeom prst="rect">
                        <a:avLst/>
                      </a:prstGeom>
                      <a:noFill/>
                      <a:ln w="38100">
                        <a:noFill/>
                        <a:miter/>
                      </a:ln>
                    </p:spPr>
                  </p:pic>
                </p:oleObj>
              </mc:Fallback>
            </mc:AlternateContent>
          </a:graphicData>
        </a:graphic>
      </p:graphicFrame>
      <p:pic>
        <p:nvPicPr>
          <p:cNvPr id="4" name="图片 470"/>
          <p:cNvPicPr>
            <a:picLocks noChangeAspect="1"/>
          </p:cNvPicPr>
          <p:nvPr/>
        </p:nvPicPr>
        <p:blipFill>
          <a:blip r:embed="rId3"/>
          <a:stretch>
            <a:fillRect/>
          </a:stretch>
        </p:blipFill>
        <p:spPr>
          <a:xfrm>
            <a:off x="3429635" y="3285490"/>
            <a:ext cx="5495290" cy="3296920"/>
          </a:xfrm>
          <a:prstGeom prst="rect">
            <a:avLst/>
          </a:prstGeom>
          <a:noFill/>
          <a:ln>
            <a:noFill/>
          </a:ln>
        </p:spPr>
      </p:pic>
    </p:spTree>
  </p:cSld>
  <p:clrMapOvr>
    <a:masterClrMapping/>
  </p:clrMapOvr>
  <p:transition>
    <p:wip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785360" cy="777875"/>
          </a:xfrm>
        </p:spPr>
        <p:txBody>
          <a:bodyPr/>
          <a:lstStyle/>
          <a:p>
            <a:pPr algn="l"/>
            <a:r>
              <a:rPr sz="2800" b="1" cap="small" dirty="0">
                <a:latin typeface="微软雅黑" panose="020B0503020204020204" pitchFamily="34" charset="-122"/>
                <a:ea typeface="微软雅黑" panose="020B0503020204020204" pitchFamily="34" charset="-122"/>
                <a:cs typeface="+mn-cs"/>
              </a:rPr>
              <a:t>第六节 随机波动模型</a:t>
            </a:r>
            <a:endParaRPr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260985" y="692785"/>
            <a:ext cx="11429365" cy="5707380"/>
          </a:xfrm>
          <a:prstGeom prst="rect">
            <a:avLst/>
          </a:prstGeom>
          <a:noFill/>
        </p:spPr>
        <p:txBody>
          <a:bodyPr wrap="square" rtlCol="0">
            <a:noAutofit/>
          </a:bodyPr>
          <a:lstStyle/>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随机波动模型参数的后验均值、标准差和分位数见</a:t>
            </a:r>
            <a:r>
              <a:rPr kumimoji="1" lang="zh-CN" altLang="en-US" sz="2200" dirty="0">
                <a:latin typeface="Times New Roman" panose="02020603050405020304" pitchFamily="18" charset="0"/>
                <a:ea typeface="+mn-ea"/>
                <a:cs typeface="Times New Roman" panose="02020603050405020304" pitchFamily="18" charset="0"/>
              </a:rPr>
              <a:t>下</a:t>
            </a:r>
            <a:r>
              <a:rPr kumimoji="1" lang="en-US" altLang="zh-CN" sz="2200" dirty="0">
                <a:latin typeface="Times New Roman" panose="02020603050405020304" pitchFamily="18" charset="0"/>
                <a:ea typeface="+mn-ea"/>
                <a:cs typeface="Times New Roman" panose="02020603050405020304" pitchFamily="18" charset="0"/>
              </a:rPr>
              <a:t>表</a:t>
            </a:r>
            <a:r>
              <a:rPr kumimoji="1" lang="zh-CN" altLang="en-US" sz="2200" dirty="0">
                <a:latin typeface="Times New Roman" panose="02020603050405020304" pitchFamily="18" charset="0"/>
                <a:ea typeface="+mn-ea"/>
                <a:cs typeface="Times New Roman" panose="02020603050405020304" pitchFamily="18" charset="0"/>
              </a:rPr>
              <a:t>：</a:t>
            </a: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可见，在2015年1月到2022年12月期间，我国股票市场的平均日回报率估计为0.02%，且状态方程（                                             ）的AR (1)系数的后验均值为0.9858，表明其具有非常高的持久性水平。</a:t>
            </a: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0" indent="0">
              <a:lnSpc>
                <a:spcPct val="150000"/>
              </a:lnSpc>
              <a:buFont typeface="Arial" panose="020B0604020202020204" pitchFamily="34" charset="0"/>
              <a:buNone/>
            </a:pPr>
            <a:r>
              <a:rPr kumimoji="1" lang="en-US" altLang="zh-CN" sz="2200" dirty="0">
                <a:latin typeface="Times New Roman" panose="02020603050405020304" pitchFamily="18" charset="0"/>
                <a:ea typeface="+mn-ea"/>
                <a:cs typeface="Times New Roman" panose="02020603050405020304" pitchFamily="18" charset="0"/>
              </a:rPr>
              <a:t>                  </a:t>
            </a:r>
            <a:endParaRPr kumimoji="1" lang="en-US" altLang="zh-CN" sz="2200" dirty="0">
              <a:latin typeface="Times New Roman" panose="02020603050405020304" pitchFamily="18" charset="0"/>
              <a:ea typeface="+mn-ea"/>
              <a:cs typeface="Times New Roman" panose="02020603050405020304" pitchFamily="18" charset="0"/>
            </a:endParaRPr>
          </a:p>
        </p:txBody>
      </p:sp>
      <p:graphicFrame>
        <p:nvGraphicFramePr>
          <p:cNvPr id="3" name="对象 -2147482154"/>
          <p:cNvGraphicFramePr>
            <a:graphicFrameLocks noChangeAspect="1"/>
          </p:cNvGraphicFramePr>
          <p:nvPr/>
        </p:nvGraphicFramePr>
        <p:xfrm>
          <a:off x="2132965" y="4293235"/>
          <a:ext cx="3065145" cy="480060"/>
        </p:xfrm>
        <a:graphic>
          <a:graphicData uri="http://schemas.openxmlformats.org/presentationml/2006/ole">
            <mc:AlternateContent xmlns:mc="http://schemas.openxmlformats.org/markup-compatibility/2006">
              <mc:Choice xmlns:v="urn:schemas-microsoft-com:vml" Requires="v">
                <p:oleObj spid="_x0000_s6" name="" r:id="rId1" imgW="1574800" imgH="254000" progId="Equation.DSMT4">
                  <p:embed/>
                </p:oleObj>
              </mc:Choice>
              <mc:Fallback>
                <p:oleObj name="" r:id="rId1" imgW="1574800" imgH="254000" progId="Equation.DSMT4">
                  <p:embed/>
                  <p:pic>
                    <p:nvPicPr>
                      <p:cNvPr id="0" name="图片 5"/>
                      <p:cNvPicPr/>
                      <p:nvPr/>
                    </p:nvPicPr>
                    <p:blipFill>
                      <a:blip r:embed="rId2"/>
                      <a:stretch>
                        <a:fillRect/>
                      </a:stretch>
                    </p:blipFill>
                    <p:spPr>
                      <a:xfrm>
                        <a:off x="2132965" y="4293235"/>
                        <a:ext cx="3065145" cy="480060"/>
                      </a:xfrm>
                      <a:prstGeom prst="rect">
                        <a:avLst/>
                      </a:prstGeom>
                      <a:noFill/>
                      <a:ln w="38100">
                        <a:noFill/>
                        <a:miter/>
                      </a:ln>
                    </p:spPr>
                  </p:pic>
                </p:oleObj>
              </mc:Fallback>
            </mc:AlternateContent>
          </a:graphicData>
        </a:graphic>
      </p:graphicFrame>
      <p:pic>
        <p:nvPicPr>
          <p:cNvPr id="12" name="图片 11"/>
          <p:cNvPicPr>
            <a:picLocks noChangeAspect="1"/>
          </p:cNvPicPr>
          <p:nvPr/>
        </p:nvPicPr>
        <p:blipFill>
          <a:blip r:embed="rId3"/>
          <a:stretch>
            <a:fillRect/>
          </a:stretch>
        </p:blipFill>
        <p:spPr>
          <a:xfrm>
            <a:off x="1412875" y="1557020"/>
            <a:ext cx="8933815" cy="2454275"/>
          </a:xfrm>
          <a:prstGeom prst="rect">
            <a:avLst/>
          </a:prstGeom>
        </p:spPr>
      </p:pic>
    </p:spTree>
  </p:cSld>
  <p:clrMapOvr>
    <a:masterClrMapping/>
  </p:clrMapOvr>
  <p:transition>
    <p:wip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p:nvPr/>
        </p:nvSpPr>
        <p:spPr bwMode="auto">
          <a:xfrm>
            <a:off x="620758" y="837218"/>
            <a:ext cx="11161240" cy="6106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marL="0" indent="0">
              <a:lnSpc>
                <a:spcPct val="170000"/>
              </a:lnSpc>
              <a:spcBef>
                <a:spcPct val="20000"/>
              </a:spcBef>
              <a:buClr>
                <a:schemeClr val="accent1"/>
              </a:buClr>
              <a:buSzPct val="70000"/>
            </a:pPr>
            <a:r>
              <a:rPr kumimoji="1" lang="zh-CN" altLang="en-US" sz="2000" dirty="0">
                <a:latin typeface="Times New Roman" panose="02020603050405020304" pitchFamily="18" charset="0"/>
                <a:ea typeface="+mn-ea"/>
                <a:cs typeface="Times New Roman" panose="02020603050405020304" pitchFamily="18" charset="0"/>
              </a:rPr>
              <a:t>本章对金融计量经济学中使用的条件异方差模型进行全面概述。首先介绍ARCH模型构建过程，该模型捕捉金融回报中的波动性集群。然后，继续讨论GARCH族模型，该模型通过结合过去方差的信息来扩展ARCH模型，并允许对条件方差进行更灵活的建模。此外，本章还介绍几种基于GARCH的高级模型，包括非对称GARCH、Jump-GARCH和BEKK-GARCH。这些模型中的每一个都有自己独特的特征和假设，使其适用于不同的应用。最后，本章讨论随机波动（SV）模型。随机波动模型假设波动率随时间随机变化，而不需要任何特定的条件方差函数形式。金融时间序列数据大多呈现自相关、条件异方差、波动聚集、厚尾等现象，因此，对收益率序列进行特定的波动率建模具有重要现实意义，其在期权价格预测、投资组合配置、风险管理和量化投资决策中等方面具有深远影响，同时也为投资者后续风险管理以及量化投资策略模型的构建提供重要的数据支持。</a:t>
            </a:r>
            <a:endParaRPr kumimoji="1" lang="zh-CN" altLang="en-US" sz="2000" dirty="0">
              <a:latin typeface="Times New Roman" panose="02020603050405020304" pitchFamily="18" charset="0"/>
              <a:ea typeface="+mn-ea"/>
              <a:cs typeface="Times New Roman" panose="02020603050405020304" pitchFamily="18" charset="0"/>
            </a:endParaRPr>
          </a:p>
        </p:txBody>
      </p:sp>
      <p:sp>
        <p:nvSpPr>
          <p:cNvPr id="3" name="Rectangle 2"/>
          <p:cNvSpPr txBox="1"/>
          <p:nvPr/>
        </p:nvSpPr>
        <p:spPr>
          <a:xfrm>
            <a:off x="188963" y="116632"/>
            <a:ext cx="2343180" cy="504800"/>
          </a:xfrm>
          <a:prstGeom prst="rect">
            <a:avLst/>
          </a:prstGeom>
        </p:spPr>
        <p:txBody>
          <a:bodyPr anchor="b">
            <a:normAutofit lnSpcReduction="10000"/>
          </a:bodyPr>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r>
              <a:rPr kumimoji="1" lang="zh-CN" altLang="en-US" sz="2800" b="1" cap="small" dirty="0">
                <a:latin typeface="微软雅黑" panose="020B0503020204020204" pitchFamily="34" charset="-122"/>
                <a:ea typeface="微软雅黑" panose="020B0503020204020204" pitchFamily="34" charset="-122"/>
              </a:rPr>
              <a:t>本章小结</a:t>
            </a:r>
            <a:endParaRPr kumimoji="1" lang="zh-CN" altLang="en-US" sz="2800" b="1" cap="small" dirty="0">
              <a:latin typeface="微软雅黑" panose="020B0503020204020204" pitchFamily="34" charset="-122"/>
              <a:ea typeface="微软雅黑" panose="020B0503020204020204" pitchFamily="34" charset="-122"/>
            </a:endParaRPr>
          </a:p>
        </p:txBody>
      </p:sp>
      <p:sp>
        <p:nvSpPr>
          <p:cNvPr id="4" name="矩形: 圆角 3"/>
          <p:cNvSpPr/>
          <p:nvPr/>
        </p:nvSpPr>
        <p:spPr>
          <a:xfrm>
            <a:off x="404987" y="746141"/>
            <a:ext cx="11377264" cy="504056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wip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p:nvPr/>
        </p:nvSpPr>
        <p:spPr bwMode="auto">
          <a:xfrm>
            <a:off x="16165" y="621432"/>
            <a:ext cx="11929938" cy="5962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marL="0" indent="0">
              <a:lnSpc>
                <a:spcPct val="150000"/>
              </a:lnSpc>
              <a:spcBef>
                <a:spcPct val="20000"/>
              </a:spcBef>
              <a:buClr>
                <a:schemeClr val="accent1"/>
              </a:buClr>
              <a:buSzPct val="70000"/>
            </a:pPr>
            <a:r>
              <a:rPr kumimoji="1" lang="zh-CN" altLang="en-US" sz="2000" dirty="0">
                <a:latin typeface="Times New Roman" panose="02020603050405020304" pitchFamily="18" charset="0"/>
                <a:ea typeface="+mn-ea"/>
                <a:cs typeface="Times New Roman" panose="02020603050405020304" pitchFamily="18" charset="0"/>
              </a:rPr>
              <a:t>1</a:t>
            </a:r>
            <a:r>
              <a:rPr kumimoji="1" lang="en-US" altLang="zh-CN" sz="2000" dirty="0">
                <a:latin typeface="Times New Roman" panose="02020603050405020304" pitchFamily="18" charset="0"/>
                <a:ea typeface="+mn-ea"/>
                <a:cs typeface="Times New Roman" panose="02020603050405020304" pitchFamily="18" charset="0"/>
              </a:rPr>
              <a:t>. </a:t>
            </a:r>
            <a:r>
              <a:rPr kumimoji="1" lang="zh-CN" altLang="en-US" sz="2000" dirty="0">
                <a:latin typeface="Times New Roman" panose="02020603050405020304" pitchFamily="18" charset="0"/>
                <a:ea typeface="+mn-ea"/>
                <a:cs typeface="Times New Roman" panose="02020603050405020304" pitchFamily="18" charset="0"/>
              </a:rPr>
              <a:t>请简要论述检验ARCH效应的拉格朗日乘数检验法的基本思想和步骤。</a:t>
            </a:r>
            <a:endParaRPr kumimoji="1" lang="zh-CN" altLang="en-US" sz="2000" dirty="0">
              <a:latin typeface="Times New Roman" panose="02020603050405020304" pitchFamily="18" charset="0"/>
              <a:ea typeface="+mn-ea"/>
              <a:cs typeface="Times New Roman" panose="02020603050405020304" pitchFamily="18" charset="0"/>
            </a:endParaRPr>
          </a:p>
          <a:p>
            <a:pPr marL="0" indent="0">
              <a:lnSpc>
                <a:spcPct val="150000"/>
              </a:lnSpc>
              <a:spcBef>
                <a:spcPct val="20000"/>
              </a:spcBef>
              <a:buClr>
                <a:schemeClr val="accent1"/>
              </a:buClr>
              <a:buSzPct val="70000"/>
            </a:pPr>
            <a:r>
              <a:rPr kumimoji="1" lang="zh-CN" altLang="en-US" sz="2000" dirty="0">
                <a:latin typeface="Times New Roman" panose="02020603050405020304" pitchFamily="18" charset="0"/>
                <a:ea typeface="+mn-ea"/>
                <a:cs typeface="Times New Roman" panose="02020603050405020304" pitchFamily="18" charset="0"/>
              </a:rPr>
              <a:t>2</a:t>
            </a:r>
            <a:r>
              <a:rPr kumimoji="1" lang="en-US" altLang="zh-CN" sz="2000" dirty="0">
                <a:latin typeface="Times New Roman" panose="02020603050405020304" pitchFamily="18" charset="0"/>
                <a:ea typeface="+mn-ea"/>
                <a:cs typeface="Times New Roman" panose="02020603050405020304" pitchFamily="18" charset="0"/>
              </a:rPr>
              <a:t>. </a:t>
            </a:r>
            <a:r>
              <a:rPr kumimoji="1" lang="zh-CN" altLang="en-US" sz="2000" dirty="0">
                <a:latin typeface="Times New Roman" panose="02020603050405020304" pitchFamily="18" charset="0"/>
                <a:ea typeface="+mn-ea"/>
                <a:cs typeface="Times New Roman" panose="02020603050405020304" pitchFamily="18" charset="0"/>
              </a:rPr>
              <a:t>请解释为什么GARCH模型可以解决高阶ARCH估计参数过多的问题？</a:t>
            </a:r>
            <a:endParaRPr kumimoji="1" lang="zh-CN" altLang="en-US" sz="2000" dirty="0">
              <a:latin typeface="Times New Roman" panose="02020603050405020304" pitchFamily="18" charset="0"/>
              <a:ea typeface="+mn-ea"/>
              <a:cs typeface="Times New Roman" panose="02020603050405020304" pitchFamily="18" charset="0"/>
            </a:endParaRPr>
          </a:p>
          <a:p>
            <a:pPr marL="0" indent="0">
              <a:lnSpc>
                <a:spcPct val="150000"/>
              </a:lnSpc>
              <a:spcBef>
                <a:spcPct val="20000"/>
              </a:spcBef>
              <a:buClr>
                <a:schemeClr val="accent1"/>
              </a:buClr>
              <a:buSzPct val="70000"/>
            </a:pPr>
            <a:r>
              <a:rPr kumimoji="1" lang="zh-CN" altLang="en-US" sz="2000" dirty="0">
                <a:latin typeface="Times New Roman" panose="02020603050405020304" pitchFamily="18" charset="0"/>
                <a:ea typeface="+mn-ea"/>
                <a:cs typeface="Times New Roman" panose="02020603050405020304" pitchFamily="18" charset="0"/>
              </a:rPr>
              <a:t>3</a:t>
            </a:r>
            <a:r>
              <a:rPr kumimoji="1" lang="en-US" altLang="zh-CN" sz="2000" dirty="0">
                <a:latin typeface="Times New Roman" panose="02020603050405020304" pitchFamily="18" charset="0"/>
                <a:ea typeface="+mn-ea"/>
                <a:cs typeface="Times New Roman" panose="02020603050405020304" pitchFamily="18" charset="0"/>
              </a:rPr>
              <a:t>. </a:t>
            </a:r>
            <a:r>
              <a:rPr kumimoji="1" lang="zh-CN" altLang="en-US" sz="2000" dirty="0">
                <a:latin typeface="Times New Roman" panose="02020603050405020304" pitchFamily="18" charset="0"/>
                <a:ea typeface="+mn-ea"/>
                <a:cs typeface="Times New Roman" panose="02020603050405020304" pitchFamily="18" charset="0"/>
              </a:rPr>
              <a:t>尝试从Wind数据库获取2009.01-2022.09的上证收盘180指数的日收益率数据，然后分别利用ARCH模型和GARCH（1,1）模型估计波动率。</a:t>
            </a:r>
            <a:endParaRPr kumimoji="1" lang="zh-CN" altLang="en-US" sz="2000" dirty="0">
              <a:latin typeface="Times New Roman" panose="02020603050405020304" pitchFamily="18" charset="0"/>
              <a:ea typeface="+mn-ea"/>
              <a:cs typeface="Times New Roman" panose="02020603050405020304" pitchFamily="18" charset="0"/>
            </a:endParaRPr>
          </a:p>
          <a:p>
            <a:pPr marL="0" indent="0">
              <a:lnSpc>
                <a:spcPct val="150000"/>
              </a:lnSpc>
              <a:spcBef>
                <a:spcPct val="20000"/>
              </a:spcBef>
              <a:buClr>
                <a:schemeClr val="accent1"/>
              </a:buClr>
              <a:buSzPct val="70000"/>
            </a:pPr>
            <a:r>
              <a:rPr kumimoji="1" lang="zh-CN" altLang="en-US" sz="2000" dirty="0">
                <a:latin typeface="Times New Roman" panose="02020603050405020304" pitchFamily="18" charset="0"/>
                <a:ea typeface="+mn-ea"/>
                <a:cs typeface="Times New Roman" panose="02020603050405020304" pitchFamily="18" charset="0"/>
              </a:rPr>
              <a:t>4</a:t>
            </a:r>
            <a:r>
              <a:rPr kumimoji="1" lang="en-US" altLang="zh-CN" sz="2000" dirty="0">
                <a:latin typeface="Times New Roman" panose="02020603050405020304" pitchFamily="18" charset="0"/>
                <a:ea typeface="+mn-ea"/>
                <a:cs typeface="Times New Roman" panose="02020603050405020304" pitchFamily="18" charset="0"/>
              </a:rPr>
              <a:t>. </a:t>
            </a:r>
            <a:r>
              <a:rPr kumimoji="1" lang="zh-CN" altLang="en-US" sz="2000" dirty="0">
                <a:latin typeface="Times New Roman" panose="02020603050405020304" pitchFamily="18" charset="0"/>
                <a:ea typeface="+mn-ea"/>
                <a:cs typeface="Times New Roman" panose="02020603050405020304" pitchFamily="18" charset="0"/>
              </a:rPr>
              <a:t>请简要论述Jump-GARCH模型和BEKK-GARCH模型的异同。</a:t>
            </a:r>
            <a:endParaRPr kumimoji="1" lang="zh-CN" altLang="en-US" sz="2000" dirty="0">
              <a:latin typeface="Times New Roman" panose="02020603050405020304" pitchFamily="18" charset="0"/>
              <a:ea typeface="+mn-ea"/>
              <a:cs typeface="Times New Roman" panose="02020603050405020304" pitchFamily="18" charset="0"/>
            </a:endParaRPr>
          </a:p>
          <a:p>
            <a:pPr marL="0" indent="0">
              <a:lnSpc>
                <a:spcPct val="150000"/>
              </a:lnSpc>
              <a:spcBef>
                <a:spcPct val="20000"/>
              </a:spcBef>
              <a:buClr>
                <a:schemeClr val="accent1"/>
              </a:buClr>
              <a:buSzPct val="70000"/>
            </a:pPr>
            <a:r>
              <a:rPr kumimoji="1" lang="zh-CN" altLang="en-US" sz="2000" dirty="0">
                <a:latin typeface="Times New Roman" panose="02020603050405020304" pitchFamily="18" charset="0"/>
                <a:ea typeface="+mn-ea"/>
                <a:cs typeface="Times New Roman" panose="02020603050405020304" pitchFamily="18" charset="0"/>
              </a:rPr>
              <a:t>5</a:t>
            </a:r>
            <a:r>
              <a:rPr kumimoji="1" lang="en-US" altLang="zh-CN" sz="2000" dirty="0">
                <a:latin typeface="Times New Roman" panose="02020603050405020304" pitchFamily="18" charset="0"/>
                <a:ea typeface="+mn-ea"/>
                <a:cs typeface="Times New Roman" panose="02020603050405020304" pitchFamily="18" charset="0"/>
              </a:rPr>
              <a:t>. </a:t>
            </a:r>
            <a:r>
              <a:rPr kumimoji="1" lang="zh-CN" altLang="en-US" sz="2000" dirty="0">
                <a:latin typeface="Times New Roman" panose="02020603050405020304" pitchFamily="18" charset="0"/>
                <a:ea typeface="+mn-ea"/>
                <a:cs typeface="Times New Roman" panose="02020603050405020304" pitchFamily="18" charset="0"/>
              </a:rPr>
              <a:t>任找一只股票作为样本，拟合一个Jump-GARCH模型，依次描述跳跃幅度、跳跃集聚性、跳跃波动在总波动中所占的比例、跳跃强度对条件方差的反馈效应，并画出跳跃波动在总波动中所占比重的时变图。</a:t>
            </a:r>
            <a:endParaRPr kumimoji="1" lang="zh-CN" altLang="en-US" sz="2000" dirty="0">
              <a:latin typeface="Times New Roman" panose="02020603050405020304" pitchFamily="18" charset="0"/>
              <a:ea typeface="+mn-ea"/>
              <a:cs typeface="Times New Roman" panose="02020603050405020304" pitchFamily="18" charset="0"/>
            </a:endParaRPr>
          </a:p>
          <a:p>
            <a:pPr marL="0" indent="0">
              <a:lnSpc>
                <a:spcPct val="150000"/>
              </a:lnSpc>
              <a:spcBef>
                <a:spcPct val="20000"/>
              </a:spcBef>
              <a:buClr>
                <a:schemeClr val="accent1"/>
              </a:buClr>
              <a:buSzPct val="70000"/>
            </a:pPr>
            <a:r>
              <a:rPr kumimoji="1" lang="zh-CN" altLang="en-US" sz="2000" dirty="0">
                <a:latin typeface="Times New Roman" panose="02020603050405020304" pitchFamily="18" charset="0"/>
                <a:ea typeface="+mn-ea"/>
                <a:cs typeface="Times New Roman" panose="02020603050405020304" pitchFamily="18" charset="0"/>
              </a:rPr>
              <a:t>6</a:t>
            </a:r>
            <a:r>
              <a:rPr kumimoji="1" lang="en-US" altLang="zh-CN" sz="2000" dirty="0">
                <a:latin typeface="Times New Roman" panose="02020603050405020304" pitchFamily="18" charset="0"/>
                <a:ea typeface="+mn-ea"/>
                <a:cs typeface="Times New Roman" panose="02020603050405020304" pitchFamily="18" charset="0"/>
              </a:rPr>
              <a:t>. </a:t>
            </a:r>
            <a:r>
              <a:rPr kumimoji="1" lang="zh-CN" altLang="en-US" sz="2000" dirty="0">
                <a:latin typeface="Times New Roman" panose="02020603050405020304" pitchFamily="18" charset="0"/>
                <a:ea typeface="+mn-ea"/>
                <a:cs typeface="Times New Roman" panose="02020603050405020304" pitchFamily="18" charset="0"/>
              </a:rPr>
              <a:t>以中国、美国、日本、英国的股市为研究对象，构建一个BEKK-GARCH模型用来拟合四元时间序列，并画出动态相关系数图。</a:t>
            </a:r>
            <a:endParaRPr kumimoji="1" lang="zh-CN" altLang="en-US" sz="2000" dirty="0">
              <a:latin typeface="Times New Roman" panose="02020603050405020304" pitchFamily="18" charset="0"/>
              <a:ea typeface="+mn-ea"/>
              <a:cs typeface="Times New Roman" panose="02020603050405020304" pitchFamily="18" charset="0"/>
            </a:endParaRPr>
          </a:p>
          <a:p>
            <a:pPr marL="0" indent="0">
              <a:lnSpc>
                <a:spcPct val="150000"/>
              </a:lnSpc>
              <a:spcBef>
                <a:spcPct val="20000"/>
              </a:spcBef>
              <a:buClr>
                <a:schemeClr val="accent1"/>
              </a:buClr>
              <a:buSzPct val="70000"/>
            </a:pPr>
            <a:r>
              <a:rPr kumimoji="1" lang="zh-CN" altLang="en-US" sz="2000" dirty="0">
                <a:latin typeface="Times New Roman" panose="02020603050405020304" pitchFamily="18" charset="0"/>
                <a:ea typeface="+mn-ea"/>
                <a:cs typeface="Times New Roman" panose="02020603050405020304" pitchFamily="18" charset="0"/>
              </a:rPr>
              <a:t>7</a:t>
            </a:r>
            <a:r>
              <a:rPr kumimoji="1" lang="en-US" altLang="zh-CN" sz="2000" dirty="0">
                <a:latin typeface="Times New Roman" panose="02020603050405020304" pitchFamily="18" charset="0"/>
                <a:ea typeface="+mn-ea"/>
                <a:cs typeface="Times New Roman" panose="02020603050405020304" pitchFamily="18" charset="0"/>
              </a:rPr>
              <a:t>. </a:t>
            </a:r>
            <a:r>
              <a:rPr kumimoji="1" lang="zh-CN" altLang="en-US" sz="2000" dirty="0">
                <a:latin typeface="Times New Roman" panose="02020603050405020304" pitchFamily="18" charset="0"/>
                <a:ea typeface="+mn-ea"/>
                <a:cs typeface="Times New Roman" panose="02020603050405020304" pitchFamily="18" charset="0"/>
              </a:rPr>
              <a:t>利用随机波动（SV）模型比较我国深证指数和上证指数的波动性。</a:t>
            </a:r>
            <a:endParaRPr kumimoji="1" lang="zh-CN" altLang="en-US" sz="2000" dirty="0">
              <a:latin typeface="Times New Roman" panose="02020603050405020304" pitchFamily="18" charset="0"/>
              <a:ea typeface="+mn-ea"/>
              <a:cs typeface="Times New Roman" panose="02020603050405020304" pitchFamily="18" charset="0"/>
            </a:endParaRPr>
          </a:p>
          <a:p>
            <a:pPr marL="0" indent="0">
              <a:lnSpc>
                <a:spcPct val="150000"/>
              </a:lnSpc>
              <a:spcBef>
                <a:spcPct val="20000"/>
              </a:spcBef>
              <a:buClr>
                <a:schemeClr val="accent1"/>
              </a:buClr>
              <a:buSzPct val="70000"/>
            </a:pPr>
            <a:r>
              <a:rPr kumimoji="1" lang="zh-CN" altLang="en-US" sz="2000" dirty="0">
                <a:latin typeface="Times New Roman" panose="02020603050405020304" pitchFamily="18" charset="0"/>
                <a:ea typeface="+mn-ea"/>
                <a:cs typeface="Times New Roman" panose="02020603050405020304" pitchFamily="18" charset="0"/>
              </a:rPr>
              <a:t>8</a:t>
            </a:r>
            <a:r>
              <a:rPr kumimoji="1" lang="en-US" altLang="zh-CN" sz="2000" dirty="0">
                <a:latin typeface="Times New Roman" panose="02020603050405020304" pitchFamily="18" charset="0"/>
                <a:ea typeface="+mn-ea"/>
                <a:cs typeface="Times New Roman" panose="02020603050405020304" pitchFamily="18" charset="0"/>
              </a:rPr>
              <a:t>. </a:t>
            </a:r>
            <a:r>
              <a:rPr kumimoji="1" lang="zh-CN" altLang="en-US" sz="2000" dirty="0">
                <a:latin typeface="Times New Roman" panose="02020603050405020304" pitchFamily="18" charset="0"/>
                <a:ea typeface="+mn-ea"/>
                <a:cs typeface="Times New Roman" panose="02020603050405020304" pitchFamily="18" charset="0"/>
              </a:rPr>
              <a:t>简述本章所涉及到的所有模型的优缺点。</a:t>
            </a:r>
            <a:endParaRPr kumimoji="1" lang="zh-CN" altLang="en-US" sz="2000" dirty="0">
              <a:latin typeface="Times New Roman" panose="02020603050405020304" pitchFamily="18" charset="0"/>
              <a:ea typeface="+mn-ea"/>
              <a:cs typeface="Times New Roman" panose="02020603050405020304" pitchFamily="18" charset="0"/>
            </a:endParaRPr>
          </a:p>
        </p:txBody>
      </p:sp>
      <p:sp>
        <p:nvSpPr>
          <p:cNvPr id="3" name="Rectangle 2"/>
          <p:cNvSpPr txBox="1"/>
          <p:nvPr/>
        </p:nvSpPr>
        <p:spPr>
          <a:xfrm>
            <a:off x="150039" y="116632"/>
            <a:ext cx="3023012" cy="504800"/>
          </a:xfrm>
          <a:prstGeom prst="rect">
            <a:avLst/>
          </a:prstGeom>
        </p:spPr>
        <p:txBody>
          <a:bodyPr anchor="b">
            <a:normAutofit lnSpcReduction="10000"/>
          </a:bodyPr>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r>
              <a:rPr kumimoji="1" lang="zh-CN" altLang="en-US" sz="2800" b="1" cap="small" dirty="0">
                <a:latin typeface="微软雅黑" panose="020B0503020204020204" pitchFamily="34" charset="-122"/>
                <a:ea typeface="微软雅黑" panose="020B0503020204020204" pitchFamily="34" charset="-122"/>
              </a:rPr>
              <a:t>课后习题</a:t>
            </a:r>
            <a:endParaRPr kumimoji="1" lang="zh-CN" altLang="en-US" sz="2800" b="1" cap="small" dirty="0">
              <a:latin typeface="微软雅黑" panose="020B0503020204020204" pitchFamily="34" charset="-122"/>
              <a:ea typeface="微软雅黑" panose="020B0503020204020204" pitchFamily="34" charset="-122"/>
            </a:endParaRPr>
          </a:p>
        </p:txBody>
      </p:sp>
    </p:spTree>
  </p:cSld>
  <p:clrMapOvr>
    <a:masterClrMapping/>
  </p:clrMapOvr>
  <p:transition>
    <p:wip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p:nvPr/>
        </p:nvSpPr>
        <p:spPr bwMode="auto">
          <a:xfrm>
            <a:off x="15875" y="621665"/>
            <a:ext cx="12171680" cy="596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marL="0" indent="0">
              <a:lnSpc>
                <a:spcPct val="150000"/>
              </a:lnSpc>
              <a:spcBef>
                <a:spcPct val="20000"/>
              </a:spcBef>
              <a:buClr>
                <a:schemeClr val="accent1"/>
              </a:buClr>
              <a:buSzPct val="70000"/>
            </a:pPr>
            <a:r>
              <a:rPr kumimoji="1" lang="zh-CN" altLang="en-US" sz="1150" dirty="0">
                <a:latin typeface="Times New Roman" panose="02020603050405020304" pitchFamily="18" charset="0"/>
                <a:ea typeface="+mn-ea"/>
                <a:cs typeface="Times New Roman" panose="02020603050405020304" pitchFamily="18" charset="0"/>
              </a:rPr>
              <a:t>[1]</a:t>
            </a:r>
            <a:r>
              <a:rPr kumimoji="1" lang="en-US" altLang="zh-CN" sz="1150" dirty="0">
                <a:latin typeface="Times New Roman" panose="02020603050405020304" pitchFamily="18" charset="0"/>
                <a:ea typeface="+mn-ea"/>
                <a:cs typeface="Times New Roman" panose="02020603050405020304" pitchFamily="18" charset="0"/>
              </a:rPr>
              <a:t> </a:t>
            </a:r>
            <a:r>
              <a:rPr kumimoji="1" lang="zh-CN" altLang="en-US" sz="1150" dirty="0">
                <a:latin typeface="Times New Roman" panose="02020603050405020304" pitchFamily="18" charset="0"/>
                <a:ea typeface="+mn-ea"/>
                <a:cs typeface="Times New Roman" panose="02020603050405020304" pitchFamily="18" charset="0"/>
              </a:rPr>
              <a:t>Bollerslev T. Generalized Autoregressive Conditional Heteroskedasticity[J]. Journal of Econometrics, 1986, 31(3): 307–327.</a:t>
            </a:r>
            <a:endParaRPr kumimoji="1" lang="zh-CN" altLang="en-US" sz="1150" dirty="0">
              <a:latin typeface="Times New Roman" panose="02020603050405020304" pitchFamily="18" charset="0"/>
              <a:ea typeface="+mn-ea"/>
              <a:cs typeface="Times New Roman" panose="02020603050405020304" pitchFamily="18" charset="0"/>
            </a:endParaRPr>
          </a:p>
          <a:p>
            <a:pPr marL="0" indent="0">
              <a:lnSpc>
                <a:spcPct val="150000"/>
              </a:lnSpc>
              <a:spcBef>
                <a:spcPct val="20000"/>
              </a:spcBef>
              <a:buClr>
                <a:schemeClr val="accent1"/>
              </a:buClr>
              <a:buSzPct val="70000"/>
            </a:pPr>
            <a:r>
              <a:rPr kumimoji="1" lang="zh-CN" altLang="en-US" sz="1150" dirty="0">
                <a:latin typeface="Times New Roman" panose="02020603050405020304" pitchFamily="18" charset="0"/>
                <a:ea typeface="+mn-ea"/>
                <a:cs typeface="Times New Roman" panose="02020603050405020304" pitchFamily="18" charset="0"/>
              </a:rPr>
              <a:t>[2]</a:t>
            </a:r>
            <a:r>
              <a:rPr kumimoji="1" lang="en-US" altLang="zh-CN" sz="1150" dirty="0">
                <a:latin typeface="Times New Roman" panose="02020603050405020304" pitchFamily="18" charset="0"/>
                <a:ea typeface="+mn-ea"/>
                <a:cs typeface="Times New Roman" panose="02020603050405020304" pitchFamily="18" charset="0"/>
              </a:rPr>
              <a:t> </a:t>
            </a:r>
            <a:r>
              <a:rPr kumimoji="1" lang="zh-CN" altLang="en-US" sz="1150" dirty="0">
                <a:latin typeface="Times New Roman" panose="02020603050405020304" pitchFamily="18" charset="0"/>
                <a:ea typeface="+mn-ea"/>
                <a:cs typeface="Times New Roman" panose="02020603050405020304" pitchFamily="18" charset="0"/>
              </a:rPr>
              <a:t>Chan W. H. and Maheu J. M. Conditional Jump Dynamics in Stock Market Returns[J]. Journal of Business &amp; Economic Statistics, 2002, 20(3): 377-389.</a:t>
            </a:r>
            <a:endParaRPr kumimoji="1" lang="zh-CN" altLang="en-US" sz="1150" dirty="0">
              <a:latin typeface="Times New Roman" panose="02020603050405020304" pitchFamily="18" charset="0"/>
              <a:ea typeface="+mn-ea"/>
              <a:cs typeface="Times New Roman" panose="02020603050405020304" pitchFamily="18" charset="0"/>
            </a:endParaRPr>
          </a:p>
          <a:p>
            <a:pPr marL="0" indent="0">
              <a:lnSpc>
                <a:spcPct val="150000"/>
              </a:lnSpc>
              <a:spcBef>
                <a:spcPct val="20000"/>
              </a:spcBef>
              <a:buClr>
                <a:schemeClr val="accent1"/>
              </a:buClr>
              <a:buSzPct val="70000"/>
            </a:pPr>
            <a:r>
              <a:rPr kumimoji="1" lang="zh-CN" altLang="en-US" sz="1150" dirty="0">
                <a:latin typeface="Times New Roman" panose="02020603050405020304" pitchFamily="18" charset="0"/>
                <a:ea typeface="+mn-ea"/>
                <a:cs typeface="Times New Roman" panose="02020603050405020304" pitchFamily="18" charset="0"/>
              </a:rPr>
              <a:t>[3]</a:t>
            </a:r>
            <a:r>
              <a:rPr kumimoji="1" lang="en-US" altLang="zh-CN" sz="1150" dirty="0">
                <a:latin typeface="Times New Roman" panose="02020603050405020304" pitchFamily="18" charset="0"/>
                <a:ea typeface="+mn-ea"/>
                <a:cs typeface="Times New Roman" panose="02020603050405020304" pitchFamily="18" charset="0"/>
              </a:rPr>
              <a:t> </a:t>
            </a:r>
            <a:r>
              <a:rPr kumimoji="1" lang="zh-CN" altLang="en-US" sz="1150" dirty="0">
                <a:latin typeface="Times New Roman" panose="02020603050405020304" pitchFamily="18" charset="0"/>
                <a:ea typeface="+mn-ea"/>
                <a:cs typeface="Times New Roman" panose="02020603050405020304" pitchFamily="18" charset="0"/>
              </a:rPr>
              <a:t>Daal E., Naka A. and Yu J. S. Volatility Clustering, Leverage Effects, and Jump Dynamics in the US and Emerging Asian Equity Markets[J]. Journal of Banking &amp; Finance, 2007, 31(9): 2751-2769.</a:t>
            </a:r>
            <a:endParaRPr kumimoji="1" lang="zh-CN" altLang="en-US" sz="1150" dirty="0">
              <a:latin typeface="Times New Roman" panose="02020603050405020304" pitchFamily="18" charset="0"/>
              <a:ea typeface="+mn-ea"/>
              <a:cs typeface="Times New Roman" panose="02020603050405020304" pitchFamily="18" charset="0"/>
            </a:endParaRPr>
          </a:p>
          <a:p>
            <a:pPr marL="0" indent="0">
              <a:lnSpc>
                <a:spcPct val="150000"/>
              </a:lnSpc>
              <a:spcBef>
                <a:spcPct val="20000"/>
              </a:spcBef>
              <a:buClr>
                <a:schemeClr val="accent1"/>
              </a:buClr>
              <a:buSzPct val="70000"/>
            </a:pPr>
            <a:r>
              <a:rPr kumimoji="1" lang="zh-CN" altLang="en-US" sz="1150" dirty="0">
                <a:latin typeface="Times New Roman" panose="02020603050405020304" pitchFamily="18" charset="0"/>
                <a:ea typeface="+mn-ea"/>
                <a:cs typeface="Times New Roman" panose="02020603050405020304" pitchFamily="18" charset="0"/>
              </a:rPr>
              <a:t>[4]</a:t>
            </a:r>
            <a:r>
              <a:rPr kumimoji="1" lang="en-US" altLang="zh-CN" sz="1150" dirty="0">
                <a:latin typeface="Times New Roman" panose="02020603050405020304" pitchFamily="18" charset="0"/>
                <a:ea typeface="+mn-ea"/>
                <a:cs typeface="Times New Roman" panose="02020603050405020304" pitchFamily="18" charset="0"/>
              </a:rPr>
              <a:t> </a:t>
            </a:r>
            <a:r>
              <a:rPr kumimoji="1" lang="zh-CN" altLang="en-US" sz="1150" dirty="0">
                <a:latin typeface="Times New Roman" panose="02020603050405020304" pitchFamily="18" charset="0"/>
                <a:ea typeface="+mn-ea"/>
                <a:cs typeface="Times New Roman" panose="02020603050405020304" pitchFamily="18" charset="0"/>
              </a:rPr>
              <a:t>Ding Z. X., Granger C.W. J. and Engle R. F. A Long Memory Property of Stock Market Returns and a New Model[J]. Journal of Empirical Finance, 1993, 1: 83-106.</a:t>
            </a:r>
            <a:endParaRPr kumimoji="1" lang="zh-CN" altLang="en-US" sz="1150" dirty="0">
              <a:latin typeface="Times New Roman" panose="02020603050405020304" pitchFamily="18" charset="0"/>
              <a:ea typeface="+mn-ea"/>
              <a:cs typeface="Times New Roman" panose="02020603050405020304" pitchFamily="18" charset="0"/>
            </a:endParaRPr>
          </a:p>
          <a:p>
            <a:pPr marL="0" indent="0">
              <a:lnSpc>
                <a:spcPct val="150000"/>
              </a:lnSpc>
              <a:spcBef>
                <a:spcPct val="20000"/>
              </a:spcBef>
              <a:buClr>
                <a:schemeClr val="accent1"/>
              </a:buClr>
              <a:buSzPct val="70000"/>
            </a:pPr>
            <a:r>
              <a:rPr kumimoji="1" lang="zh-CN" altLang="en-US" sz="1150" dirty="0">
                <a:latin typeface="Times New Roman" panose="02020603050405020304" pitchFamily="18" charset="0"/>
                <a:ea typeface="+mn-ea"/>
                <a:cs typeface="Times New Roman" panose="02020603050405020304" pitchFamily="18" charset="0"/>
              </a:rPr>
              <a:t>[5]</a:t>
            </a:r>
            <a:r>
              <a:rPr kumimoji="1" lang="en-US" altLang="zh-CN" sz="1150" dirty="0">
                <a:latin typeface="Times New Roman" panose="02020603050405020304" pitchFamily="18" charset="0"/>
                <a:ea typeface="+mn-ea"/>
                <a:cs typeface="Times New Roman" panose="02020603050405020304" pitchFamily="18" charset="0"/>
              </a:rPr>
              <a:t> </a:t>
            </a:r>
            <a:r>
              <a:rPr kumimoji="1" lang="zh-CN" altLang="en-US" sz="1150" dirty="0">
                <a:latin typeface="Times New Roman" panose="02020603050405020304" pitchFamily="18" charset="0"/>
                <a:ea typeface="+mn-ea"/>
                <a:cs typeface="Times New Roman" panose="02020603050405020304" pitchFamily="18" charset="0"/>
              </a:rPr>
              <a:t>Engle R. and Bollerslev T. Modelling the Persistence of Conditional Variances[J]. Econometric Reviews, 1986, 5(1): 1-50.</a:t>
            </a:r>
            <a:endParaRPr kumimoji="1" lang="zh-CN" altLang="en-US" sz="1150" dirty="0">
              <a:latin typeface="Times New Roman" panose="02020603050405020304" pitchFamily="18" charset="0"/>
              <a:ea typeface="+mn-ea"/>
              <a:cs typeface="Times New Roman" panose="02020603050405020304" pitchFamily="18" charset="0"/>
            </a:endParaRPr>
          </a:p>
          <a:p>
            <a:pPr marL="0" indent="0">
              <a:lnSpc>
                <a:spcPct val="150000"/>
              </a:lnSpc>
              <a:spcBef>
                <a:spcPct val="20000"/>
              </a:spcBef>
              <a:buClr>
                <a:schemeClr val="accent1"/>
              </a:buClr>
              <a:buSzPct val="70000"/>
            </a:pPr>
            <a:r>
              <a:rPr kumimoji="1" lang="zh-CN" altLang="en-US" sz="1150" dirty="0">
                <a:latin typeface="Times New Roman" panose="02020603050405020304" pitchFamily="18" charset="0"/>
                <a:ea typeface="+mn-ea"/>
                <a:cs typeface="Times New Roman" panose="02020603050405020304" pitchFamily="18" charset="0"/>
              </a:rPr>
              <a:t>[6]</a:t>
            </a:r>
            <a:r>
              <a:rPr kumimoji="1" lang="en-US" altLang="zh-CN" sz="1150" dirty="0">
                <a:latin typeface="Times New Roman" panose="02020603050405020304" pitchFamily="18" charset="0"/>
                <a:ea typeface="+mn-ea"/>
                <a:cs typeface="Times New Roman" panose="02020603050405020304" pitchFamily="18" charset="0"/>
              </a:rPr>
              <a:t> </a:t>
            </a:r>
            <a:r>
              <a:rPr kumimoji="1" lang="zh-CN" altLang="en-US" sz="1150" dirty="0">
                <a:latin typeface="Times New Roman" panose="02020603050405020304" pitchFamily="18" charset="0"/>
                <a:ea typeface="+mn-ea"/>
                <a:cs typeface="Times New Roman" panose="02020603050405020304" pitchFamily="18" charset="0"/>
              </a:rPr>
              <a:t>Engle R. F. Autoregressive Conditional Heteroscedasticity with Estimates of the Variance of United Kingdom Inflation[J]. Econometrica, 1982, 50(4): 987-1007.</a:t>
            </a:r>
            <a:endParaRPr kumimoji="1" lang="zh-CN" altLang="en-US" sz="1150" dirty="0">
              <a:latin typeface="Times New Roman" panose="02020603050405020304" pitchFamily="18" charset="0"/>
              <a:ea typeface="+mn-ea"/>
              <a:cs typeface="Times New Roman" panose="02020603050405020304" pitchFamily="18" charset="0"/>
            </a:endParaRPr>
          </a:p>
          <a:p>
            <a:pPr marL="0" indent="0">
              <a:lnSpc>
                <a:spcPct val="150000"/>
              </a:lnSpc>
              <a:spcBef>
                <a:spcPct val="20000"/>
              </a:spcBef>
              <a:buClr>
                <a:schemeClr val="accent1"/>
              </a:buClr>
              <a:buSzPct val="70000"/>
            </a:pPr>
            <a:r>
              <a:rPr kumimoji="1" lang="zh-CN" altLang="en-US" sz="1150" dirty="0">
                <a:latin typeface="Times New Roman" panose="02020603050405020304" pitchFamily="18" charset="0"/>
                <a:ea typeface="+mn-ea"/>
                <a:cs typeface="Times New Roman" panose="02020603050405020304" pitchFamily="18" charset="0"/>
              </a:rPr>
              <a:t>[7]</a:t>
            </a:r>
            <a:r>
              <a:rPr kumimoji="1" lang="en-US" altLang="zh-CN" sz="1150" dirty="0">
                <a:latin typeface="Times New Roman" panose="02020603050405020304" pitchFamily="18" charset="0"/>
                <a:ea typeface="+mn-ea"/>
                <a:cs typeface="Times New Roman" panose="02020603050405020304" pitchFamily="18" charset="0"/>
              </a:rPr>
              <a:t> </a:t>
            </a:r>
            <a:r>
              <a:rPr kumimoji="1" lang="zh-CN" altLang="en-US" sz="1150" dirty="0">
                <a:latin typeface="Times New Roman" panose="02020603050405020304" pitchFamily="18" charset="0"/>
                <a:ea typeface="+mn-ea"/>
                <a:cs typeface="Times New Roman" panose="02020603050405020304" pitchFamily="18" charset="0"/>
              </a:rPr>
              <a:t>Engle R. E., Lilien D. M. and Robins R. P. Estimating Time Varying Risk Premia in the Term Structure: The ARCH-M Model[J]. Econometrica, 1987, 55(2): 391-407.</a:t>
            </a:r>
            <a:endParaRPr kumimoji="1" lang="zh-CN" altLang="en-US" sz="1150" dirty="0">
              <a:latin typeface="Times New Roman" panose="02020603050405020304" pitchFamily="18" charset="0"/>
              <a:ea typeface="+mn-ea"/>
              <a:cs typeface="Times New Roman" panose="02020603050405020304" pitchFamily="18" charset="0"/>
            </a:endParaRPr>
          </a:p>
          <a:p>
            <a:pPr marL="0" indent="0">
              <a:lnSpc>
                <a:spcPct val="150000"/>
              </a:lnSpc>
              <a:spcBef>
                <a:spcPct val="20000"/>
              </a:spcBef>
              <a:buClr>
                <a:schemeClr val="accent1"/>
              </a:buClr>
              <a:buSzPct val="70000"/>
            </a:pPr>
            <a:r>
              <a:rPr kumimoji="1" lang="zh-CN" altLang="en-US" sz="1150" dirty="0">
                <a:latin typeface="Times New Roman" panose="02020603050405020304" pitchFamily="18" charset="0"/>
                <a:ea typeface="+mn-ea"/>
                <a:cs typeface="Times New Roman" panose="02020603050405020304" pitchFamily="18" charset="0"/>
              </a:rPr>
              <a:t>[8]</a:t>
            </a:r>
            <a:r>
              <a:rPr kumimoji="1" lang="en-US" altLang="zh-CN" sz="1150" dirty="0">
                <a:latin typeface="Times New Roman" panose="02020603050405020304" pitchFamily="18" charset="0"/>
                <a:ea typeface="+mn-ea"/>
                <a:cs typeface="Times New Roman" panose="02020603050405020304" pitchFamily="18" charset="0"/>
              </a:rPr>
              <a:t> </a:t>
            </a:r>
            <a:r>
              <a:rPr kumimoji="1" lang="zh-CN" altLang="en-US" sz="1150" dirty="0">
                <a:latin typeface="Times New Roman" panose="02020603050405020304" pitchFamily="18" charset="0"/>
                <a:ea typeface="+mn-ea"/>
                <a:cs typeface="Times New Roman" panose="02020603050405020304" pitchFamily="18" charset="0"/>
              </a:rPr>
              <a:t>Engle R. F. and Gonzalez-River G. Semiparametric ARCH Models[J]. Journal of Business Economic Statistics, 1991, 9: 345-359.</a:t>
            </a:r>
            <a:endParaRPr kumimoji="1" lang="zh-CN" altLang="en-US" sz="1150" dirty="0">
              <a:latin typeface="Times New Roman" panose="02020603050405020304" pitchFamily="18" charset="0"/>
              <a:ea typeface="+mn-ea"/>
              <a:cs typeface="Times New Roman" panose="02020603050405020304" pitchFamily="18" charset="0"/>
            </a:endParaRPr>
          </a:p>
          <a:p>
            <a:pPr marL="0" indent="0">
              <a:lnSpc>
                <a:spcPct val="150000"/>
              </a:lnSpc>
              <a:spcBef>
                <a:spcPct val="20000"/>
              </a:spcBef>
              <a:buClr>
                <a:schemeClr val="accent1"/>
              </a:buClr>
              <a:buSzPct val="70000"/>
            </a:pPr>
            <a:r>
              <a:rPr kumimoji="1" lang="zh-CN" altLang="en-US" sz="1150" dirty="0">
                <a:latin typeface="Times New Roman" panose="02020603050405020304" pitchFamily="18" charset="0"/>
                <a:ea typeface="+mn-ea"/>
                <a:cs typeface="Times New Roman" panose="02020603050405020304" pitchFamily="18" charset="0"/>
              </a:rPr>
              <a:t>[9]</a:t>
            </a:r>
            <a:r>
              <a:rPr kumimoji="1" lang="en-US" altLang="zh-CN" sz="1150" dirty="0">
                <a:latin typeface="Times New Roman" panose="02020603050405020304" pitchFamily="18" charset="0"/>
                <a:ea typeface="+mn-ea"/>
                <a:cs typeface="Times New Roman" panose="02020603050405020304" pitchFamily="18" charset="0"/>
              </a:rPr>
              <a:t> </a:t>
            </a:r>
            <a:r>
              <a:rPr kumimoji="1" lang="zh-CN" altLang="en-US" sz="1150" dirty="0">
                <a:latin typeface="Times New Roman" panose="02020603050405020304" pitchFamily="18" charset="0"/>
                <a:ea typeface="+mn-ea"/>
                <a:cs typeface="Times New Roman" panose="02020603050405020304" pitchFamily="18" charset="0"/>
              </a:rPr>
              <a:t>Engle R. and Kroner K. Multivariate Simultaneous Generalized ARCH[J]. Econometric Theory, 1995, 11(1): 122-150.</a:t>
            </a:r>
            <a:endParaRPr kumimoji="1" lang="zh-CN" altLang="en-US" sz="1150" dirty="0">
              <a:latin typeface="Times New Roman" panose="02020603050405020304" pitchFamily="18" charset="0"/>
              <a:ea typeface="+mn-ea"/>
              <a:cs typeface="Times New Roman" panose="02020603050405020304" pitchFamily="18" charset="0"/>
            </a:endParaRPr>
          </a:p>
          <a:p>
            <a:pPr marL="0" indent="0">
              <a:lnSpc>
                <a:spcPct val="150000"/>
              </a:lnSpc>
              <a:spcBef>
                <a:spcPct val="20000"/>
              </a:spcBef>
              <a:buClr>
                <a:schemeClr val="accent1"/>
              </a:buClr>
              <a:buSzPct val="70000"/>
            </a:pPr>
            <a:r>
              <a:rPr kumimoji="1" lang="zh-CN" altLang="en-US" sz="1150" dirty="0">
                <a:latin typeface="Times New Roman" panose="02020603050405020304" pitchFamily="18" charset="0"/>
                <a:ea typeface="+mn-ea"/>
                <a:cs typeface="Times New Roman" panose="02020603050405020304" pitchFamily="18" charset="0"/>
              </a:rPr>
              <a:t>[10]</a:t>
            </a:r>
            <a:r>
              <a:rPr kumimoji="1" lang="en-US" altLang="zh-CN" sz="1150" dirty="0">
                <a:latin typeface="Times New Roman" panose="02020603050405020304" pitchFamily="18" charset="0"/>
                <a:ea typeface="+mn-ea"/>
                <a:cs typeface="Times New Roman" panose="02020603050405020304" pitchFamily="18" charset="0"/>
              </a:rPr>
              <a:t> </a:t>
            </a:r>
            <a:r>
              <a:rPr kumimoji="1" lang="zh-CN" altLang="en-US" sz="1150" dirty="0">
                <a:latin typeface="Times New Roman" panose="02020603050405020304" pitchFamily="18" charset="0"/>
                <a:ea typeface="+mn-ea"/>
                <a:cs typeface="Times New Roman" panose="02020603050405020304" pitchFamily="18" charset="0"/>
              </a:rPr>
              <a:t>Glosten L. R., Jagannathan R. and Runkle D. E. On the Relation between the Expected Value and the Volatility of the Nominal Excess Return on Stocks[J]. The Journal of Finance, 1993, 48: 1779-1801.</a:t>
            </a:r>
            <a:endParaRPr kumimoji="1" lang="zh-CN" altLang="en-US" sz="1150" dirty="0">
              <a:latin typeface="Times New Roman" panose="02020603050405020304" pitchFamily="18" charset="0"/>
              <a:ea typeface="+mn-ea"/>
              <a:cs typeface="Times New Roman" panose="02020603050405020304" pitchFamily="18" charset="0"/>
            </a:endParaRPr>
          </a:p>
          <a:p>
            <a:pPr marL="0" indent="0">
              <a:lnSpc>
                <a:spcPct val="150000"/>
              </a:lnSpc>
              <a:spcBef>
                <a:spcPct val="20000"/>
              </a:spcBef>
              <a:buClr>
                <a:schemeClr val="accent1"/>
              </a:buClr>
              <a:buSzPct val="70000"/>
            </a:pPr>
            <a:r>
              <a:rPr kumimoji="1" lang="zh-CN" altLang="en-US" sz="1150" dirty="0">
                <a:latin typeface="Times New Roman" panose="02020603050405020304" pitchFamily="18" charset="0"/>
                <a:ea typeface="+mn-ea"/>
                <a:cs typeface="Times New Roman" panose="02020603050405020304" pitchFamily="18" charset="0"/>
              </a:rPr>
              <a:t>[11]</a:t>
            </a:r>
            <a:r>
              <a:rPr kumimoji="1" lang="en-US" altLang="zh-CN" sz="1150" dirty="0">
                <a:latin typeface="Times New Roman" panose="02020603050405020304" pitchFamily="18" charset="0"/>
                <a:ea typeface="+mn-ea"/>
                <a:cs typeface="Times New Roman" panose="02020603050405020304" pitchFamily="18" charset="0"/>
              </a:rPr>
              <a:t> </a:t>
            </a:r>
            <a:r>
              <a:rPr kumimoji="1" lang="zh-CN" altLang="en-US" sz="1150" dirty="0">
                <a:latin typeface="Times New Roman" panose="02020603050405020304" pitchFamily="18" charset="0"/>
                <a:ea typeface="+mn-ea"/>
                <a:cs typeface="Times New Roman" panose="02020603050405020304" pitchFamily="18" charset="0"/>
              </a:rPr>
              <a:t>Higgins M. L., Bera A. K., et al. A Class of Nonlinear ARCH Models[J]. International Economic Review, 1992, 33(1): 137-158.</a:t>
            </a:r>
            <a:endParaRPr kumimoji="1" lang="zh-CN" altLang="en-US" sz="1150" dirty="0">
              <a:latin typeface="Times New Roman" panose="02020603050405020304" pitchFamily="18" charset="0"/>
              <a:ea typeface="+mn-ea"/>
              <a:cs typeface="Times New Roman" panose="02020603050405020304" pitchFamily="18" charset="0"/>
            </a:endParaRPr>
          </a:p>
          <a:p>
            <a:pPr marL="0" indent="0">
              <a:lnSpc>
                <a:spcPct val="150000"/>
              </a:lnSpc>
              <a:spcBef>
                <a:spcPct val="20000"/>
              </a:spcBef>
              <a:buClr>
                <a:schemeClr val="accent1"/>
              </a:buClr>
              <a:buSzPct val="70000"/>
            </a:pPr>
            <a:r>
              <a:rPr kumimoji="1" lang="zh-CN" altLang="en-US" sz="1150" dirty="0">
                <a:latin typeface="Times New Roman" panose="02020603050405020304" pitchFamily="18" charset="0"/>
                <a:ea typeface="+mn-ea"/>
                <a:cs typeface="Times New Roman" panose="02020603050405020304" pitchFamily="18" charset="0"/>
              </a:rPr>
              <a:t>[12]</a:t>
            </a:r>
            <a:r>
              <a:rPr kumimoji="1" lang="en-US" altLang="zh-CN" sz="1150" dirty="0">
                <a:latin typeface="Times New Roman" panose="02020603050405020304" pitchFamily="18" charset="0"/>
                <a:ea typeface="+mn-ea"/>
                <a:cs typeface="Times New Roman" panose="02020603050405020304" pitchFamily="18" charset="0"/>
              </a:rPr>
              <a:t> </a:t>
            </a:r>
            <a:r>
              <a:rPr kumimoji="1" lang="zh-CN" altLang="en-US" sz="1150" dirty="0">
                <a:latin typeface="Times New Roman" panose="02020603050405020304" pitchFamily="18" charset="0"/>
                <a:ea typeface="+mn-ea"/>
                <a:cs typeface="Times New Roman" panose="02020603050405020304" pitchFamily="18" charset="0"/>
              </a:rPr>
              <a:t>Jorion P. On Jump Processes in the Foreign Exchange and Stock Markets[J]. Review of Financial Studies, 1988, 1(4): 427-445.</a:t>
            </a:r>
            <a:endParaRPr kumimoji="1" lang="zh-CN" altLang="en-US" sz="1150" dirty="0">
              <a:latin typeface="Times New Roman" panose="02020603050405020304" pitchFamily="18" charset="0"/>
              <a:ea typeface="+mn-ea"/>
              <a:cs typeface="Times New Roman" panose="02020603050405020304" pitchFamily="18" charset="0"/>
            </a:endParaRPr>
          </a:p>
          <a:p>
            <a:pPr marL="0" indent="0">
              <a:lnSpc>
                <a:spcPct val="150000"/>
              </a:lnSpc>
              <a:spcBef>
                <a:spcPct val="20000"/>
              </a:spcBef>
              <a:buClr>
                <a:schemeClr val="accent1"/>
              </a:buClr>
              <a:buSzPct val="70000"/>
            </a:pPr>
            <a:r>
              <a:rPr kumimoji="1" lang="zh-CN" altLang="en-US" sz="1150" dirty="0">
                <a:latin typeface="Times New Roman" panose="02020603050405020304" pitchFamily="18" charset="0"/>
                <a:ea typeface="+mn-ea"/>
                <a:cs typeface="Times New Roman" panose="02020603050405020304" pitchFamily="18" charset="0"/>
              </a:rPr>
              <a:t>[13]</a:t>
            </a:r>
            <a:r>
              <a:rPr kumimoji="1" lang="en-US" altLang="zh-CN" sz="1150" dirty="0">
                <a:latin typeface="Times New Roman" panose="02020603050405020304" pitchFamily="18" charset="0"/>
                <a:ea typeface="+mn-ea"/>
                <a:cs typeface="Times New Roman" panose="02020603050405020304" pitchFamily="18" charset="0"/>
              </a:rPr>
              <a:t> </a:t>
            </a:r>
            <a:r>
              <a:rPr kumimoji="1" lang="zh-CN" altLang="en-US" sz="1150" dirty="0">
                <a:latin typeface="Times New Roman" panose="02020603050405020304" pitchFamily="18" charset="0"/>
                <a:ea typeface="+mn-ea"/>
                <a:cs typeface="Times New Roman" panose="02020603050405020304" pitchFamily="18" charset="0"/>
              </a:rPr>
              <a:t>Maheu J. M. and Mccurdy T. H. News Arrival, Jump Dynamics, and Volatility Components for Individual Stock Returns[J]. Social Science Electronic Publishing, 2004, 59(2): 755-793.</a:t>
            </a:r>
            <a:endParaRPr kumimoji="1" lang="zh-CN" altLang="en-US" sz="1150" dirty="0">
              <a:latin typeface="Times New Roman" panose="02020603050405020304" pitchFamily="18" charset="0"/>
              <a:ea typeface="+mn-ea"/>
              <a:cs typeface="Times New Roman" panose="02020603050405020304" pitchFamily="18" charset="0"/>
            </a:endParaRPr>
          </a:p>
          <a:p>
            <a:pPr marL="0" indent="0">
              <a:lnSpc>
                <a:spcPct val="150000"/>
              </a:lnSpc>
              <a:spcBef>
                <a:spcPct val="20000"/>
              </a:spcBef>
              <a:buClr>
                <a:schemeClr val="accent1"/>
              </a:buClr>
              <a:buSzPct val="70000"/>
            </a:pPr>
            <a:r>
              <a:rPr kumimoji="1" lang="zh-CN" altLang="en-US" sz="1150" dirty="0">
                <a:latin typeface="Times New Roman" panose="02020603050405020304" pitchFamily="18" charset="0"/>
                <a:ea typeface="+mn-ea"/>
                <a:cs typeface="Times New Roman" panose="02020603050405020304" pitchFamily="18" charset="0"/>
              </a:rPr>
              <a:t>[14]</a:t>
            </a:r>
            <a:r>
              <a:rPr kumimoji="1" lang="en-US" altLang="zh-CN" sz="1150" dirty="0">
                <a:latin typeface="Times New Roman" panose="02020603050405020304" pitchFamily="18" charset="0"/>
                <a:ea typeface="+mn-ea"/>
                <a:cs typeface="Times New Roman" panose="02020603050405020304" pitchFamily="18" charset="0"/>
              </a:rPr>
              <a:t> </a:t>
            </a:r>
            <a:r>
              <a:rPr kumimoji="1" lang="zh-CN" altLang="en-US" sz="1150" dirty="0">
                <a:latin typeface="Times New Roman" panose="02020603050405020304" pitchFamily="18" charset="0"/>
                <a:ea typeface="+mn-ea"/>
                <a:cs typeface="Times New Roman" panose="02020603050405020304" pitchFamily="18" charset="0"/>
              </a:rPr>
              <a:t>Mcleod A. I. and Li W. K. Diagnostic Checking ARMA Time Series Models Using Squared Residual Autocorrelations[J]. Journal of Time Series Analysis, 1983, 4(4): 269-273.</a:t>
            </a:r>
            <a:endParaRPr kumimoji="1" lang="zh-CN" altLang="en-US" sz="1150" dirty="0">
              <a:latin typeface="Times New Roman" panose="02020603050405020304" pitchFamily="18" charset="0"/>
              <a:ea typeface="+mn-ea"/>
              <a:cs typeface="Times New Roman" panose="02020603050405020304" pitchFamily="18" charset="0"/>
            </a:endParaRPr>
          </a:p>
          <a:p>
            <a:pPr marL="0" indent="0">
              <a:lnSpc>
                <a:spcPct val="150000"/>
              </a:lnSpc>
              <a:spcBef>
                <a:spcPct val="20000"/>
              </a:spcBef>
              <a:buClr>
                <a:schemeClr val="accent1"/>
              </a:buClr>
              <a:buSzPct val="70000"/>
            </a:pPr>
            <a:r>
              <a:rPr kumimoji="1" lang="zh-CN" altLang="en-US" sz="1150" dirty="0">
                <a:latin typeface="Times New Roman" panose="02020603050405020304" pitchFamily="18" charset="0"/>
                <a:ea typeface="+mn-ea"/>
                <a:cs typeface="Times New Roman" panose="02020603050405020304" pitchFamily="18" charset="0"/>
              </a:rPr>
              <a:t>[15]</a:t>
            </a:r>
            <a:r>
              <a:rPr kumimoji="1" lang="en-US" altLang="zh-CN" sz="1150" dirty="0">
                <a:latin typeface="Times New Roman" panose="02020603050405020304" pitchFamily="18" charset="0"/>
                <a:ea typeface="+mn-ea"/>
                <a:cs typeface="Times New Roman" panose="02020603050405020304" pitchFamily="18" charset="0"/>
              </a:rPr>
              <a:t> </a:t>
            </a:r>
            <a:r>
              <a:rPr kumimoji="1" lang="zh-CN" altLang="en-US" sz="1150" dirty="0">
                <a:latin typeface="Times New Roman" panose="02020603050405020304" pitchFamily="18" charset="0"/>
                <a:ea typeface="+mn-ea"/>
                <a:cs typeface="Times New Roman" panose="02020603050405020304" pitchFamily="18" charset="0"/>
              </a:rPr>
              <a:t>Nelson D. B. Conditional Heteroskedasticity in Asset Returns: A New Approach[J]. Econometrica, 1991, 2: 347–70.</a:t>
            </a:r>
            <a:endParaRPr kumimoji="1" lang="zh-CN" altLang="en-US" sz="1150" dirty="0">
              <a:latin typeface="Times New Roman" panose="02020603050405020304" pitchFamily="18" charset="0"/>
              <a:ea typeface="+mn-ea"/>
              <a:cs typeface="Times New Roman" panose="02020603050405020304" pitchFamily="18" charset="0"/>
            </a:endParaRPr>
          </a:p>
          <a:p>
            <a:pPr marL="0" indent="0">
              <a:lnSpc>
                <a:spcPct val="150000"/>
              </a:lnSpc>
              <a:spcBef>
                <a:spcPct val="20000"/>
              </a:spcBef>
              <a:buClr>
                <a:schemeClr val="accent1"/>
              </a:buClr>
              <a:buSzPct val="70000"/>
            </a:pPr>
            <a:r>
              <a:rPr kumimoji="1" lang="zh-CN" altLang="en-US" sz="1150" dirty="0">
                <a:latin typeface="Times New Roman" panose="02020603050405020304" pitchFamily="18" charset="0"/>
                <a:ea typeface="+mn-ea"/>
                <a:cs typeface="Times New Roman" panose="02020603050405020304" pitchFamily="18" charset="0"/>
              </a:rPr>
              <a:t>[16]</a:t>
            </a:r>
            <a:r>
              <a:rPr kumimoji="1" lang="en-US" altLang="zh-CN" sz="1150" dirty="0">
                <a:latin typeface="Times New Roman" panose="02020603050405020304" pitchFamily="18" charset="0"/>
                <a:ea typeface="+mn-ea"/>
                <a:cs typeface="Times New Roman" panose="02020603050405020304" pitchFamily="18" charset="0"/>
              </a:rPr>
              <a:t> </a:t>
            </a:r>
            <a:r>
              <a:rPr kumimoji="1" lang="zh-CN" altLang="en-US" sz="1150" dirty="0">
                <a:latin typeface="Times New Roman" panose="02020603050405020304" pitchFamily="18" charset="0"/>
                <a:ea typeface="+mn-ea"/>
                <a:cs typeface="Times New Roman" panose="02020603050405020304" pitchFamily="18" charset="0"/>
              </a:rPr>
              <a:t>Press. A Compound Events Model for Security Prices[J]. The Journal of Business, 1967, 3: 317–35.</a:t>
            </a:r>
            <a:endParaRPr kumimoji="1" lang="zh-CN" altLang="en-US" sz="1150" dirty="0">
              <a:latin typeface="Times New Roman" panose="02020603050405020304" pitchFamily="18" charset="0"/>
              <a:ea typeface="+mn-ea"/>
              <a:cs typeface="Times New Roman" panose="02020603050405020304" pitchFamily="18" charset="0"/>
            </a:endParaRPr>
          </a:p>
          <a:p>
            <a:pPr marL="0" indent="0">
              <a:lnSpc>
                <a:spcPct val="150000"/>
              </a:lnSpc>
              <a:spcBef>
                <a:spcPct val="20000"/>
              </a:spcBef>
              <a:buClr>
                <a:schemeClr val="accent1"/>
              </a:buClr>
              <a:buSzPct val="70000"/>
            </a:pPr>
            <a:r>
              <a:rPr kumimoji="1" lang="zh-CN" altLang="en-US" sz="1150" dirty="0">
                <a:latin typeface="Times New Roman" panose="02020603050405020304" pitchFamily="18" charset="0"/>
                <a:ea typeface="+mn-ea"/>
                <a:cs typeface="Times New Roman" panose="02020603050405020304" pitchFamily="18" charset="0"/>
              </a:rPr>
              <a:t>[17]</a:t>
            </a:r>
            <a:r>
              <a:rPr kumimoji="1" lang="en-US" altLang="zh-CN" sz="1150" dirty="0">
                <a:latin typeface="Times New Roman" panose="02020603050405020304" pitchFamily="18" charset="0"/>
                <a:ea typeface="+mn-ea"/>
                <a:cs typeface="Times New Roman" panose="02020603050405020304" pitchFamily="18" charset="0"/>
              </a:rPr>
              <a:t> </a:t>
            </a:r>
            <a:r>
              <a:rPr kumimoji="1" lang="zh-CN" altLang="en-US" sz="1150" dirty="0">
                <a:latin typeface="Times New Roman" panose="02020603050405020304" pitchFamily="18" charset="0"/>
                <a:ea typeface="+mn-ea"/>
                <a:cs typeface="Times New Roman" panose="02020603050405020304" pitchFamily="18" charset="0"/>
              </a:rPr>
              <a:t>Schwert G. W. Indexs of United States Stock Prices from 1802 to 1987[J]. Journal of Business, 1990, 63: 399-426.</a:t>
            </a:r>
            <a:endParaRPr kumimoji="1" lang="zh-CN" altLang="en-US" sz="1150" dirty="0">
              <a:latin typeface="Times New Roman" panose="02020603050405020304" pitchFamily="18" charset="0"/>
              <a:ea typeface="+mn-ea"/>
              <a:cs typeface="Times New Roman" panose="02020603050405020304" pitchFamily="18" charset="0"/>
            </a:endParaRPr>
          </a:p>
          <a:p>
            <a:pPr marL="0" indent="0">
              <a:lnSpc>
                <a:spcPct val="150000"/>
              </a:lnSpc>
              <a:spcBef>
                <a:spcPct val="20000"/>
              </a:spcBef>
              <a:buClr>
                <a:schemeClr val="accent1"/>
              </a:buClr>
              <a:buSzPct val="70000"/>
            </a:pPr>
            <a:r>
              <a:rPr kumimoji="1" lang="zh-CN" altLang="en-US" sz="1150" dirty="0">
                <a:latin typeface="Times New Roman" panose="02020603050405020304" pitchFamily="18" charset="0"/>
                <a:ea typeface="+mn-ea"/>
                <a:cs typeface="Times New Roman" panose="02020603050405020304" pitchFamily="18" charset="0"/>
              </a:rPr>
              <a:t>[18]</a:t>
            </a:r>
            <a:r>
              <a:rPr kumimoji="1" lang="en-US" altLang="zh-CN" sz="1150" dirty="0">
                <a:latin typeface="Times New Roman" panose="02020603050405020304" pitchFamily="18" charset="0"/>
                <a:ea typeface="+mn-ea"/>
                <a:cs typeface="Times New Roman" panose="02020603050405020304" pitchFamily="18" charset="0"/>
              </a:rPr>
              <a:t> </a:t>
            </a:r>
            <a:r>
              <a:rPr kumimoji="1" lang="zh-CN" altLang="en-US" sz="1150" dirty="0">
                <a:latin typeface="Times New Roman" panose="02020603050405020304" pitchFamily="18" charset="0"/>
                <a:ea typeface="+mn-ea"/>
                <a:cs typeface="Times New Roman" panose="02020603050405020304" pitchFamily="18" charset="0"/>
              </a:rPr>
              <a:t>Taylor S. Modelhng Financial Time Series. New York: While, 1986.</a:t>
            </a:r>
            <a:endParaRPr kumimoji="1" lang="zh-CN" altLang="en-US" sz="1150" dirty="0">
              <a:latin typeface="Times New Roman" panose="02020603050405020304" pitchFamily="18" charset="0"/>
              <a:ea typeface="+mn-ea"/>
              <a:cs typeface="Times New Roman" panose="02020603050405020304" pitchFamily="18" charset="0"/>
            </a:endParaRPr>
          </a:p>
          <a:p>
            <a:pPr marL="0" indent="0">
              <a:lnSpc>
                <a:spcPct val="150000"/>
              </a:lnSpc>
              <a:spcBef>
                <a:spcPct val="20000"/>
              </a:spcBef>
              <a:buClr>
                <a:schemeClr val="accent1"/>
              </a:buClr>
              <a:buSzPct val="70000"/>
            </a:pPr>
            <a:r>
              <a:rPr kumimoji="1" lang="zh-CN" altLang="en-US" sz="1150" dirty="0">
                <a:latin typeface="Times New Roman" panose="02020603050405020304" pitchFamily="18" charset="0"/>
                <a:ea typeface="+mn-ea"/>
                <a:cs typeface="Times New Roman" panose="02020603050405020304" pitchFamily="18" charset="0"/>
              </a:rPr>
              <a:t>[19]</a:t>
            </a:r>
            <a:r>
              <a:rPr kumimoji="1" lang="en-US" altLang="zh-CN" sz="1150" dirty="0">
                <a:latin typeface="Times New Roman" panose="02020603050405020304" pitchFamily="18" charset="0"/>
                <a:ea typeface="+mn-ea"/>
                <a:cs typeface="Times New Roman" panose="02020603050405020304" pitchFamily="18" charset="0"/>
              </a:rPr>
              <a:t> </a:t>
            </a:r>
            <a:r>
              <a:rPr kumimoji="1" lang="zh-CN" altLang="en-US" sz="1150" dirty="0">
                <a:latin typeface="Times New Roman" panose="02020603050405020304" pitchFamily="18" charset="0"/>
                <a:ea typeface="+mn-ea"/>
                <a:cs typeface="Times New Roman" panose="02020603050405020304" pitchFamily="18" charset="0"/>
              </a:rPr>
              <a:t>Zakoian J. M. Threshold Heteroscedastic Models[J]. Journal of Economic Dynamics and Control, 1994, 18: 931-955.</a:t>
            </a:r>
            <a:endParaRPr kumimoji="1" lang="zh-CN" altLang="en-US" sz="1150" dirty="0">
              <a:latin typeface="Times New Roman" panose="02020603050405020304" pitchFamily="18" charset="0"/>
              <a:ea typeface="+mn-ea"/>
              <a:cs typeface="Times New Roman" panose="02020603050405020304" pitchFamily="18" charset="0"/>
            </a:endParaRPr>
          </a:p>
        </p:txBody>
      </p:sp>
      <p:sp>
        <p:nvSpPr>
          <p:cNvPr id="3" name="Rectangle 2"/>
          <p:cNvSpPr txBox="1"/>
          <p:nvPr/>
        </p:nvSpPr>
        <p:spPr>
          <a:xfrm>
            <a:off x="150039" y="116632"/>
            <a:ext cx="3023012" cy="504800"/>
          </a:xfrm>
          <a:prstGeom prst="rect">
            <a:avLst/>
          </a:prstGeom>
        </p:spPr>
        <p:txBody>
          <a:bodyPr anchor="b">
            <a:normAutofit fontScale="90000"/>
          </a:bodyPr>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r>
              <a:rPr kumimoji="1" lang="zh-CN" altLang="en-US" sz="2800" b="1" cap="small" dirty="0">
                <a:latin typeface="微软雅黑" panose="020B0503020204020204" pitchFamily="34" charset="-122"/>
                <a:ea typeface="微软雅黑" panose="020B0503020204020204" pitchFamily="34" charset="-122"/>
              </a:rPr>
              <a:t>主要参考</a:t>
            </a:r>
            <a:r>
              <a:rPr kumimoji="1" lang="zh-CN" altLang="en-US" sz="2800" b="1" cap="small" dirty="0">
                <a:latin typeface="微软雅黑" panose="020B0503020204020204" pitchFamily="34" charset="-122"/>
                <a:ea typeface="微软雅黑" panose="020B0503020204020204" pitchFamily="34" charset="-122"/>
              </a:rPr>
              <a:t>文献</a:t>
            </a:r>
            <a:endParaRPr kumimoji="1" lang="zh-CN" altLang="en-US" sz="2800" b="1" cap="small" dirty="0">
              <a:latin typeface="微软雅黑" panose="020B0503020204020204" pitchFamily="34" charset="-122"/>
              <a:ea typeface="微软雅黑" panose="020B0503020204020204" pitchFamily="34" charset="-122"/>
            </a:endParaRPr>
          </a:p>
        </p:txBody>
      </p:sp>
    </p:spTree>
  </p:cSld>
  <p:clrMapOvr>
    <a:masterClrMapping/>
  </p:clrMapOvr>
  <p:transition>
    <p:wip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4294967295"/>
          </p:nvPr>
        </p:nvSpPr>
        <p:spPr bwMode="auto">
          <a:xfrm>
            <a:off x="5837604" y="6408739"/>
            <a:ext cx="313355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eaLnBrk="1" hangingPunct="1"/>
            <a:fld id="{228EFD97-1859-43C3-BDAB-1B0F00206538}" type="slidenum">
              <a:rPr lang="en-US" altLang="zh-CN" smtClean="0">
                <a:latin typeface="Times New Roman" panose="02020603050405020304" pitchFamily="18" charset="0"/>
                <a:ea typeface="隶书" panose="02010509060101010101" pitchFamily="49" charset="-122"/>
              </a:rPr>
            </a:fld>
            <a:endParaRPr lang="en-US" altLang="zh-CN">
              <a:latin typeface="Times New Roman" panose="02020603050405020304" pitchFamily="18" charset="0"/>
              <a:ea typeface="隶书" panose="02010509060101010101" pitchFamily="49" charset="-122"/>
            </a:endParaRPr>
          </a:p>
        </p:txBody>
      </p:sp>
      <p:sp>
        <p:nvSpPr>
          <p:cNvPr id="58371" name="WordArt 2"/>
          <p:cNvSpPr>
            <a:spLocks noChangeArrowheads="1" noChangeShapeType="1" noTextEdit="1"/>
          </p:cNvSpPr>
          <p:nvPr/>
        </p:nvSpPr>
        <p:spPr bwMode="auto">
          <a:xfrm>
            <a:off x="2733665" y="2420939"/>
            <a:ext cx="5520227" cy="1157287"/>
          </a:xfrm>
          <a:prstGeom prst="rect">
            <a:avLst/>
          </a:prstGeom>
        </p:spPr>
        <p:txBody>
          <a:bodyPr wrap="none" fromWordArt="1">
            <a:prstTxWarp prst="textCascadeUp">
              <a:avLst>
                <a:gd name="adj" fmla="val 80597"/>
              </a:avLst>
            </a:prstTxWarp>
            <a:scene3d>
              <a:camera prst="legacyPerspectiveFront">
                <a:rot lat="20519958" lon="1080000" rev="0"/>
              </a:camera>
              <a:lightRig rig="legacyHarsh2" dir="b"/>
            </a:scene3d>
            <a:sp3d extrusionH="430200" prstMaterial="legacyMatte">
              <a:extrusionClr>
                <a:srgbClr val="FF6600"/>
              </a:extrusionClr>
            </a:sp3d>
          </a:bodyPr>
          <a:lstStyle/>
          <a:p>
            <a:r>
              <a:rPr lang="zh-CN" altLang="en-US" sz="3600" kern="10">
                <a:ln w="9525">
                  <a:round/>
                </a:ln>
                <a:gradFill rotWithShape="1">
                  <a:gsLst>
                    <a:gs pos="0">
                      <a:srgbClr val="FFE701"/>
                    </a:gs>
                    <a:gs pos="100000">
                      <a:srgbClr val="FE3E02"/>
                    </a:gs>
                  </a:gsLst>
                  <a:lin ang="5400000" scaled="1"/>
                </a:gradFill>
                <a:latin typeface="隶书" panose="02010509060101010101" pitchFamily="49" charset="-122"/>
                <a:ea typeface="隶书" panose="02010509060101010101" pitchFamily="49" charset="-122"/>
              </a:rPr>
              <a:t>谢谢！</a:t>
            </a:r>
            <a:endParaRPr lang="zh-CN" altLang="en-US" sz="3600" kern="10">
              <a:ln w="9525">
                <a:round/>
              </a:ln>
              <a:gradFill rotWithShape="1">
                <a:gsLst>
                  <a:gs pos="0">
                    <a:srgbClr val="FFE701"/>
                  </a:gs>
                  <a:gs pos="100000">
                    <a:srgbClr val="FE3E02"/>
                  </a:gs>
                </a:gsLst>
                <a:lin ang="5400000" scaled="1"/>
              </a:gradFill>
              <a:latin typeface="隶书" panose="02010509060101010101" pitchFamily="49" charset="-122"/>
              <a:ea typeface="隶书" panose="02010509060101010101" pitchFamily="49" charset="-122"/>
            </a:endParaRPr>
          </a:p>
        </p:txBody>
      </p:sp>
      <p:graphicFrame>
        <p:nvGraphicFramePr>
          <p:cNvPr id="58372" name="Object 3"/>
          <p:cNvGraphicFramePr>
            <a:graphicFrameLocks noChangeAspect="1"/>
          </p:cNvGraphicFramePr>
          <p:nvPr/>
        </p:nvGraphicFramePr>
        <p:xfrm>
          <a:off x="2733665" y="4005264"/>
          <a:ext cx="6601421" cy="2046287"/>
        </p:xfrm>
        <a:graphic>
          <a:graphicData uri="http://schemas.openxmlformats.org/presentationml/2006/ole">
            <mc:AlternateContent xmlns:mc="http://schemas.openxmlformats.org/markup-compatibility/2006">
              <mc:Choice xmlns:v="urn:schemas-microsoft-com:vml" Requires="v">
                <p:oleObj spid="_x0000_s2119" name="剪辑" r:id="rId1" imgW="4961255" imgH="2811780" progId="">
                  <p:embed/>
                </p:oleObj>
              </mc:Choice>
              <mc:Fallback>
                <p:oleObj name="剪辑" r:id="rId1" imgW="4961255" imgH="2811780" progId="">
                  <p:embed/>
                  <p:pic>
                    <p:nvPicPr>
                      <p:cNvPr id="0" name="图片 21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3665" y="4005264"/>
                        <a:ext cx="6601421"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89230" y="765175"/>
            <a:ext cx="11083925" cy="3510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lnSpcReduction="10000"/>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a:lnSpc>
                <a:spcPct val="150000"/>
              </a:lnSpc>
            </a:pPr>
            <a:r>
              <a:rPr lang="en-US" altLang="zh-CN" sz="3000" b="1" dirty="0">
                <a:latin typeface="Times New Roman" panose="02020603050405020304" pitchFamily="18" charset="0"/>
                <a:ea typeface="宋体" panose="02010600030101010101" pitchFamily="2" charset="-122"/>
                <a:cs typeface="Times New Roman" panose="02020603050405020304" pitchFamily="18" charset="0"/>
              </a:rPr>
              <a:t>3. </a:t>
            </a:r>
            <a:r>
              <a:rPr lang="zh-CN" altLang="en-US" sz="3000" b="1" dirty="0">
                <a:latin typeface="Times New Roman" panose="02020603050405020304" pitchFamily="18" charset="0"/>
                <a:ea typeface="宋体" panose="02010600030101010101" pitchFamily="2" charset="-122"/>
                <a:cs typeface="Times New Roman" panose="02020603050405020304" pitchFamily="18" charset="0"/>
              </a:rPr>
              <a:t>建立ARCH模型</a:t>
            </a:r>
            <a:r>
              <a:rPr lang="zh-CN" altLang="en-US" sz="3000" b="1" dirty="0">
                <a:latin typeface="Times New Roman" panose="02020603050405020304" pitchFamily="18" charset="0"/>
                <a:ea typeface="宋体" panose="02010600030101010101" pitchFamily="2" charset="-122"/>
                <a:cs typeface="Times New Roman" panose="02020603050405020304" pitchFamily="18" charset="0"/>
              </a:rPr>
              <a:t>的步骤：</a:t>
            </a:r>
            <a:endParaRPr lang="zh-CN" altLang="en-US" sz="3000" b="1" dirty="0">
              <a:latin typeface="Times New Roman" panose="02020603050405020304" pitchFamily="18" charset="0"/>
              <a:ea typeface="宋体" panose="02010600030101010101" pitchFamily="2" charset="-122"/>
              <a:cs typeface="Times New Roman" panose="02020603050405020304" pitchFamily="18" charset="0"/>
            </a:endParaRPr>
          </a:p>
          <a:p>
            <a:pPr>
              <a:lnSpc>
                <a:spcPct val="170000"/>
              </a:lnSpc>
              <a:buFont typeface="Arial" panose="020B0604020202020204" pitchFamily="34" charset="0"/>
            </a:pPr>
            <a:r>
              <a:rPr lang="zh-CN" sz="2400" b="1"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1</a:t>
            </a:r>
            <a:r>
              <a:rPr lang="zh-CN" sz="2400" b="1" dirty="0">
                <a:latin typeface="Times New Roman" panose="02020603050405020304" pitchFamily="18" charset="0"/>
                <a:ea typeface="宋体" panose="02010600030101010101" pitchFamily="2" charset="-122"/>
                <a:cs typeface="Times New Roman" panose="02020603050405020304" pitchFamily="18" charset="0"/>
              </a:rPr>
              <a:t>）确定模型阶数</a:t>
            </a:r>
            <a:endParaRPr lang="zh-CN" sz="2400" b="1" dirty="0">
              <a:latin typeface="Times New Roman" panose="02020603050405020304" pitchFamily="18" charset="0"/>
              <a:ea typeface="宋体" panose="02010600030101010101" pitchFamily="2" charset="-122"/>
              <a:cs typeface="Times New Roman" panose="02020603050405020304" pitchFamily="18" charset="0"/>
            </a:endParaRPr>
          </a:p>
          <a:p>
            <a:pPr>
              <a:lnSpc>
                <a:spcPct val="170000"/>
              </a:lnSpc>
              <a:buFont typeface="Arial" panose="020B0604020202020204" pitchFamily="34" charset="0"/>
            </a:pPr>
            <a:r>
              <a:rPr lang="zh-CN" sz="2600" dirty="0">
                <a:latin typeface="Times New Roman" panose="02020603050405020304" pitchFamily="18" charset="0"/>
                <a:ea typeface="宋体" panose="02010600030101010101" pitchFamily="2" charset="-122"/>
                <a:cs typeface="Times New Roman" panose="02020603050405020304" pitchFamily="18" charset="0"/>
              </a:rPr>
              <a:t>若ARCH效应显著存在，则可以用</a:t>
            </a:r>
            <a:r>
              <a:rPr lang="en-US" altLang="zh-CN" sz="2600" dirty="0">
                <a:latin typeface="Times New Roman" panose="02020603050405020304" pitchFamily="18" charset="0"/>
                <a:ea typeface="宋体" panose="02010600030101010101" pitchFamily="2" charset="-122"/>
                <a:cs typeface="Times New Roman" panose="02020603050405020304" pitchFamily="18" charset="0"/>
              </a:rPr>
              <a:t>     </a:t>
            </a:r>
            <a:r>
              <a:rPr lang="zh-CN" sz="2600" dirty="0">
                <a:latin typeface="Times New Roman" panose="02020603050405020304" pitchFamily="18" charset="0"/>
                <a:ea typeface="宋体" panose="02010600030101010101" pitchFamily="2" charset="-122"/>
                <a:cs typeface="Times New Roman" panose="02020603050405020304" pitchFamily="18" charset="0"/>
              </a:rPr>
              <a:t>的偏自相关函数（PACF）确定模型阶数</a:t>
            </a:r>
            <a:r>
              <a:rPr lang="en-US" altLang="zh-CN" sz="26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600" i="1" dirty="0">
                <a:latin typeface="Times New Roman" panose="02020603050405020304" pitchFamily="18" charset="0"/>
                <a:ea typeface="宋体" panose="02010600030101010101" pitchFamily="2" charset="-122"/>
                <a:cs typeface="Times New Roman" panose="02020603050405020304" pitchFamily="18" charset="0"/>
              </a:rPr>
              <a:t>p</a:t>
            </a:r>
            <a:r>
              <a:rPr lang="zh-CN" sz="2600" dirty="0">
                <a:latin typeface="Times New Roman" panose="02020603050405020304" pitchFamily="18" charset="0"/>
                <a:ea typeface="宋体" panose="02010600030101010101" pitchFamily="2" charset="-122"/>
                <a:cs typeface="Times New Roman" panose="02020603050405020304" pitchFamily="18" charset="0"/>
              </a:rPr>
              <a:t>。在给定样本的情况下，</a:t>
            </a:r>
            <a:r>
              <a:rPr lang="en-US" altLang="zh-CN" sz="2600" dirty="0">
                <a:latin typeface="Times New Roman" panose="02020603050405020304" pitchFamily="18" charset="0"/>
                <a:ea typeface="宋体" panose="02010600030101010101" pitchFamily="2" charset="-122"/>
                <a:cs typeface="Times New Roman" panose="02020603050405020304" pitchFamily="18" charset="0"/>
              </a:rPr>
              <a:t>   </a:t>
            </a:r>
            <a:r>
              <a:rPr lang="zh-CN" sz="2600" dirty="0">
                <a:latin typeface="Times New Roman" panose="02020603050405020304" pitchFamily="18" charset="0"/>
                <a:ea typeface="宋体" panose="02010600030101010101" pitchFamily="2" charset="-122"/>
                <a:cs typeface="Times New Roman" panose="02020603050405020304" pitchFamily="18" charset="0"/>
              </a:rPr>
              <a:t>是</a:t>
            </a:r>
            <a:r>
              <a:rPr lang="en-US" altLang="zh-CN" sz="2600" dirty="0">
                <a:latin typeface="Times New Roman" panose="02020603050405020304" pitchFamily="18" charset="0"/>
                <a:ea typeface="宋体" panose="02010600030101010101" pitchFamily="2" charset="-122"/>
                <a:cs typeface="Times New Roman" panose="02020603050405020304" pitchFamily="18" charset="0"/>
              </a:rPr>
              <a:t>     </a:t>
            </a:r>
            <a:r>
              <a:rPr lang="zh-CN" sz="2600" dirty="0">
                <a:latin typeface="Times New Roman" panose="02020603050405020304" pitchFamily="18" charset="0"/>
                <a:ea typeface="宋体" panose="02010600030101010101" pitchFamily="2" charset="-122"/>
                <a:cs typeface="Times New Roman" panose="02020603050405020304" pitchFamily="18" charset="0"/>
              </a:rPr>
              <a:t>的无偏估计，因此，我们期望</a:t>
            </a:r>
            <a:r>
              <a:rPr lang="en-US" altLang="zh-CN" sz="2600" dirty="0">
                <a:latin typeface="Times New Roman" panose="02020603050405020304" pitchFamily="18" charset="0"/>
                <a:ea typeface="宋体" panose="02010600030101010101" pitchFamily="2" charset="-122"/>
                <a:cs typeface="Times New Roman" panose="02020603050405020304" pitchFamily="18" charset="0"/>
              </a:rPr>
              <a:t>     </a:t>
            </a:r>
            <a:r>
              <a:rPr lang="zh-CN" sz="2600" dirty="0">
                <a:latin typeface="Times New Roman" panose="02020603050405020304" pitchFamily="18" charset="0"/>
                <a:ea typeface="宋体" panose="02010600030101010101" pitchFamily="2" charset="-122"/>
                <a:cs typeface="Times New Roman" panose="02020603050405020304" pitchFamily="18" charset="0"/>
              </a:rPr>
              <a:t>以</a:t>
            </a:r>
            <a:r>
              <a:rPr lang="en-US" altLang="zh-CN" sz="26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600" i="1" dirty="0">
                <a:latin typeface="Times New Roman" panose="02020603050405020304" pitchFamily="18" charset="0"/>
                <a:ea typeface="宋体" panose="02010600030101010101" pitchFamily="2" charset="-122"/>
                <a:cs typeface="Times New Roman" panose="02020603050405020304" pitchFamily="18" charset="0"/>
              </a:rPr>
              <a:t>p </a:t>
            </a:r>
            <a:r>
              <a:rPr lang="zh-CN" sz="2600" dirty="0">
                <a:latin typeface="Times New Roman" panose="02020603050405020304" pitchFamily="18" charset="0"/>
                <a:ea typeface="宋体" panose="02010600030101010101" pitchFamily="2" charset="-122"/>
                <a:cs typeface="Times New Roman" panose="02020603050405020304" pitchFamily="18" charset="0"/>
              </a:rPr>
              <a:t>阶自回归模型方式与</a:t>
            </a:r>
            <a:r>
              <a:rPr lang="en-US" altLang="zh-CN" sz="2600" dirty="0">
                <a:latin typeface="Times New Roman" panose="02020603050405020304" pitchFamily="18" charset="0"/>
                <a:ea typeface="宋体" panose="02010600030101010101" pitchFamily="2" charset="-122"/>
                <a:cs typeface="Times New Roman" panose="02020603050405020304" pitchFamily="18" charset="0"/>
              </a:rPr>
              <a:t>                  </a:t>
            </a:r>
            <a:r>
              <a:rPr lang="zh-CN" sz="2600" dirty="0">
                <a:latin typeface="Times New Roman" panose="02020603050405020304" pitchFamily="18" charset="0"/>
                <a:ea typeface="宋体" panose="02010600030101010101" pitchFamily="2" charset="-122"/>
                <a:cs typeface="Times New Roman" panose="02020603050405020304" pitchFamily="18" charset="0"/>
              </a:rPr>
              <a:t>线性相关。</a:t>
            </a:r>
            <a:endParaRPr lang="zh-CN" sz="26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70000"/>
              </a:lnSpc>
            </a:pPr>
            <a:endParaRPr lang="en-US" altLang="zh-CN" sz="3100" dirty="0"/>
          </a:p>
          <a:p>
            <a:pPr>
              <a:lnSpc>
                <a:spcPct val="170000"/>
              </a:lnSpc>
            </a:pPr>
            <a:endParaRPr lang="zh-CN" altLang="en-US" sz="3100" dirty="0"/>
          </a:p>
        </p:txBody>
      </p:sp>
      <p:sp>
        <p:nvSpPr>
          <p:cNvPr id="6" name="矩形 5"/>
          <p:cNvSpPr/>
          <p:nvPr/>
        </p:nvSpPr>
        <p:spPr>
          <a:xfrm>
            <a:off x="332740" y="116840"/>
            <a:ext cx="659955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第一节 自回归条件异方差模型构建</a:t>
            </a:r>
            <a:endParaRPr lang="zh-CN" altLang="en-US" sz="2600" b="1" dirty="0">
              <a:latin typeface="微软雅黑" panose="020B0503020204020204" pitchFamily="34" charset="-122"/>
              <a:ea typeface="微软雅黑" panose="020B0503020204020204" pitchFamily="34" charset="-122"/>
            </a:endParaRPr>
          </a:p>
        </p:txBody>
      </p:sp>
      <p:graphicFrame>
        <p:nvGraphicFramePr>
          <p:cNvPr id="2" name="对象 -2147482586"/>
          <p:cNvGraphicFramePr>
            <a:graphicFrameLocks noChangeAspect="1"/>
          </p:cNvGraphicFramePr>
          <p:nvPr/>
        </p:nvGraphicFramePr>
        <p:xfrm>
          <a:off x="5157470" y="2348865"/>
          <a:ext cx="414020" cy="491490"/>
        </p:xfrm>
        <a:graphic>
          <a:graphicData uri="http://schemas.openxmlformats.org/presentationml/2006/ole">
            <mc:AlternateContent xmlns:mc="http://schemas.openxmlformats.org/markup-compatibility/2006">
              <mc:Choice xmlns:v="urn:schemas-microsoft-com:vml" Requires="v">
                <p:oleObj spid="_x0000_s15" name="" r:id="rId1" imgW="165100" imgH="215900" progId="Equation.DSMT4">
                  <p:embed/>
                </p:oleObj>
              </mc:Choice>
              <mc:Fallback>
                <p:oleObj name="" r:id="rId1" imgW="165100" imgH="215900" progId="Equation.DSMT4">
                  <p:embed/>
                  <p:pic>
                    <p:nvPicPr>
                      <p:cNvPr id="0" name="图片 14"/>
                      <p:cNvPicPr/>
                      <p:nvPr/>
                    </p:nvPicPr>
                    <p:blipFill>
                      <a:blip r:embed="rId2"/>
                      <a:stretch>
                        <a:fillRect/>
                      </a:stretch>
                    </p:blipFill>
                    <p:spPr>
                      <a:xfrm>
                        <a:off x="5157470" y="2348865"/>
                        <a:ext cx="414020" cy="491490"/>
                      </a:xfrm>
                      <a:prstGeom prst="rect">
                        <a:avLst/>
                      </a:prstGeom>
                      <a:noFill/>
                      <a:ln w="38100">
                        <a:noFill/>
                        <a:miter/>
                      </a:ln>
                    </p:spPr>
                  </p:pic>
                </p:oleObj>
              </mc:Fallback>
            </mc:AlternateContent>
          </a:graphicData>
        </a:graphic>
      </p:graphicFrame>
      <p:graphicFrame>
        <p:nvGraphicFramePr>
          <p:cNvPr id="3" name="对象 -2147482583"/>
          <p:cNvGraphicFramePr>
            <a:graphicFrameLocks noChangeAspect="1"/>
          </p:cNvGraphicFramePr>
          <p:nvPr/>
        </p:nvGraphicFramePr>
        <p:xfrm>
          <a:off x="5085715" y="2964180"/>
          <a:ext cx="381000" cy="452120"/>
        </p:xfrm>
        <a:graphic>
          <a:graphicData uri="http://schemas.openxmlformats.org/presentationml/2006/ole">
            <mc:AlternateContent xmlns:mc="http://schemas.openxmlformats.org/markup-compatibility/2006">
              <mc:Choice xmlns:v="urn:schemas-microsoft-com:vml" Requires="v">
                <p:oleObj spid="_x0000_s16" name="" r:id="rId3" imgW="177800" imgH="215900" progId="Equation.DSMT4">
                  <p:embed/>
                </p:oleObj>
              </mc:Choice>
              <mc:Fallback>
                <p:oleObj name="" r:id="rId3" imgW="177800" imgH="215900" progId="Equation.DSMT4">
                  <p:embed/>
                  <p:pic>
                    <p:nvPicPr>
                      <p:cNvPr id="0" name="图片 15"/>
                      <p:cNvPicPr/>
                      <p:nvPr/>
                    </p:nvPicPr>
                    <p:blipFill>
                      <a:blip r:embed="rId4"/>
                      <a:stretch>
                        <a:fillRect/>
                      </a:stretch>
                    </p:blipFill>
                    <p:spPr>
                      <a:xfrm>
                        <a:off x="5085715" y="2964180"/>
                        <a:ext cx="381000" cy="452120"/>
                      </a:xfrm>
                      <a:prstGeom prst="rect">
                        <a:avLst/>
                      </a:prstGeom>
                      <a:noFill/>
                      <a:ln w="38100">
                        <a:noFill/>
                        <a:miter/>
                      </a:ln>
                    </p:spPr>
                  </p:pic>
                </p:oleObj>
              </mc:Fallback>
            </mc:AlternateContent>
          </a:graphicData>
        </a:graphic>
      </p:graphicFrame>
      <p:graphicFrame>
        <p:nvGraphicFramePr>
          <p:cNvPr id="17" name="对象 -2147482586"/>
          <p:cNvGraphicFramePr>
            <a:graphicFrameLocks noChangeAspect="1"/>
          </p:cNvGraphicFramePr>
          <p:nvPr/>
        </p:nvGraphicFramePr>
        <p:xfrm>
          <a:off x="4363085" y="2924810"/>
          <a:ext cx="414020" cy="491490"/>
        </p:xfrm>
        <a:graphic>
          <a:graphicData uri="http://schemas.openxmlformats.org/presentationml/2006/ole">
            <mc:AlternateContent xmlns:mc="http://schemas.openxmlformats.org/markup-compatibility/2006">
              <mc:Choice xmlns:v="urn:schemas-microsoft-com:vml" Requires="v">
                <p:oleObj spid="_x0000_s18" name="" r:id="rId5" imgW="165100" imgH="215900" progId="Equation.DSMT4">
                  <p:embed/>
                </p:oleObj>
              </mc:Choice>
              <mc:Fallback>
                <p:oleObj name="" r:id="rId5" imgW="165100" imgH="215900" progId="Equation.DSMT4">
                  <p:embed/>
                  <p:pic>
                    <p:nvPicPr>
                      <p:cNvPr id="0" name="图片 14"/>
                      <p:cNvPicPr/>
                      <p:nvPr/>
                    </p:nvPicPr>
                    <p:blipFill>
                      <a:blip r:embed="rId2"/>
                      <a:stretch>
                        <a:fillRect/>
                      </a:stretch>
                    </p:blipFill>
                    <p:spPr>
                      <a:xfrm>
                        <a:off x="4363085" y="2924810"/>
                        <a:ext cx="414020" cy="491490"/>
                      </a:xfrm>
                      <a:prstGeom prst="rect">
                        <a:avLst/>
                      </a:prstGeom>
                      <a:noFill/>
                      <a:ln w="38100">
                        <a:noFill/>
                        <a:miter/>
                      </a:ln>
                    </p:spPr>
                  </p:pic>
                </p:oleObj>
              </mc:Fallback>
            </mc:AlternateContent>
          </a:graphicData>
        </a:graphic>
      </p:graphicFrame>
      <p:graphicFrame>
        <p:nvGraphicFramePr>
          <p:cNvPr id="19" name="对象 -2147482586"/>
          <p:cNvGraphicFramePr>
            <a:graphicFrameLocks noChangeAspect="1"/>
          </p:cNvGraphicFramePr>
          <p:nvPr/>
        </p:nvGraphicFramePr>
        <p:xfrm>
          <a:off x="9766300" y="2957830"/>
          <a:ext cx="414020" cy="491490"/>
        </p:xfrm>
        <a:graphic>
          <a:graphicData uri="http://schemas.openxmlformats.org/presentationml/2006/ole">
            <mc:AlternateContent xmlns:mc="http://schemas.openxmlformats.org/markup-compatibility/2006">
              <mc:Choice xmlns:v="urn:schemas-microsoft-com:vml" Requires="v">
                <p:oleObj spid="_x0000_s20" name="" r:id="rId6" imgW="165100" imgH="215900" progId="Equation.DSMT4">
                  <p:embed/>
                </p:oleObj>
              </mc:Choice>
              <mc:Fallback>
                <p:oleObj name="" r:id="rId6" imgW="165100" imgH="215900" progId="Equation.DSMT4">
                  <p:embed/>
                  <p:pic>
                    <p:nvPicPr>
                      <p:cNvPr id="0" name="图片 14"/>
                      <p:cNvPicPr/>
                      <p:nvPr/>
                    </p:nvPicPr>
                    <p:blipFill>
                      <a:blip r:embed="rId2"/>
                      <a:stretch>
                        <a:fillRect/>
                      </a:stretch>
                    </p:blipFill>
                    <p:spPr>
                      <a:xfrm>
                        <a:off x="9766300" y="2957830"/>
                        <a:ext cx="414020" cy="491490"/>
                      </a:xfrm>
                      <a:prstGeom prst="rect">
                        <a:avLst/>
                      </a:prstGeom>
                      <a:noFill/>
                      <a:ln w="38100">
                        <a:noFill/>
                        <a:miter/>
                      </a:ln>
                    </p:spPr>
                  </p:pic>
                </p:oleObj>
              </mc:Fallback>
            </mc:AlternateContent>
          </a:graphicData>
        </a:graphic>
      </p:graphicFrame>
      <p:graphicFrame>
        <p:nvGraphicFramePr>
          <p:cNvPr id="4" name="对象 -2147482580"/>
          <p:cNvGraphicFramePr>
            <a:graphicFrameLocks noChangeAspect="1"/>
          </p:cNvGraphicFramePr>
          <p:nvPr/>
        </p:nvGraphicFramePr>
        <p:xfrm>
          <a:off x="2925445" y="3573145"/>
          <a:ext cx="1437640" cy="530225"/>
        </p:xfrm>
        <a:graphic>
          <a:graphicData uri="http://schemas.openxmlformats.org/presentationml/2006/ole">
            <mc:AlternateContent xmlns:mc="http://schemas.openxmlformats.org/markup-compatibility/2006">
              <mc:Choice xmlns:v="urn:schemas-microsoft-com:vml" Requires="v">
                <p:oleObj spid="_x0000_s21" name="" r:id="rId7" imgW="647700" imgH="241300" progId="Equation.DSMT4">
                  <p:embed/>
                </p:oleObj>
              </mc:Choice>
              <mc:Fallback>
                <p:oleObj name="" r:id="rId7" imgW="647700" imgH="241300" progId="Equation.DSMT4">
                  <p:embed/>
                  <p:pic>
                    <p:nvPicPr>
                      <p:cNvPr id="0" name="图片 20"/>
                      <p:cNvPicPr/>
                      <p:nvPr/>
                    </p:nvPicPr>
                    <p:blipFill>
                      <a:blip r:embed="rId8"/>
                      <a:stretch>
                        <a:fillRect/>
                      </a:stretch>
                    </p:blipFill>
                    <p:spPr>
                      <a:xfrm>
                        <a:off x="2925445" y="3573145"/>
                        <a:ext cx="1437640" cy="53022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89230" y="692785"/>
            <a:ext cx="11903710" cy="6004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lnSpcReduction="20000"/>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a:lnSpc>
                <a:spcPct val="170000"/>
              </a:lnSpc>
              <a:buFont typeface="Arial" panose="020B0604020202020204" pitchFamily="34" charset="0"/>
            </a:pPr>
            <a:r>
              <a:rPr lang="zh-CN" sz="2400" b="1"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2</a:t>
            </a:r>
            <a:r>
              <a:rPr lang="zh-CN" sz="2400" b="1" dirty="0">
                <a:latin typeface="Times New Roman" panose="02020603050405020304" pitchFamily="18" charset="0"/>
                <a:ea typeface="宋体" panose="02010600030101010101" pitchFamily="2" charset="-122"/>
                <a:cs typeface="Times New Roman" panose="02020603050405020304" pitchFamily="18" charset="0"/>
              </a:rPr>
              <a:t>）估计模型</a:t>
            </a:r>
            <a:r>
              <a:rPr lang="zh-CN" sz="2400" b="1" dirty="0">
                <a:latin typeface="Times New Roman" panose="02020603050405020304" pitchFamily="18" charset="0"/>
                <a:ea typeface="宋体" panose="02010600030101010101" pitchFamily="2" charset="-122"/>
                <a:cs typeface="Times New Roman" panose="02020603050405020304" pitchFamily="18" charset="0"/>
              </a:rPr>
              <a:t>参数</a:t>
            </a:r>
            <a:endParaRPr lang="zh-CN" sz="2400" b="1"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nSpc>
                <a:spcPct val="170000"/>
              </a:lnSpc>
              <a:buFont typeface="Arial" panose="020B0604020202020204" pitchFamily="34" charset="0"/>
              <a:buChar char="•"/>
            </a:pPr>
            <a:r>
              <a:rPr lang="en-US" altLang="zh-CN" sz="2400" dirty="0"/>
              <a:t>需要假定    服从标准正态分布、标准</a:t>
            </a:r>
            <a:r>
              <a:rPr lang="en-US" altLang="zh-CN" sz="2400" dirty="0">
                <a:latin typeface="Times New Roman" panose="02020603050405020304" pitchFamily="18" charset="0"/>
                <a:cs typeface="Times New Roman" panose="02020603050405020304" pitchFamily="18" charset="0"/>
              </a:rPr>
              <a:t>学生t分</a:t>
            </a:r>
            <a:r>
              <a:rPr lang="en-US" altLang="zh-CN" sz="2400" dirty="0"/>
              <a:t>布或者广义误差分布。根据不同分布，用不同的似然函数估计模型参数。</a:t>
            </a:r>
            <a:endParaRPr lang="en-US" altLang="zh-CN" sz="2400" dirty="0"/>
          </a:p>
          <a:p>
            <a:pPr marL="342900" indent="-342900">
              <a:lnSpc>
                <a:spcPct val="170000"/>
              </a:lnSpc>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rPr>
              <a:t>假定</a:t>
            </a:r>
            <a:r>
              <a:rPr lang="en-US" altLang="zh-CN" sz="2400" dirty="0">
                <a:latin typeface="Times New Roman" panose="02020603050405020304" pitchFamily="18" charset="0"/>
                <a:cs typeface="Times New Roman" panose="02020603050405020304" pitchFamily="18" charset="0"/>
              </a:rPr>
              <a:t>    服从标准正态分布，ARCH(</a:t>
            </a:r>
            <a:r>
              <a:rPr lang="en-US" altLang="zh-CN" sz="2400" i="1" dirty="0">
                <a:latin typeface="Times New Roman" panose="02020603050405020304" pitchFamily="18" charset="0"/>
                <a:cs typeface="Times New Roman" panose="02020603050405020304" pitchFamily="18" charset="0"/>
              </a:rPr>
              <a:t>p</a:t>
            </a:r>
            <a:r>
              <a:rPr lang="en-US" altLang="zh-CN" sz="2400" dirty="0">
                <a:latin typeface="Times New Roman" panose="02020603050405020304" pitchFamily="18" charset="0"/>
                <a:cs typeface="Times New Roman" panose="02020603050405020304" pitchFamily="18" charset="0"/>
              </a:rPr>
              <a:t>)模型的似然函数为：</a:t>
            </a:r>
            <a:endParaRPr lang="en-US" altLang="zh-CN" sz="2400" dirty="0">
              <a:latin typeface="Times New Roman" panose="02020603050405020304" pitchFamily="18" charset="0"/>
              <a:cs typeface="Times New Roman" panose="02020603050405020304" pitchFamily="18" charset="0"/>
            </a:endParaRPr>
          </a:p>
          <a:p>
            <a:pPr marL="342900" indent="-342900">
              <a:lnSpc>
                <a:spcPct val="170000"/>
              </a:lnSpc>
              <a:buFont typeface="Arial" panose="020B0604020202020204" pitchFamily="34" charset="0"/>
              <a:buChar char="•"/>
            </a:pPr>
            <a:endParaRPr lang="en-US" altLang="zh-CN" sz="2400" dirty="0">
              <a:latin typeface="Times New Roman" panose="02020603050405020304" pitchFamily="18" charset="0"/>
              <a:cs typeface="Times New Roman" panose="02020603050405020304" pitchFamily="18" charset="0"/>
            </a:endParaRPr>
          </a:p>
          <a:p>
            <a:pPr marL="342900" indent="-342900">
              <a:lnSpc>
                <a:spcPct val="170000"/>
              </a:lnSpc>
              <a:buFont typeface="Arial" panose="020B0604020202020204" pitchFamily="34" charset="0"/>
              <a:buChar char="•"/>
            </a:pPr>
            <a:endParaRPr lang="en-US" altLang="zh-CN" sz="2000" dirty="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endParaRPr lang="en-US" altLang="zh-CN" sz="2000" dirty="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r>
              <a:rPr lang="en-US" altLang="zh-CN" sz="2000" dirty="0">
                <a:latin typeface="Times New Roman" panose="02020603050405020304" pitchFamily="18" charset="0"/>
                <a:cs typeface="Times New Roman" panose="02020603050405020304" pitchFamily="18" charset="0"/>
              </a:rPr>
              <a:t>当样本容量较大且                      的表达式较复杂时，通常将其从式子中舍去。进一步地，可得出条件似然函数，并使用最大似然估计法（MLE）进行估计，其中                                           可递推计算：</a:t>
            </a:r>
            <a:endParaRPr lang="en-US" altLang="zh-CN" sz="2000" dirty="0">
              <a:latin typeface="Times New Roman" panose="02020603050405020304" pitchFamily="18" charset="0"/>
              <a:cs typeface="Times New Roman" panose="02020603050405020304" pitchFamily="18" charset="0"/>
            </a:endParaRPr>
          </a:p>
          <a:p>
            <a:pPr>
              <a:lnSpc>
                <a:spcPct val="170000"/>
              </a:lnSpc>
            </a:pPr>
            <a:endParaRPr lang="en-US" altLang="zh-CN" sz="2400" dirty="0">
              <a:latin typeface="Times New Roman" panose="02020603050405020304" pitchFamily="18" charset="0"/>
              <a:cs typeface="Times New Roman" panose="02020603050405020304" pitchFamily="18" charset="0"/>
            </a:endParaRPr>
          </a:p>
          <a:p>
            <a:pPr>
              <a:lnSpc>
                <a:spcPct val="170000"/>
              </a:lnSpc>
            </a:pPr>
            <a:endParaRPr lang="en-US" altLang="zh-CN" sz="2400" dirty="0">
              <a:latin typeface="Times New Roman" panose="02020603050405020304" pitchFamily="18" charset="0"/>
              <a:cs typeface="Times New Roman" panose="02020603050405020304" pitchFamily="18" charset="0"/>
            </a:endParaRPr>
          </a:p>
        </p:txBody>
      </p:sp>
      <p:sp>
        <p:nvSpPr>
          <p:cNvPr id="6" name="矩形 5"/>
          <p:cNvSpPr/>
          <p:nvPr/>
        </p:nvSpPr>
        <p:spPr>
          <a:xfrm>
            <a:off x="332740" y="116840"/>
            <a:ext cx="659955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第一节 自回归条件异方差模型构建</a:t>
            </a:r>
            <a:endParaRPr lang="zh-CN" altLang="en-US" sz="2600" b="1" dirty="0">
              <a:latin typeface="微软雅黑" panose="020B0503020204020204" pitchFamily="34" charset="-122"/>
              <a:ea typeface="微软雅黑" panose="020B0503020204020204" pitchFamily="34" charset="-122"/>
            </a:endParaRPr>
          </a:p>
        </p:txBody>
      </p:sp>
      <p:graphicFrame>
        <p:nvGraphicFramePr>
          <p:cNvPr id="2" name="对象 -2147482579"/>
          <p:cNvGraphicFramePr>
            <a:graphicFrameLocks noChangeAspect="1"/>
          </p:cNvGraphicFramePr>
          <p:nvPr/>
        </p:nvGraphicFramePr>
        <p:xfrm>
          <a:off x="1845310" y="1485265"/>
          <a:ext cx="248920" cy="447675"/>
        </p:xfrm>
        <a:graphic>
          <a:graphicData uri="http://schemas.openxmlformats.org/presentationml/2006/ole">
            <mc:AlternateContent xmlns:mc="http://schemas.openxmlformats.org/markup-compatibility/2006">
              <mc:Choice xmlns:v="urn:schemas-microsoft-com:vml" Requires="v">
                <p:oleObj spid="_x0000_s3076" name="" r:id="rId1" imgW="127000" imgH="203200" progId="Equation.DSMT4">
                  <p:embed/>
                </p:oleObj>
              </mc:Choice>
              <mc:Fallback>
                <p:oleObj name="" r:id="rId1" imgW="127000" imgH="203200" progId="Equation.DSMT4">
                  <p:embed/>
                  <p:pic>
                    <p:nvPicPr>
                      <p:cNvPr id="0" name="图片 3075"/>
                      <p:cNvPicPr/>
                      <p:nvPr/>
                    </p:nvPicPr>
                    <p:blipFill>
                      <a:blip r:embed="rId2"/>
                      <a:stretch>
                        <a:fillRect/>
                      </a:stretch>
                    </p:blipFill>
                    <p:spPr>
                      <a:xfrm>
                        <a:off x="1845310" y="1485265"/>
                        <a:ext cx="248920" cy="447675"/>
                      </a:xfrm>
                      <a:prstGeom prst="rect">
                        <a:avLst/>
                      </a:prstGeom>
                      <a:noFill/>
                      <a:ln w="38100">
                        <a:noFill/>
                        <a:miter/>
                      </a:ln>
                    </p:spPr>
                  </p:pic>
                </p:oleObj>
              </mc:Fallback>
            </mc:AlternateContent>
          </a:graphicData>
        </a:graphic>
      </p:graphicFrame>
      <p:graphicFrame>
        <p:nvGraphicFramePr>
          <p:cNvPr id="7" name="对象 -2147482579"/>
          <p:cNvGraphicFramePr>
            <a:graphicFrameLocks noChangeAspect="1"/>
          </p:cNvGraphicFramePr>
          <p:nvPr/>
        </p:nvGraphicFramePr>
        <p:xfrm>
          <a:off x="1269365" y="2637155"/>
          <a:ext cx="248920" cy="447675"/>
        </p:xfrm>
        <a:graphic>
          <a:graphicData uri="http://schemas.openxmlformats.org/presentationml/2006/ole">
            <mc:AlternateContent xmlns:mc="http://schemas.openxmlformats.org/markup-compatibility/2006">
              <mc:Choice xmlns:v="urn:schemas-microsoft-com:vml" Requires="v">
                <p:oleObj spid="_x0000_s8" name="" r:id="rId3" imgW="127000" imgH="203200" progId="Equation.DSMT4">
                  <p:embed/>
                </p:oleObj>
              </mc:Choice>
              <mc:Fallback>
                <p:oleObj name="" r:id="rId3" imgW="127000" imgH="203200" progId="Equation.DSMT4">
                  <p:embed/>
                  <p:pic>
                    <p:nvPicPr>
                      <p:cNvPr id="0" name="图片 3075"/>
                      <p:cNvPicPr/>
                      <p:nvPr/>
                    </p:nvPicPr>
                    <p:blipFill>
                      <a:blip r:embed="rId2"/>
                      <a:stretch>
                        <a:fillRect/>
                      </a:stretch>
                    </p:blipFill>
                    <p:spPr>
                      <a:xfrm>
                        <a:off x="1269365" y="2637155"/>
                        <a:ext cx="248920" cy="447675"/>
                      </a:xfrm>
                      <a:prstGeom prst="rect">
                        <a:avLst/>
                      </a:prstGeom>
                      <a:noFill/>
                      <a:ln w="38100">
                        <a:noFill/>
                        <a:miter/>
                      </a:ln>
                    </p:spPr>
                  </p:pic>
                </p:oleObj>
              </mc:Fallback>
            </mc:AlternateContent>
          </a:graphicData>
        </a:graphic>
      </p:graphicFrame>
      <p:graphicFrame>
        <p:nvGraphicFramePr>
          <p:cNvPr id="3" name="对象 -2147482577"/>
          <p:cNvGraphicFramePr>
            <a:graphicFrameLocks noChangeAspect="1"/>
          </p:cNvGraphicFramePr>
          <p:nvPr/>
        </p:nvGraphicFramePr>
        <p:xfrm>
          <a:off x="1844993" y="3213100"/>
          <a:ext cx="7892415" cy="1412240"/>
        </p:xfrm>
        <a:graphic>
          <a:graphicData uri="http://schemas.openxmlformats.org/presentationml/2006/ole">
            <mc:AlternateContent xmlns:mc="http://schemas.openxmlformats.org/markup-compatibility/2006">
              <mc:Choice xmlns:v="urn:schemas-microsoft-com:vml" Requires="v">
                <p:oleObj spid="_x0000_s9" name="" r:id="rId4" imgW="4089400" imgH="723900" progId="Equation.DSMT4">
                  <p:embed/>
                </p:oleObj>
              </mc:Choice>
              <mc:Fallback>
                <p:oleObj name="" r:id="rId4" imgW="4089400" imgH="723900" progId="Equation.DSMT4">
                  <p:embed/>
                  <p:pic>
                    <p:nvPicPr>
                      <p:cNvPr id="0" name="图片 8"/>
                      <p:cNvPicPr/>
                      <p:nvPr/>
                    </p:nvPicPr>
                    <p:blipFill>
                      <a:blip r:embed="rId5"/>
                      <a:stretch>
                        <a:fillRect/>
                      </a:stretch>
                    </p:blipFill>
                    <p:spPr>
                      <a:xfrm>
                        <a:off x="1844993" y="3213100"/>
                        <a:ext cx="7892415" cy="1412240"/>
                      </a:xfrm>
                      <a:prstGeom prst="rect">
                        <a:avLst/>
                      </a:prstGeom>
                      <a:noFill/>
                      <a:ln w="38100">
                        <a:noFill/>
                        <a:miter/>
                      </a:ln>
                    </p:spPr>
                  </p:pic>
                </p:oleObj>
              </mc:Fallback>
            </mc:AlternateContent>
          </a:graphicData>
        </a:graphic>
      </p:graphicFrame>
      <p:graphicFrame>
        <p:nvGraphicFramePr>
          <p:cNvPr id="4" name="对象 -2147482573"/>
          <p:cNvGraphicFramePr>
            <a:graphicFrameLocks noChangeAspect="1"/>
          </p:cNvGraphicFramePr>
          <p:nvPr/>
        </p:nvGraphicFramePr>
        <p:xfrm>
          <a:off x="2277110" y="4941570"/>
          <a:ext cx="1407795" cy="451485"/>
        </p:xfrm>
        <a:graphic>
          <a:graphicData uri="http://schemas.openxmlformats.org/presentationml/2006/ole">
            <mc:AlternateContent xmlns:mc="http://schemas.openxmlformats.org/markup-compatibility/2006">
              <mc:Choice xmlns:v="urn:schemas-microsoft-com:vml" Requires="v">
                <p:oleObj spid="_x0000_s10" name="" r:id="rId6" imgW="862965" imgH="254000" progId="Equation.DSMT4">
                  <p:embed/>
                </p:oleObj>
              </mc:Choice>
              <mc:Fallback>
                <p:oleObj name="" r:id="rId6" imgW="862965" imgH="254000" progId="Equation.DSMT4">
                  <p:embed/>
                  <p:pic>
                    <p:nvPicPr>
                      <p:cNvPr id="0" name="图片 9"/>
                      <p:cNvPicPr/>
                      <p:nvPr/>
                    </p:nvPicPr>
                    <p:blipFill>
                      <a:blip r:embed="rId7"/>
                      <a:stretch>
                        <a:fillRect/>
                      </a:stretch>
                    </p:blipFill>
                    <p:spPr>
                      <a:xfrm>
                        <a:off x="2277110" y="4941570"/>
                        <a:ext cx="1407795" cy="451485"/>
                      </a:xfrm>
                      <a:prstGeom prst="rect">
                        <a:avLst/>
                      </a:prstGeom>
                      <a:noFill/>
                      <a:ln w="38100">
                        <a:noFill/>
                        <a:miter/>
                      </a:ln>
                    </p:spPr>
                  </p:pic>
                </p:oleObj>
              </mc:Fallback>
            </mc:AlternateContent>
          </a:graphicData>
        </a:graphic>
      </p:graphicFrame>
      <p:graphicFrame>
        <p:nvGraphicFramePr>
          <p:cNvPr id="11" name="对象 -2147482572"/>
          <p:cNvGraphicFramePr>
            <a:graphicFrameLocks noChangeAspect="1"/>
          </p:cNvGraphicFramePr>
          <p:nvPr/>
        </p:nvGraphicFramePr>
        <p:xfrm>
          <a:off x="6381750" y="5301615"/>
          <a:ext cx="2768600" cy="407035"/>
        </p:xfrm>
        <a:graphic>
          <a:graphicData uri="http://schemas.openxmlformats.org/presentationml/2006/ole">
            <mc:AlternateContent xmlns:mc="http://schemas.openxmlformats.org/markup-compatibility/2006">
              <mc:Choice xmlns:v="urn:schemas-microsoft-com:vml" Requires="v">
                <p:oleObj spid="_x0000_s12" name="" r:id="rId8" imgW="1587500" imgH="241300" progId="Equation.DSMT4">
                  <p:embed/>
                </p:oleObj>
              </mc:Choice>
              <mc:Fallback>
                <p:oleObj name="" r:id="rId8" imgW="1587500" imgH="241300" progId="Equation.DSMT4">
                  <p:embed/>
                  <p:pic>
                    <p:nvPicPr>
                      <p:cNvPr id="0" name="图片 10"/>
                      <p:cNvPicPr/>
                      <p:nvPr/>
                    </p:nvPicPr>
                    <p:blipFill>
                      <a:blip r:embed="rId9"/>
                      <a:stretch>
                        <a:fillRect/>
                      </a:stretch>
                    </p:blipFill>
                    <p:spPr>
                      <a:xfrm>
                        <a:off x="6381750" y="5301615"/>
                        <a:ext cx="2768600" cy="407035"/>
                      </a:xfrm>
                      <a:prstGeom prst="rect">
                        <a:avLst/>
                      </a:prstGeom>
                      <a:noFill/>
                      <a:ln w="38100">
                        <a:noFill/>
                        <a:miter/>
                      </a:ln>
                    </p:spPr>
                  </p:pic>
                </p:oleObj>
              </mc:Fallback>
            </mc:AlternateContent>
          </a:graphicData>
        </a:graphic>
      </p:graphicFrame>
      <p:graphicFrame>
        <p:nvGraphicFramePr>
          <p:cNvPr id="13" name="对象 -2147482571"/>
          <p:cNvGraphicFramePr>
            <a:graphicFrameLocks noChangeAspect="1"/>
          </p:cNvGraphicFramePr>
          <p:nvPr/>
        </p:nvGraphicFramePr>
        <p:xfrm>
          <a:off x="3213100" y="5709285"/>
          <a:ext cx="5026025" cy="812165"/>
        </p:xfrm>
        <a:graphic>
          <a:graphicData uri="http://schemas.openxmlformats.org/presentationml/2006/ole">
            <mc:AlternateContent xmlns:mc="http://schemas.openxmlformats.org/markup-compatibility/2006">
              <mc:Choice xmlns:v="urn:schemas-microsoft-com:vml" Requires="v">
                <p:oleObj spid="_x0000_s14" name="" r:id="rId10" imgW="2895600" imgH="469900" progId="Equation.DSMT4">
                  <p:embed/>
                </p:oleObj>
              </mc:Choice>
              <mc:Fallback>
                <p:oleObj name="" r:id="rId10" imgW="2895600" imgH="469900" progId="Equation.DSMT4">
                  <p:embed/>
                  <p:pic>
                    <p:nvPicPr>
                      <p:cNvPr id="0" name="图片 11"/>
                      <p:cNvPicPr/>
                      <p:nvPr/>
                    </p:nvPicPr>
                    <p:blipFill>
                      <a:blip r:embed="rId11"/>
                      <a:stretch>
                        <a:fillRect/>
                      </a:stretch>
                    </p:blipFill>
                    <p:spPr>
                      <a:xfrm>
                        <a:off x="3213100" y="5709285"/>
                        <a:ext cx="5026025" cy="81216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41605" y="692785"/>
            <a:ext cx="11903710" cy="6004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lnSpcReduction="20000"/>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457200" indent="-457200">
              <a:lnSpc>
                <a:spcPct val="170000"/>
              </a:lnSpc>
              <a:buFont typeface="Arial" panose="020B0604020202020204" pitchFamily="34" charset="0"/>
              <a:buChar char="•"/>
            </a:pPr>
            <a:r>
              <a:rPr lang="zh-CN" sz="2400" dirty="0">
                <a:latin typeface="Times New Roman" panose="02020603050405020304" pitchFamily="18" charset="0"/>
                <a:ea typeface="宋体" panose="02010600030101010101" pitchFamily="2" charset="-122"/>
                <a:cs typeface="Times New Roman" panose="02020603050405020304" pitchFamily="18" charset="0"/>
              </a:rPr>
              <a:t>将上式取对数得到条件对数似然函数：</a:t>
            </a:r>
            <a:endParaRPr lang="zh-CN" sz="2400" dirty="0">
              <a:latin typeface="Times New Roman" panose="02020603050405020304" pitchFamily="18" charset="0"/>
              <a:ea typeface="宋体" panose="02010600030101010101" pitchFamily="2" charset="-122"/>
              <a:cs typeface="Times New Roman" panose="02020603050405020304" pitchFamily="18" charset="0"/>
            </a:endParaRPr>
          </a:p>
          <a:p>
            <a:pPr marL="457200" indent="-457200">
              <a:lnSpc>
                <a:spcPct val="170000"/>
              </a:lnSpc>
              <a:buFont typeface="Arial" panose="020B0604020202020204" pitchFamily="34" charset="0"/>
              <a:buChar char="•"/>
            </a:pPr>
            <a:endParaRPr lang="zh-CN" sz="2400" dirty="0">
              <a:latin typeface="Times New Roman" panose="02020603050405020304" pitchFamily="18" charset="0"/>
              <a:ea typeface="宋体" panose="02010600030101010101" pitchFamily="2" charset="-122"/>
              <a:cs typeface="Times New Roman" panose="02020603050405020304" pitchFamily="18" charset="0"/>
            </a:endParaRPr>
          </a:p>
          <a:p>
            <a:pPr marL="457200" indent="-457200">
              <a:lnSpc>
                <a:spcPct val="170000"/>
              </a:lnSpc>
              <a:buFont typeface="Arial" panose="020B0604020202020204" pitchFamily="34" charset="0"/>
              <a:buChar char="•"/>
            </a:pPr>
            <a:endParaRPr lang="zh-CN" sz="2400" dirty="0">
              <a:latin typeface="Times New Roman" panose="02020603050405020304" pitchFamily="18" charset="0"/>
              <a:ea typeface="宋体" panose="02010600030101010101" pitchFamily="2" charset="-122"/>
              <a:cs typeface="Times New Roman" panose="02020603050405020304" pitchFamily="18" charset="0"/>
            </a:endParaRPr>
          </a:p>
          <a:p>
            <a:pPr marL="457200" indent="-457200">
              <a:lnSpc>
                <a:spcPct val="170000"/>
              </a:lnSpc>
              <a:buFont typeface="Arial" panose="020B0604020202020204" pitchFamily="34" charset="0"/>
              <a:buChar char="•"/>
            </a:pPr>
            <a:r>
              <a:rPr lang="zh-CN" sz="2400" dirty="0">
                <a:latin typeface="Times New Roman" panose="02020603050405020304" pitchFamily="18" charset="0"/>
                <a:ea typeface="宋体" panose="02010600030101010101" pitchFamily="2" charset="-122"/>
                <a:cs typeface="Times New Roman" panose="02020603050405020304" pitchFamily="18" charset="0"/>
              </a:rPr>
              <a:t>由于第一项</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a:t>
            </a:r>
            <a:r>
              <a:rPr lang="zh-CN" sz="2400" dirty="0">
                <a:latin typeface="Times New Roman" panose="02020603050405020304" pitchFamily="18" charset="0"/>
                <a:ea typeface="宋体" panose="02010600030101010101" pitchFamily="2" charset="-122"/>
                <a:cs typeface="Times New Roman" panose="02020603050405020304" pitchFamily="18" charset="0"/>
              </a:rPr>
              <a:t>中不含参数，条件对数似然函数可写为：</a:t>
            </a:r>
            <a:endParaRPr lang="zh-CN" sz="24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70000"/>
              </a:lnSpc>
              <a:buFont typeface="Arial" panose="020B0604020202020204" pitchFamily="34" charset="0"/>
            </a:pPr>
            <a:endParaRPr lang="en-US" altLang="zh-CN" sz="2400" dirty="0">
              <a:latin typeface="Times New Roman" panose="02020603050405020304" pitchFamily="18" charset="0"/>
              <a:cs typeface="Times New Roman" panose="02020603050405020304" pitchFamily="18" charset="0"/>
            </a:endParaRPr>
          </a:p>
        </p:txBody>
      </p:sp>
      <p:sp>
        <p:nvSpPr>
          <p:cNvPr id="6" name="矩形 5"/>
          <p:cNvSpPr/>
          <p:nvPr/>
        </p:nvSpPr>
        <p:spPr>
          <a:xfrm>
            <a:off x="332740" y="116840"/>
            <a:ext cx="659955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第一节 自回归条件异方差模型构建</a:t>
            </a:r>
            <a:endParaRPr lang="zh-CN" altLang="en-US" sz="2600" b="1" dirty="0">
              <a:latin typeface="微软雅黑" panose="020B0503020204020204" pitchFamily="34" charset="-122"/>
              <a:ea typeface="微软雅黑" panose="020B0503020204020204" pitchFamily="34" charset="-122"/>
            </a:endParaRPr>
          </a:p>
        </p:txBody>
      </p:sp>
      <p:graphicFrame>
        <p:nvGraphicFramePr>
          <p:cNvPr id="2" name="对象 -2147482570"/>
          <p:cNvGraphicFramePr>
            <a:graphicFrameLocks noChangeAspect="1"/>
          </p:cNvGraphicFramePr>
          <p:nvPr/>
        </p:nvGraphicFramePr>
        <p:xfrm>
          <a:off x="1629410" y="1485265"/>
          <a:ext cx="8022590" cy="996315"/>
        </p:xfrm>
        <a:graphic>
          <a:graphicData uri="http://schemas.openxmlformats.org/presentationml/2006/ole">
            <mc:AlternateContent xmlns:mc="http://schemas.openxmlformats.org/markup-compatibility/2006">
              <mc:Choice xmlns:v="urn:schemas-microsoft-com:vml" Requires="v">
                <p:oleObj spid="_x0000_s15" name="" r:id="rId1" imgW="3441700" imgH="431800" progId="Equation.DSMT4">
                  <p:embed/>
                </p:oleObj>
              </mc:Choice>
              <mc:Fallback>
                <p:oleObj name="" r:id="rId1" imgW="3441700" imgH="431800" progId="Equation.DSMT4">
                  <p:embed/>
                  <p:pic>
                    <p:nvPicPr>
                      <p:cNvPr id="0" name="图片 14"/>
                      <p:cNvPicPr/>
                      <p:nvPr/>
                    </p:nvPicPr>
                    <p:blipFill>
                      <a:blip r:embed="rId2"/>
                      <a:stretch>
                        <a:fillRect/>
                      </a:stretch>
                    </p:blipFill>
                    <p:spPr>
                      <a:xfrm>
                        <a:off x="1629410" y="1485265"/>
                        <a:ext cx="8022590" cy="996315"/>
                      </a:xfrm>
                      <a:prstGeom prst="rect">
                        <a:avLst/>
                      </a:prstGeom>
                      <a:noFill/>
                      <a:ln w="38100">
                        <a:noFill/>
                        <a:miter/>
                      </a:ln>
                    </p:spPr>
                  </p:pic>
                </p:oleObj>
              </mc:Fallback>
            </mc:AlternateContent>
          </a:graphicData>
        </a:graphic>
      </p:graphicFrame>
      <p:graphicFrame>
        <p:nvGraphicFramePr>
          <p:cNvPr id="3" name="对象 -2147482568"/>
          <p:cNvGraphicFramePr>
            <a:graphicFrameLocks noChangeAspect="1"/>
          </p:cNvGraphicFramePr>
          <p:nvPr/>
        </p:nvGraphicFramePr>
        <p:xfrm>
          <a:off x="1196975" y="3396615"/>
          <a:ext cx="7700645" cy="1163955"/>
        </p:xfrm>
        <a:graphic>
          <a:graphicData uri="http://schemas.openxmlformats.org/presentationml/2006/ole">
            <mc:AlternateContent xmlns:mc="http://schemas.openxmlformats.org/markup-compatibility/2006">
              <mc:Choice xmlns:v="urn:schemas-microsoft-com:vml" Requires="v">
                <p:oleObj spid="_x0000_s16" name="" r:id="rId3" imgW="2832100" imgH="431800" progId="Equation.DSMT4">
                  <p:embed/>
                </p:oleObj>
              </mc:Choice>
              <mc:Fallback>
                <p:oleObj name="" r:id="rId3" imgW="2832100" imgH="431800" progId="Equation.DSMT4">
                  <p:embed/>
                  <p:pic>
                    <p:nvPicPr>
                      <p:cNvPr id="0" name="图片 15"/>
                      <p:cNvPicPr/>
                      <p:nvPr/>
                    </p:nvPicPr>
                    <p:blipFill>
                      <a:blip r:embed="rId4"/>
                      <a:stretch>
                        <a:fillRect/>
                      </a:stretch>
                    </p:blipFill>
                    <p:spPr>
                      <a:xfrm>
                        <a:off x="1196975" y="3396615"/>
                        <a:ext cx="7700645" cy="1163955"/>
                      </a:xfrm>
                      <a:prstGeom prst="rect">
                        <a:avLst/>
                      </a:prstGeom>
                      <a:noFill/>
                      <a:ln w="38100">
                        <a:noFill/>
                        <a:miter/>
                      </a:ln>
                    </p:spPr>
                  </p:pic>
                </p:oleObj>
              </mc:Fallback>
            </mc:AlternateContent>
          </a:graphicData>
        </a:graphic>
      </p:graphicFrame>
      <p:graphicFrame>
        <p:nvGraphicFramePr>
          <p:cNvPr id="4" name="对象 -2147482569"/>
          <p:cNvGraphicFramePr>
            <a:graphicFrameLocks noChangeAspect="1"/>
          </p:cNvGraphicFramePr>
          <p:nvPr/>
        </p:nvGraphicFramePr>
        <p:xfrm>
          <a:off x="2277110" y="2708910"/>
          <a:ext cx="949325" cy="460375"/>
        </p:xfrm>
        <a:graphic>
          <a:graphicData uri="http://schemas.openxmlformats.org/presentationml/2006/ole">
            <mc:AlternateContent xmlns:mc="http://schemas.openxmlformats.org/markup-compatibility/2006">
              <mc:Choice xmlns:v="urn:schemas-microsoft-com:vml" Requires="v">
                <p:oleObj spid="_x0000_s17" name="" r:id="rId5" imgW="431800" imgH="215900" progId="Equation.DSMT4">
                  <p:embed/>
                </p:oleObj>
              </mc:Choice>
              <mc:Fallback>
                <p:oleObj name="" r:id="rId5" imgW="431800" imgH="215900" progId="Equation.DSMT4">
                  <p:embed/>
                  <p:pic>
                    <p:nvPicPr>
                      <p:cNvPr id="0" name="图片 16"/>
                      <p:cNvPicPr/>
                      <p:nvPr/>
                    </p:nvPicPr>
                    <p:blipFill>
                      <a:blip r:embed="rId6"/>
                      <a:stretch>
                        <a:fillRect/>
                      </a:stretch>
                    </p:blipFill>
                    <p:spPr>
                      <a:xfrm>
                        <a:off x="2277110" y="2708910"/>
                        <a:ext cx="949325" cy="460375"/>
                      </a:xfrm>
                      <a:prstGeom prst="rect">
                        <a:avLst/>
                      </a:prstGeom>
                      <a:noFill/>
                      <a:ln w="38100">
                        <a:noFill/>
                        <a:miter/>
                      </a:ln>
                    </p:spPr>
                  </p:pic>
                </p:oleObj>
              </mc:Fallback>
            </mc:AlternateContent>
          </a:graphicData>
        </a:graphic>
      </p:graphicFrame>
    </p:spTree>
  </p:cSld>
  <p:clrMapOvr>
    <a:masterClrMapping/>
  </p:clrMapOvr>
  <p:transition>
    <p:wipe/>
  </p:transition>
</p:sld>
</file>

<file path=ppt/tags/tag1.xml><?xml version="1.0" encoding="utf-8"?>
<p:tagLst xmlns:p="http://schemas.openxmlformats.org/presentationml/2006/main">
  <p:tag name="SLIDEELEMTYPE" val="27"/>
</p:tagLst>
</file>

<file path=ppt/tags/tag10.xml><?xml version="1.0" encoding="utf-8"?>
<p:tagLst xmlns:p="http://schemas.openxmlformats.org/presentationml/2006/main">
  <p:tag name="KSO_WM_DIAGRAM_VIRTUALLY_FRAME" val="{&quot;height&quot;:431.0895032151992,&quot;left&quot;:311.7,&quot;top&quot;:47.860496784800766,&quot;width&quot;:396.14928357837033}"/>
</p:tagLst>
</file>

<file path=ppt/tags/tag11.xml><?xml version="1.0" encoding="utf-8"?>
<p:tagLst xmlns:p="http://schemas.openxmlformats.org/presentationml/2006/main">
  <p:tag name="KSO_WM_DIAGRAM_VIRTUALLY_FRAME" val="{&quot;height&quot;:431.0895032151992,&quot;left&quot;:311.7,&quot;top&quot;:47.860496784800766,&quot;width&quot;:396.14928357837033}"/>
</p:tagLst>
</file>

<file path=ppt/tags/tag12.xml><?xml version="1.0" encoding="utf-8"?>
<p:tagLst xmlns:p="http://schemas.openxmlformats.org/presentationml/2006/main">
  <p:tag name="KSO_WM_DIAGRAM_VIRTUALLY_FRAME" val="{&quot;height&quot;:431.0895032151992,&quot;left&quot;:311.7,&quot;top&quot;:47.860496784800766,&quot;width&quot;:396.14928357837033}"/>
</p:tagLst>
</file>

<file path=ppt/tags/tag13.xml><?xml version="1.0" encoding="utf-8"?>
<p:tagLst xmlns:p="http://schemas.openxmlformats.org/presentationml/2006/main">
  <p:tag name="KSO_WM_DIAGRAM_VIRTUALLY_FRAME" val="{&quot;height&quot;:431.0895032151992,&quot;left&quot;:311.7,&quot;top&quot;:47.860496784800766,&quot;width&quot;:396.14928357837033}"/>
</p:tagLst>
</file>

<file path=ppt/tags/tag14.xml><?xml version="1.0" encoding="utf-8"?>
<p:tagLst xmlns:p="http://schemas.openxmlformats.org/presentationml/2006/main">
  <p:tag name="KSO_WM_DIAGRAM_VIRTUALLY_FRAME" val="{&quot;height&quot;:431.0895032151992,&quot;left&quot;:311.7,&quot;top&quot;:47.860496784800766,&quot;width&quot;:396.14928357837033}"/>
</p:tagLst>
</file>

<file path=ppt/tags/tag15.xml><?xml version="1.0" encoding="utf-8"?>
<p:tagLst xmlns:p="http://schemas.openxmlformats.org/presentationml/2006/main">
  <p:tag name="KSO_WM_DIAGRAM_VIRTUALLY_FRAME" val="{&quot;height&quot;:431.0895032151992,&quot;left&quot;:311.7,&quot;top&quot;:47.860496784800766,&quot;width&quot;:396.14928357837033}"/>
</p:tagLst>
</file>

<file path=ppt/tags/tag16.xml><?xml version="1.0" encoding="utf-8"?>
<p:tagLst xmlns:p="http://schemas.openxmlformats.org/presentationml/2006/main">
  <p:tag name="KSO_WM_DIAGRAM_VIRTUALLY_FRAME" val="{&quot;height&quot;:431.0895032151992,&quot;left&quot;:311.7,&quot;top&quot;:47.860496784800766,&quot;width&quot;:396.14928357837033}"/>
</p:tagLst>
</file>

<file path=ppt/tags/tag17.xml><?xml version="1.0" encoding="utf-8"?>
<p:tagLst xmlns:p="http://schemas.openxmlformats.org/presentationml/2006/main">
  <p:tag name="KSO_WM_DIAGRAM_VIRTUALLY_FRAME" val="{&quot;height&quot;:364.5249606299213,&quot;left&quot;:332,&quot;top&quot;:74.62503937007874,&quot;width&quot;:418.05}"/>
</p:tagLst>
</file>

<file path=ppt/tags/tag18.xml><?xml version="1.0" encoding="utf-8"?>
<p:tagLst xmlns:p="http://schemas.openxmlformats.org/presentationml/2006/main">
  <p:tag name="KSO_WM_DIAGRAM_VIRTUALLY_FRAME" val="{&quot;height&quot;:364.5249606299213,&quot;left&quot;:332,&quot;top&quot;:74.62503937007874,&quot;width&quot;:418.05}"/>
</p:tagLst>
</file>

<file path=ppt/tags/tag19.xml><?xml version="1.0" encoding="utf-8"?>
<p:tagLst xmlns:p="http://schemas.openxmlformats.org/presentationml/2006/main">
  <p:tag name="commondata" val="eyJoZGlkIjoiODI5YjAzNzg1YTE5ZjZhNTNhZjc1YWIwZDExMTc4ZTIifQ=="/>
</p:tagLst>
</file>

<file path=ppt/tags/tag2.xml><?xml version="1.0" encoding="utf-8"?>
<p:tagLst xmlns:p="http://schemas.openxmlformats.org/presentationml/2006/main">
  <p:tag name="SLIDEELEMTYPE" val="28"/>
</p:tagLst>
</file>

<file path=ppt/tags/tag3.xml><?xml version="1.0" encoding="utf-8"?>
<p:tagLst xmlns:p="http://schemas.openxmlformats.org/presentationml/2006/main">
  <p:tag name="MH" val="20171108170119"/>
  <p:tag name="MH_LIBRARY" val="CONTENTS"/>
  <p:tag name="MH_TYPE" val="OTHERS"/>
  <p:tag name="ID" val="626766"/>
</p:tagLst>
</file>

<file path=ppt/tags/tag4.xml><?xml version="1.0" encoding="utf-8"?>
<p:tagLst xmlns:p="http://schemas.openxmlformats.org/presentationml/2006/main">
  <p:tag name="MH" val="20171108170119"/>
  <p:tag name="MH_LIBRARY" val="CONTENTS"/>
  <p:tag name="MH_TYPE" val="OTHERS"/>
  <p:tag name="ID" val="626766"/>
</p:tagLst>
</file>

<file path=ppt/tags/tag5.xml><?xml version="1.0" encoding="utf-8"?>
<p:tagLst xmlns:p="http://schemas.openxmlformats.org/presentationml/2006/main">
  <p:tag name="MH" val="20171108170119"/>
  <p:tag name="MH_LIBRARY" val="CONTENTS"/>
  <p:tag name="MH_TYPE" val="OTHERS"/>
  <p:tag name="ID" val="626766"/>
</p:tagLst>
</file>

<file path=ppt/tags/tag6.xml><?xml version="1.0" encoding="utf-8"?>
<p:tagLst xmlns:p="http://schemas.openxmlformats.org/presentationml/2006/main">
  <p:tag name="KSO_WM_DIAGRAM_VIRTUALLY_FRAME" val="{&quot;height&quot;:431.0895032151992,&quot;left&quot;:311.7,&quot;top&quot;:47.860496784800766,&quot;width&quot;:396.14928357837033}"/>
</p:tagLst>
</file>

<file path=ppt/tags/tag7.xml><?xml version="1.0" encoding="utf-8"?>
<p:tagLst xmlns:p="http://schemas.openxmlformats.org/presentationml/2006/main">
  <p:tag name="KSO_WM_DIAGRAM_VIRTUALLY_FRAME" val="{&quot;height&quot;:431.0895032151992,&quot;left&quot;:311.7,&quot;top&quot;:47.860496784800766,&quot;width&quot;:396.14928357837033}"/>
</p:tagLst>
</file>

<file path=ppt/tags/tag8.xml><?xml version="1.0" encoding="utf-8"?>
<p:tagLst xmlns:p="http://schemas.openxmlformats.org/presentationml/2006/main">
  <p:tag name="KSO_WM_DIAGRAM_VIRTUALLY_FRAME" val="{&quot;height&quot;:431.0895032151992,&quot;left&quot;:311.7,&quot;top&quot;:47.860496784800766,&quot;width&quot;:396.14928357837033}"/>
</p:tagLst>
</file>

<file path=ppt/tags/tag9.xml><?xml version="1.0" encoding="utf-8"?>
<p:tagLst xmlns:p="http://schemas.openxmlformats.org/presentationml/2006/main">
  <p:tag name="KSO_WM_DIAGRAM_VIRTUALLY_FRAME" val="{&quot;height&quot;:431.0895032151992,&quot;left&quot;:311.7,&quot;top&quot;:47.860496784800766,&quot;width&quot;:396.1492835783703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16057</Words>
  <Application>WPS 演示</Application>
  <PresentationFormat>自定义</PresentationFormat>
  <Paragraphs>643</Paragraphs>
  <Slides>65</Slides>
  <Notes>9</Notes>
  <HiddenSlides>0</HiddenSlides>
  <MMClips>0</MMClips>
  <ScaleCrop>false</ScaleCrop>
  <HeadingPairs>
    <vt:vector size="8" baseType="variant">
      <vt:variant>
        <vt:lpstr>已用的字体</vt:lpstr>
      </vt:variant>
      <vt:variant>
        <vt:i4>15</vt:i4>
      </vt:variant>
      <vt:variant>
        <vt:lpstr>主题</vt:lpstr>
      </vt:variant>
      <vt:variant>
        <vt:i4>1</vt:i4>
      </vt:variant>
      <vt:variant>
        <vt:lpstr>嵌入 OLE 服务器</vt:lpstr>
      </vt:variant>
      <vt:variant>
        <vt:i4>274</vt:i4>
      </vt:variant>
      <vt:variant>
        <vt:lpstr>幻灯片标题</vt:lpstr>
      </vt:variant>
      <vt:variant>
        <vt:i4>65</vt:i4>
      </vt:variant>
    </vt:vector>
  </HeadingPairs>
  <TitlesOfParts>
    <vt:vector size="355" baseType="lpstr">
      <vt:lpstr>Arial</vt:lpstr>
      <vt:lpstr>宋体</vt:lpstr>
      <vt:lpstr>Wingdings</vt:lpstr>
      <vt:lpstr>Calibri</vt:lpstr>
      <vt:lpstr>微软雅黑</vt:lpstr>
      <vt:lpstr>Times New Roman</vt:lpstr>
      <vt:lpstr>FangSong_GB2312</vt:lpstr>
      <vt:lpstr>黑体</vt:lpstr>
      <vt:lpstr>等线</vt:lpstr>
      <vt:lpstr>华文细黑</vt:lpstr>
      <vt:lpstr>Arial Unicode MS</vt:lpstr>
      <vt:lpstr>Wingdings</vt:lpstr>
      <vt:lpstr>Lucida Sans Unicode</vt:lpstr>
      <vt:lpstr>隶书</vt:lpstr>
      <vt:lpstr>仿宋</vt:lpstr>
      <vt:lpstr>Office 主题​​</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Equation.3</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第三节 非对称GARCH模型</vt:lpstr>
      <vt:lpstr>第三节 非对称GARCH模型</vt:lpstr>
      <vt:lpstr>第三节 非对称GARCH模型</vt:lpstr>
      <vt:lpstr>第三节 非对称GARCH模型</vt:lpstr>
      <vt:lpstr>第三节 非对称GARCH模型</vt:lpstr>
      <vt:lpstr>第三节 非对称GARCH模型</vt:lpstr>
      <vt:lpstr>第三节 非对称GARCH模型</vt:lpstr>
      <vt:lpstr>PowerPoint 演示文稿</vt:lpstr>
      <vt:lpstr>第四节 JUMP-GARCH模型</vt:lpstr>
      <vt:lpstr>第四节 JUMP-GARCH模型</vt:lpstr>
      <vt:lpstr>第四节 JUMP-GARCH模型</vt:lpstr>
      <vt:lpstr>第四节 JUMP-GARCH模型</vt:lpstr>
      <vt:lpstr>第四节 JUMP-GARCH模型</vt:lpstr>
      <vt:lpstr>第四节 JUMP-GARCH模型</vt:lpstr>
      <vt:lpstr>第四节 JUMP-GARCH模型</vt:lpstr>
      <vt:lpstr>第四节 JUMP-GARCH模型</vt:lpstr>
      <vt:lpstr>第四节 JUMP-GARCH模型</vt:lpstr>
      <vt:lpstr>第四节 JUMP-GARCH模型</vt:lpstr>
      <vt:lpstr>第四节 JUMP-GARCH模型</vt:lpstr>
      <vt:lpstr>第四节 JUMP-GARCH模型</vt:lpstr>
      <vt:lpstr>PowerPoint 演示文稿</vt:lpstr>
      <vt:lpstr>PowerPoint 演示文稿</vt:lpstr>
      <vt:lpstr>第五节 BEKK-GARCH模型</vt:lpstr>
      <vt:lpstr>第五节 BEKK-GARCH模型</vt:lpstr>
      <vt:lpstr>第五节 BEKK-GARCH模型</vt:lpstr>
      <vt:lpstr>PowerPoint 演示文稿</vt:lpstr>
      <vt:lpstr>PowerPoint 演示文稿</vt:lpstr>
      <vt:lpstr>第五节 BEKK-GARCH模型</vt:lpstr>
      <vt:lpstr>第四节 JUMP-GARCH模型</vt:lpstr>
      <vt:lpstr>PowerPoint 演示文稿</vt:lpstr>
      <vt:lpstr>第六节 随机波动模型</vt:lpstr>
      <vt:lpstr>第六节 随机波动模型</vt:lpstr>
      <vt:lpstr>第六节 随机波动模型</vt:lpstr>
      <vt:lpstr>第六节 随机波动模型</vt:lpstr>
      <vt:lpstr>第六节 随机波动模型</vt:lpstr>
      <vt:lpstr>第六节 随机波动模型</vt:lpstr>
      <vt:lpstr>第六节 随机波动模型</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Z L C</cp:lastModifiedBy>
  <cp:revision>1470</cp:revision>
  <dcterms:created xsi:type="dcterms:W3CDTF">2014-05-22T15:27:00Z</dcterms:created>
  <dcterms:modified xsi:type="dcterms:W3CDTF">2024-06-16T09:14:03Z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384431CE92D741469267DB4B39FA297E_12</vt:lpwstr>
  </property>
  <property fmtid="{D5CDD505-2E9C-101B-9397-08002B2CF9AE}" pid="3" name="KSOProductBuildVer">
    <vt:lpwstr>2052-12.1.0.16929</vt:lpwstr>
  </property>
</Properties>
</file>