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handoutMasterIdLst>
    <p:handoutMasterId r:id="rId72"/>
  </p:handoutMasterIdLst>
  <p:sldIdLst>
    <p:sldId id="256" r:id="rId3"/>
    <p:sldId id="334" r:id="rId5"/>
    <p:sldId id="506" r:id="rId6"/>
    <p:sldId id="507" r:id="rId7"/>
    <p:sldId id="508" r:id="rId8"/>
    <p:sldId id="516" r:id="rId9"/>
    <p:sldId id="517" r:id="rId10"/>
    <p:sldId id="518" r:id="rId11"/>
    <p:sldId id="519" r:id="rId12"/>
    <p:sldId id="520" r:id="rId13"/>
    <p:sldId id="522" r:id="rId14"/>
    <p:sldId id="521" r:id="rId15"/>
    <p:sldId id="523" r:id="rId16"/>
    <p:sldId id="524" r:id="rId17"/>
    <p:sldId id="525" r:id="rId18"/>
    <p:sldId id="526" r:id="rId19"/>
    <p:sldId id="527" r:id="rId20"/>
    <p:sldId id="528" r:id="rId21"/>
    <p:sldId id="529" r:id="rId22"/>
    <p:sldId id="530" r:id="rId23"/>
    <p:sldId id="531" r:id="rId24"/>
    <p:sldId id="532" r:id="rId25"/>
    <p:sldId id="533" r:id="rId26"/>
    <p:sldId id="534" r:id="rId27"/>
    <p:sldId id="535" r:id="rId28"/>
    <p:sldId id="536" r:id="rId29"/>
    <p:sldId id="537" r:id="rId30"/>
    <p:sldId id="538" r:id="rId31"/>
    <p:sldId id="539" r:id="rId32"/>
    <p:sldId id="540" r:id="rId33"/>
    <p:sldId id="541" r:id="rId34"/>
    <p:sldId id="543" r:id="rId35"/>
    <p:sldId id="542" r:id="rId36"/>
    <p:sldId id="544" r:id="rId37"/>
    <p:sldId id="495" r:id="rId38"/>
    <p:sldId id="496" r:id="rId39"/>
    <p:sldId id="545" r:id="rId40"/>
    <p:sldId id="546" r:id="rId41"/>
    <p:sldId id="547" r:id="rId42"/>
    <p:sldId id="548" r:id="rId43"/>
    <p:sldId id="549" r:id="rId44"/>
    <p:sldId id="550" r:id="rId45"/>
    <p:sldId id="551" r:id="rId46"/>
    <p:sldId id="437" r:id="rId47"/>
    <p:sldId id="569" r:id="rId48"/>
    <p:sldId id="570" r:id="rId49"/>
    <p:sldId id="571" r:id="rId50"/>
    <p:sldId id="572" r:id="rId51"/>
    <p:sldId id="573" r:id="rId52"/>
    <p:sldId id="574" r:id="rId53"/>
    <p:sldId id="575" r:id="rId54"/>
    <p:sldId id="576" r:id="rId55"/>
    <p:sldId id="577" r:id="rId56"/>
    <p:sldId id="578" r:id="rId57"/>
    <p:sldId id="579" r:id="rId58"/>
    <p:sldId id="552" r:id="rId59"/>
    <p:sldId id="553" r:id="rId60"/>
    <p:sldId id="554" r:id="rId61"/>
    <p:sldId id="555" r:id="rId62"/>
    <p:sldId id="556" r:id="rId63"/>
    <p:sldId id="557" r:id="rId64"/>
    <p:sldId id="558" r:id="rId65"/>
    <p:sldId id="559" r:id="rId66"/>
    <p:sldId id="560" r:id="rId67"/>
    <p:sldId id="561" r:id="rId68"/>
    <p:sldId id="483" r:id="rId69"/>
    <p:sldId id="470" r:id="rId70"/>
    <p:sldId id="434" r:id="rId71"/>
  </p:sldIdLst>
  <p:sldSz cx="12186920" cy="6858000"/>
  <p:notesSz cx="6858000" cy="9144000"/>
  <p:custDataLst>
    <p:tags r:id="rId76"/>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1"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70" d="100"/>
          <a:sy n="70" d="100"/>
        </p:scale>
        <p:origin x="792" y="30"/>
      </p:cViewPr>
      <p:guideLst>
        <p:guide orient="horz" pos="2231"/>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74"/>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gs" Target="tags/tag19.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handoutMaster" Target="handoutMasters/handoutMaster1.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5.emf"/><Relationship Id="rId8" Type="http://schemas.openxmlformats.org/officeDocument/2006/relationships/image" Target="../media/image14.emf"/><Relationship Id="rId7" Type="http://schemas.openxmlformats.org/officeDocument/2006/relationships/image" Target="../media/image13.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4" Type="http://schemas.openxmlformats.org/officeDocument/2006/relationships/image" Target="../media/image61.emf"/><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65.emf"/><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74.emf"/><Relationship Id="rId8" Type="http://schemas.openxmlformats.org/officeDocument/2006/relationships/image" Target="../media/image73.emf"/><Relationship Id="rId7" Type="http://schemas.openxmlformats.org/officeDocument/2006/relationships/image" Target="../media/image72.emf"/><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 Id="rId3" Type="http://schemas.openxmlformats.org/officeDocument/2006/relationships/image" Target="../media/image68.emf"/><Relationship Id="rId2" Type="http://schemas.openxmlformats.org/officeDocument/2006/relationships/image" Target="../media/image67.emf"/><Relationship Id="rId11" Type="http://schemas.openxmlformats.org/officeDocument/2006/relationships/image" Target="../media/image76.emf"/><Relationship Id="rId10" Type="http://schemas.openxmlformats.org/officeDocument/2006/relationships/image" Target="../media/image75.emf"/><Relationship Id="rId1" Type="http://schemas.openxmlformats.org/officeDocument/2006/relationships/image" Target="../media/image66.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4.emf"/><Relationship Id="rId7" Type="http://schemas.openxmlformats.org/officeDocument/2006/relationships/image" Target="../media/image83.w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s>
</file>

<file path=ppt/drawings/_rels/vmlDrawing14.vml.rels><?xml version="1.0" encoding="UTF-8" standalone="yes"?>
<Relationships xmlns="http://schemas.openxmlformats.org/package/2006/relationships"><Relationship Id="rId7" Type="http://schemas.openxmlformats.org/officeDocument/2006/relationships/image" Target="../media/image91.emf"/><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drawings/_rels/vmlDrawing16.vml.rels><?xml version="1.0" encoding="UTF-8" standalone="yes"?>
<Relationships xmlns="http://schemas.openxmlformats.org/package/2006/relationships"><Relationship Id="rId7" Type="http://schemas.openxmlformats.org/officeDocument/2006/relationships/image" Target="../media/image101.emf"/><Relationship Id="rId6" Type="http://schemas.openxmlformats.org/officeDocument/2006/relationships/image" Target="../media/image100.emf"/><Relationship Id="rId5" Type="http://schemas.openxmlformats.org/officeDocument/2006/relationships/image" Target="../media/image99.emf"/><Relationship Id="rId4" Type="http://schemas.openxmlformats.org/officeDocument/2006/relationships/image" Target="../media/image98.emf"/><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s>
</file>

<file path=ppt/drawings/_rels/vmlDrawing17.vml.rels><?xml version="1.0" encoding="UTF-8" standalone="yes"?>
<Relationships xmlns="http://schemas.openxmlformats.org/package/2006/relationships"><Relationship Id="rId4" Type="http://schemas.openxmlformats.org/officeDocument/2006/relationships/image" Target="../media/image105.emf"/><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image" Target="../media/image102.emf"/></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109.emf"/><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image" Target="../media/image106.emf"/></Relationships>
</file>

<file path=ppt/drawings/_rels/vmlDrawing19.vml.rels><?xml version="1.0" encoding="UTF-8" standalone="yes"?>
<Relationships xmlns="http://schemas.openxmlformats.org/package/2006/relationships"><Relationship Id="rId6" Type="http://schemas.openxmlformats.org/officeDocument/2006/relationships/image" Target="../media/image115.emf"/><Relationship Id="rId5" Type="http://schemas.openxmlformats.org/officeDocument/2006/relationships/image" Target="../media/image114.emf"/><Relationship Id="rId4" Type="http://schemas.openxmlformats.org/officeDocument/2006/relationships/image" Target="../media/image113.emf"/><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20.emf"/><Relationship Id="rId4" Type="http://schemas.openxmlformats.org/officeDocument/2006/relationships/image" Target="../media/image19.emf"/><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20.vml.rels><?xml version="1.0" encoding="UTF-8" standalone="yes"?>
<Relationships xmlns="http://schemas.openxmlformats.org/package/2006/relationships"><Relationship Id="rId4" Type="http://schemas.openxmlformats.org/officeDocument/2006/relationships/image" Target="../media/image119.wmf"/><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21.vml.rels><?xml version="1.0" encoding="UTF-8" standalone="yes"?>
<Relationships xmlns="http://schemas.openxmlformats.org/package/2006/relationships"><Relationship Id="rId9" Type="http://schemas.openxmlformats.org/officeDocument/2006/relationships/image" Target="../media/image132.emf"/><Relationship Id="rId8" Type="http://schemas.openxmlformats.org/officeDocument/2006/relationships/image" Target="../media/image131.emf"/><Relationship Id="rId7" Type="http://schemas.openxmlformats.org/officeDocument/2006/relationships/image" Target="../media/image130.emf"/><Relationship Id="rId6" Type="http://schemas.openxmlformats.org/officeDocument/2006/relationships/image" Target="../media/image129.emf"/><Relationship Id="rId5" Type="http://schemas.openxmlformats.org/officeDocument/2006/relationships/image" Target="../media/image128.emf"/><Relationship Id="rId4" Type="http://schemas.openxmlformats.org/officeDocument/2006/relationships/image" Target="../media/image127.emf"/><Relationship Id="rId3" Type="http://schemas.openxmlformats.org/officeDocument/2006/relationships/image" Target="../media/image126.emf"/><Relationship Id="rId2" Type="http://schemas.openxmlformats.org/officeDocument/2006/relationships/image" Target="../media/image125.emf"/><Relationship Id="rId11" Type="http://schemas.openxmlformats.org/officeDocument/2006/relationships/image" Target="../media/image134.emf"/><Relationship Id="rId10" Type="http://schemas.openxmlformats.org/officeDocument/2006/relationships/image" Target="../media/image133.emf"/><Relationship Id="rId1" Type="http://schemas.openxmlformats.org/officeDocument/2006/relationships/image" Target="../media/image124.emf"/></Relationships>
</file>

<file path=ppt/drawings/_rels/vmlDrawing22.vml.rels><?xml version="1.0" encoding="UTF-8" standalone="yes"?>
<Relationships xmlns="http://schemas.openxmlformats.org/package/2006/relationships"><Relationship Id="rId5" Type="http://schemas.openxmlformats.org/officeDocument/2006/relationships/image" Target="../media/image139.emf"/><Relationship Id="rId4" Type="http://schemas.openxmlformats.org/officeDocument/2006/relationships/image" Target="../media/image138.emf"/><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s>
</file>

<file path=ppt/drawings/_rels/vmlDrawing23.vml.rels><?xml version="1.0" encoding="UTF-8" standalone="yes"?>
<Relationships xmlns="http://schemas.openxmlformats.org/package/2006/relationships"><Relationship Id="rId7" Type="http://schemas.openxmlformats.org/officeDocument/2006/relationships/image" Target="../media/image146.emf"/><Relationship Id="rId6" Type="http://schemas.openxmlformats.org/officeDocument/2006/relationships/image" Target="../media/image145.emf"/><Relationship Id="rId5" Type="http://schemas.openxmlformats.org/officeDocument/2006/relationships/image" Target="../media/image144.emf"/><Relationship Id="rId4" Type="http://schemas.openxmlformats.org/officeDocument/2006/relationships/image" Target="../media/image143.emf"/><Relationship Id="rId3" Type="http://schemas.openxmlformats.org/officeDocument/2006/relationships/image" Target="../media/image142.emf"/><Relationship Id="rId2" Type="http://schemas.openxmlformats.org/officeDocument/2006/relationships/image" Target="../media/image141.emf"/><Relationship Id="rId1" Type="http://schemas.openxmlformats.org/officeDocument/2006/relationships/image" Target="../media/image140.emf"/></Relationships>
</file>

<file path=ppt/drawings/_rels/vmlDrawing24.vml.rels><?xml version="1.0" encoding="UTF-8" standalone="yes"?>
<Relationships xmlns="http://schemas.openxmlformats.org/package/2006/relationships"><Relationship Id="rId9" Type="http://schemas.openxmlformats.org/officeDocument/2006/relationships/image" Target="../media/image155.emf"/><Relationship Id="rId8" Type="http://schemas.openxmlformats.org/officeDocument/2006/relationships/image" Target="../media/image154.emf"/><Relationship Id="rId7" Type="http://schemas.openxmlformats.org/officeDocument/2006/relationships/image" Target="../media/image153.emf"/><Relationship Id="rId6" Type="http://schemas.openxmlformats.org/officeDocument/2006/relationships/image" Target="../media/image152.emf"/><Relationship Id="rId5" Type="http://schemas.openxmlformats.org/officeDocument/2006/relationships/image" Target="../media/image151.emf"/><Relationship Id="rId4" Type="http://schemas.openxmlformats.org/officeDocument/2006/relationships/image" Target="../media/image150.emf"/><Relationship Id="rId3" Type="http://schemas.openxmlformats.org/officeDocument/2006/relationships/image" Target="../media/image149.emf"/><Relationship Id="rId2" Type="http://schemas.openxmlformats.org/officeDocument/2006/relationships/image" Target="../media/image148.emf"/><Relationship Id="rId12" Type="http://schemas.openxmlformats.org/officeDocument/2006/relationships/image" Target="../media/image158.emf"/><Relationship Id="rId11" Type="http://schemas.openxmlformats.org/officeDocument/2006/relationships/image" Target="../media/image157.emf"/><Relationship Id="rId10" Type="http://schemas.openxmlformats.org/officeDocument/2006/relationships/image" Target="../media/image156.emf"/><Relationship Id="rId1" Type="http://schemas.openxmlformats.org/officeDocument/2006/relationships/image" Target="../media/image147.emf"/></Relationships>
</file>

<file path=ppt/drawings/_rels/vmlDrawing25.vml.rels><?xml version="1.0" encoding="UTF-8" standalone="yes"?>
<Relationships xmlns="http://schemas.openxmlformats.org/package/2006/relationships"><Relationship Id="rId4" Type="http://schemas.openxmlformats.org/officeDocument/2006/relationships/image" Target="../media/image162.emf"/><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image" Target="../media/image159.emf"/></Relationships>
</file>

<file path=ppt/drawings/_rels/vmlDrawing26.vml.rels><?xml version="1.0" encoding="UTF-8" standalone="yes"?>
<Relationships xmlns="http://schemas.openxmlformats.org/package/2006/relationships"><Relationship Id="rId9" Type="http://schemas.openxmlformats.org/officeDocument/2006/relationships/image" Target="../media/image171.emf"/><Relationship Id="rId8" Type="http://schemas.openxmlformats.org/officeDocument/2006/relationships/image" Target="../media/image170.emf"/><Relationship Id="rId7" Type="http://schemas.openxmlformats.org/officeDocument/2006/relationships/image" Target="../media/image169.emf"/><Relationship Id="rId6" Type="http://schemas.openxmlformats.org/officeDocument/2006/relationships/image" Target="../media/image168.emf"/><Relationship Id="rId5" Type="http://schemas.openxmlformats.org/officeDocument/2006/relationships/image" Target="../media/image167.emf"/><Relationship Id="rId4" Type="http://schemas.openxmlformats.org/officeDocument/2006/relationships/image" Target="../media/image166.wmf"/><Relationship Id="rId3" Type="http://schemas.openxmlformats.org/officeDocument/2006/relationships/image" Target="../media/image165.wmf"/><Relationship Id="rId2" Type="http://schemas.openxmlformats.org/officeDocument/2006/relationships/image" Target="../media/image164.emf"/><Relationship Id="rId1" Type="http://schemas.openxmlformats.org/officeDocument/2006/relationships/image" Target="../media/image16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29.vml.rels><?xml version="1.0" encoding="UTF-8" standalone="yes"?>
<Relationships xmlns="http://schemas.openxmlformats.org/package/2006/relationships"><Relationship Id="rId9" Type="http://schemas.openxmlformats.org/officeDocument/2006/relationships/image" Target="../media/image183.wmf"/><Relationship Id="rId8" Type="http://schemas.openxmlformats.org/officeDocument/2006/relationships/image" Target="../media/image182.wmf"/><Relationship Id="rId7" Type="http://schemas.openxmlformats.org/officeDocument/2006/relationships/image" Target="../media/image181.wmf"/><Relationship Id="rId6" Type="http://schemas.openxmlformats.org/officeDocument/2006/relationships/image" Target="../media/image180.wmf"/><Relationship Id="rId5" Type="http://schemas.openxmlformats.org/officeDocument/2006/relationships/image" Target="../media/image179.wmf"/><Relationship Id="rId4" Type="http://schemas.openxmlformats.org/officeDocument/2006/relationships/image" Target="../media/image178.wmf"/><Relationship Id="rId3" Type="http://schemas.openxmlformats.org/officeDocument/2006/relationships/image" Target="../media/image177.wmf"/><Relationship Id="rId2" Type="http://schemas.openxmlformats.org/officeDocument/2006/relationships/image" Target="../media/image176.wmf"/><Relationship Id="rId18" Type="http://schemas.openxmlformats.org/officeDocument/2006/relationships/image" Target="../media/image192.wmf"/><Relationship Id="rId17" Type="http://schemas.openxmlformats.org/officeDocument/2006/relationships/image" Target="../media/image191.wmf"/><Relationship Id="rId16" Type="http://schemas.openxmlformats.org/officeDocument/2006/relationships/image" Target="../media/image190.wmf"/><Relationship Id="rId15" Type="http://schemas.openxmlformats.org/officeDocument/2006/relationships/image" Target="../media/image189.wmf"/><Relationship Id="rId14" Type="http://schemas.openxmlformats.org/officeDocument/2006/relationships/image" Target="../media/image188.wmf"/><Relationship Id="rId13" Type="http://schemas.openxmlformats.org/officeDocument/2006/relationships/image" Target="../media/image187.wmf"/><Relationship Id="rId12" Type="http://schemas.openxmlformats.org/officeDocument/2006/relationships/image" Target="../media/image186.wmf"/><Relationship Id="rId11" Type="http://schemas.openxmlformats.org/officeDocument/2006/relationships/image" Target="../media/image185.wmf"/><Relationship Id="rId10" Type="http://schemas.openxmlformats.org/officeDocument/2006/relationships/image" Target="../media/image184.wmf"/><Relationship Id="rId1" Type="http://schemas.openxmlformats.org/officeDocument/2006/relationships/image" Target="../media/image175.wmf"/></Relationships>
</file>

<file path=ppt/drawings/_rels/vmlDrawing3.vml.rels><?xml version="1.0" encoding="UTF-8" standalone="yes"?>
<Relationships xmlns="http://schemas.openxmlformats.org/package/2006/relationships"><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30.vml.rels><?xml version="1.0" encoding="UTF-8" standalone="yes"?>
<Relationships xmlns="http://schemas.openxmlformats.org/package/2006/relationships"><Relationship Id="rId4" Type="http://schemas.openxmlformats.org/officeDocument/2006/relationships/image" Target="../media/image196.emf"/><Relationship Id="rId3" Type="http://schemas.openxmlformats.org/officeDocument/2006/relationships/image" Target="../media/image195.emf"/><Relationship Id="rId2" Type="http://schemas.openxmlformats.org/officeDocument/2006/relationships/image" Target="../media/image194.emf"/><Relationship Id="rId1" Type="http://schemas.openxmlformats.org/officeDocument/2006/relationships/image" Target="../media/image193.emf"/></Relationships>
</file>

<file path=ppt/drawings/_rels/vmlDrawing31.vml.rels><?xml version="1.0" encoding="UTF-8" standalone="yes"?>
<Relationships xmlns="http://schemas.openxmlformats.org/package/2006/relationships"><Relationship Id="rId9" Type="http://schemas.openxmlformats.org/officeDocument/2006/relationships/image" Target="../media/image205.emf"/><Relationship Id="rId8" Type="http://schemas.openxmlformats.org/officeDocument/2006/relationships/image" Target="../media/image204.emf"/><Relationship Id="rId7" Type="http://schemas.openxmlformats.org/officeDocument/2006/relationships/image" Target="../media/image203.emf"/><Relationship Id="rId6" Type="http://schemas.openxmlformats.org/officeDocument/2006/relationships/image" Target="../media/image202.emf"/><Relationship Id="rId5" Type="http://schemas.openxmlformats.org/officeDocument/2006/relationships/image" Target="../media/image201.emf"/><Relationship Id="rId4" Type="http://schemas.openxmlformats.org/officeDocument/2006/relationships/image" Target="../media/image200.emf"/><Relationship Id="rId3" Type="http://schemas.openxmlformats.org/officeDocument/2006/relationships/image" Target="../media/image199.emf"/><Relationship Id="rId2" Type="http://schemas.openxmlformats.org/officeDocument/2006/relationships/image" Target="../media/image198.emf"/><Relationship Id="rId18" Type="http://schemas.openxmlformats.org/officeDocument/2006/relationships/image" Target="../media/image214.emf"/><Relationship Id="rId17" Type="http://schemas.openxmlformats.org/officeDocument/2006/relationships/image" Target="../media/image213.emf"/><Relationship Id="rId16" Type="http://schemas.openxmlformats.org/officeDocument/2006/relationships/image" Target="../media/image212.emf"/><Relationship Id="rId15" Type="http://schemas.openxmlformats.org/officeDocument/2006/relationships/image" Target="../media/image211.emf"/><Relationship Id="rId14" Type="http://schemas.openxmlformats.org/officeDocument/2006/relationships/image" Target="../media/image210.emf"/><Relationship Id="rId13" Type="http://schemas.openxmlformats.org/officeDocument/2006/relationships/image" Target="../media/image209.emf"/><Relationship Id="rId12" Type="http://schemas.openxmlformats.org/officeDocument/2006/relationships/image" Target="../media/image208.emf"/><Relationship Id="rId11" Type="http://schemas.openxmlformats.org/officeDocument/2006/relationships/image" Target="../media/image207.emf"/><Relationship Id="rId10" Type="http://schemas.openxmlformats.org/officeDocument/2006/relationships/image" Target="../media/image206.emf"/><Relationship Id="rId1" Type="http://schemas.openxmlformats.org/officeDocument/2006/relationships/image" Target="../media/image197.emf"/></Relationships>
</file>

<file path=ppt/drawings/_rels/vmlDrawing32.vml.rels><?xml version="1.0" encoding="UTF-8" standalone="yes"?>
<Relationships xmlns="http://schemas.openxmlformats.org/package/2006/relationships"><Relationship Id="rId9" Type="http://schemas.openxmlformats.org/officeDocument/2006/relationships/image" Target="../media/image223.emf"/><Relationship Id="rId8" Type="http://schemas.openxmlformats.org/officeDocument/2006/relationships/image" Target="../media/image222.emf"/><Relationship Id="rId7" Type="http://schemas.openxmlformats.org/officeDocument/2006/relationships/image" Target="../media/image221.emf"/><Relationship Id="rId6" Type="http://schemas.openxmlformats.org/officeDocument/2006/relationships/image" Target="../media/image220.emf"/><Relationship Id="rId5" Type="http://schemas.openxmlformats.org/officeDocument/2006/relationships/image" Target="../media/image219.emf"/><Relationship Id="rId4" Type="http://schemas.openxmlformats.org/officeDocument/2006/relationships/image" Target="../media/image218.emf"/><Relationship Id="rId3" Type="http://schemas.openxmlformats.org/officeDocument/2006/relationships/image" Target="../media/image217.emf"/><Relationship Id="rId2" Type="http://schemas.openxmlformats.org/officeDocument/2006/relationships/image" Target="../media/image216.emf"/><Relationship Id="rId12" Type="http://schemas.openxmlformats.org/officeDocument/2006/relationships/image" Target="../media/image226.emf"/><Relationship Id="rId11" Type="http://schemas.openxmlformats.org/officeDocument/2006/relationships/image" Target="../media/image225.emf"/><Relationship Id="rId10" Type="http://schemas.openxmlformats.org/officeDocument/2006/relationships/image" Target="../media/image224.emf"/><Relationship Id="rId1" Type="http://schemas.openxmlformats.org/officeDocument/2006/relationships/image" Target="../media/image215.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29.emf"/><Relationship Id="rId2" Type="http://schemas.openxmlformats.org/officeDocument/2006/relationships/image" Target="../media/image228.emf"/><Relationship Id="rId1" Type="http://schemas.openxmlformats.org/officeDocument/2006/relationships/image" Target="../media/image22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30.emf"/></Relationships>
</file>

<file path=ppt/drawings/_rels/vmlDrawing35.vml.rels><?xml version="1.0" encoding="UTF-8" standalone="yes"?>
<Relationships xmlns="http://schemas.openxmlformats.org/package/2006/relationships"><Relationship Id="rId4" Type="http://schemas.openxmlformats.org/officeDocument/2006/relationships/image" Target="../media/image234.wmf"/><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5" Type="http://schemas.openxmlformats.org/officeDocument/2006/relationships/image" Target="../media/image45.emf"/><Relationship Id="rId4" Type="http://schemas.openxmlformats.org/officeDocument/2006/relationships/image" Target="../media/image44.emf"/><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49.emf"/><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7.emf"/><Relationship Id="rId7" Type="http://schemas.openxmlformats.org/officeDocument/2006/relationships/image" Target="../media/image56.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2.xml"/><Relationship Id="rId4" Type="http://schemas.openxmlformats.org/officeDocument/2006/relationships/image" Target="../media/image28.emf"/><Relationship Id="rId3" Type="http://schemas.openxmlformats.org/officeDocument/2006/relationships/oleObject" Target="../embeddings/oleObject22.bin"/><Relationship Id="rId2" Type="http://schemas.openxmlformats.org/officeDocument/2006/relationships/image" Target="../media/image27.emf"/><Relationship Id="rId1"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27.bin"/><Relationship Id="rId8" Type="http://schemas.openxmlformats.org/officeDocument/2006/relationships/image" Target="../media/image32.emf"/><Relationship Id="rId7" Type="http://schemas.openxmlformats.org/officeDocument/2006/relationships/oleObject" Target="../embeddings/oleObject26.bin"/><Relationship Id="rId6" Type="http://schemas.openxmlformats.org/officeDocument/2006/relationships/image" Target="../media/image31.emf"/><Relationship Id="rId5" Type="http://schemas.openxmlformats.org/officeDocument/2006/relationships/oleObject" Target="../embeddings/oleObject25.bin"/><Relationship Id="rId4" Type="http://schemas.openxmlformats.org/officeDocument/2006/relationships/image" Target="../media/image30.emf"/><Relationship Id="rId3" Type="http://schemas.openxmlformats.org/officeDocument/2006/relationships/oleObject" Target="../embeddings/oleObject24.bin"/><Relationship Id="rId2" Type="http://schemas.openxmlformats.org/officeDocument/2006/relationships/image" Target="../media/image29.emf"/><Relationship Id="rId14" Type="http://schemas.openxmlformats.org/officeDocument/2006/relationships/vmlDrawing" Target="../drawings/vmlDrawing5.vml"/><Relationship Id="rId13" Type="http://schemas.openxmlformats.org/officeDocument/2006/relationships/slideLayout" Target="../slideLayouts/slideLayout12.xml"/><Relationship Id="rId12" Type="http://schemas.openxmlformats.org/officeDocument/2006/relationships/image" Target="../media/image34.emf"/><Relationship Id="rId11" Type="http://schemas.openxmlformats.org/officeDocument/2006/relationships/oleObject" Target="../embeddings/oleObject28.bin"/><Relationship Id="rId10" Type="http://schemas.openxmlformats.org/officeDocument/2006/relationships/image" Target="../media/image33.emf"/><Relationship Id="rId1"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33.bin"/><Relationship Id="rId8" Type="http://schemas.openxmlformats.org/officeDocument/2006/relationships/image" Target="../media/image38.emf"/><Relationship Id="rId7" Type="http://schemas.openxmlformats.org/officeDocument/2006/relationships/oleObject" Target="../embeddings/oleObject32.bin"/><Relationship Id="rId6" Type="http://schemas.openxmlformats.org/officeDocument/2006/relationships/image" Target="../media/image37.emf"/><Relationship Id="rId5" Type="http://schemas.openxmlformats.org/officeDocument/2006/relationships/oleObject" Target="../embeddings/oleObject31.bin"/><Relationship Id="rId4" Type="http://schemas.openxmlformats.org/officeDocument/2006/relationships/image" Target="../media/image36.emf"/><Relationship Id="rId3" Type="http://schemas.openxmlformats.org/officeDocument/2006/relationships/oleObject" Target="../embeddings/oleObject30.bin"/><Relationship Id="rId2" Type="http://schemas.openxmlformats.org/officeDocument/2006/relationships/image" Target="../media/image35.emf"/><Relationship Id="rId14" Type="http://schemas.openxmlformats.org/officeDocument/2006/relationships/vmlDrawing" Target="../drawings/vmlDrawing6.vml"/><Relationship Id="rId13" Type="http://schemas.openxmlformats.org/officeDocument/2006/relationships/slideLayout" Target="../slideLayouts/slideLayout12.xml"/><Relationship Id="rId12" Type="http://schemas.openxmlformats.org/officeDocument/2006/relationships/image" Target="../media/image40.emf"/><Relationship Id="rId11" Type="http://schemas.openxmlformats.org/officeDocument/2006/relationships/oleObject" Target="../embeddings/oleObject34.bin"/><Relationship Id="rId10" Type="http://schemas.openxmlformats.org/officeDocument/2006/relationships/image" Target="../media/image39.emf"/><Relationship Id="rId1"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39.bin"/><Relationship Id="rId8" Type="http://schemas.openxmlformats.org/officeDocument/2006/relationships/image" Target="../media/image44.emf"/><Relationship Id="rId7" Type="http://schemas.openxmlformats.org/officeDocument/2006/relationships/oleObject" Target="../embeddings/oleObject38.bin"/><Relationship Id="rId6" Type="http://schemas.openxmlformats.org/officeDocument/2006/relationships/image" Target="../media/image43.emf"/><Relationship Id="rId5" Type="http://schemas.openxmlformats.org/officeDocument/2006/relationships/oleObject" Target="../embeddings/oleObject37.bin"/><Relationship Id="rId4" Type="http://schemas.openxmlformats.org/officeDocument/2006/relationships/image" Target="../media/image42.emf"/><Relationship Id="rId3" Type="http://schemas.openxmlformats.org/officeDocument/2006/relationships/oleObject" Target="../embeddings/oleObject36.bin"/><Relationship Id="rId2" Type="http://schemas.openxmlformats.org/officeDocument/2006/relationships/image" Target="../media/image41.emf"/><Relationship Id="rId12" Type="http://schemas.openxmlformats.org/officeDocument/2006/relationships/vmlDrawing" Target="../drawings/vmlDrawing7.vml"/><Relationship Id="rId11" Type="http://schemas.openxmlformats.org/officeDocument/2006/relationships/slideLayout" Target="../slideLayouts/slideLayout12.xml"/><Relationship Id="rId10" Type="http://schemas.openxmlformats.org/officeDocument/2006/relationships/image" Target="../media/image45.emf"/><Relationship Id="rId1"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9.emf"/><Relationship Id="rId7" Type="http://schemas.openxmlformats.org/officeDocument/2006/relationships/oleObject" Target="../embeddings/oleObject43.bin"/><Relationship Id="rId6" Type="http://schemas.openxmlformats.org/officeDocument/2006/relationships/image" Target="../media/image48.emf"/><Relationship Id="rId5" Type="http://schemas.openxmlformats.org/officeDocument/2006/relationships/oleObject" Target="../embeddings/oleObject42.bin"/><Relationship Id="rId4" Type="http://schemas.openxmlformats.org/officeDocument/2006/relationships/image" Target="../media/image47.emf"/><Relationship Id="rId3" Type="http://schemas.openxmlformats.org/officeDocument/2006/relationships/oleObject" Target="../embeddings/oleObject41.bin"/><Relationship Id="rId2" Type="http://schemas.openxmlformats.org/officeDocument/2006/relationships/image" Target="../media/image46.emf"/><Relationship Id="rId10" Type="http://schemas.openxmlformats.org/officeDocument/2006/relationships/vmlDrawing" Target="../drawings/vmlDrawing8.vml"/><Relationship Id="rId1"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48.bin"/><Relationship Id="rId8" Type="http://schemas.openxmlformats.org/officeDocument/2006/relationships/image" Target="../media/image53.emf"/><Relationship Id="rId7" Type="http://schemas.openxmlformats.org/officeDocument/2006/relationships/oleObject" Target="../embeddings/oleObject47.bin"/><Relationship Id="rId6" Type="http://schemas.openxmlformats.org/officeDocument/2006/relationships/image" Target="../media/image52.emf"/><Relationship Id="rId5" Type="http://schemas.openxmlformats.org/officeDocument/2006/relationships/oleObject" Target="../embeddings/oleObject46.bin"/><Relationship Id="rId4" Type="http://schemas.openxmlformats.org/officeDocument/2006/relationships/image" Target="../media/image51.emf"/><Relationship Id="rId3" Type="http://schemas.openxmlformats.org/officeDocument/2006/relationships/oleObject" Target="../embeddings/oleObject45.bin"/><Relationship Id="rId2" Type="http://schemas.openxmlformats.org/officeDocument/2006/relationships/image" Target="../media/image50.emf"/><Relationship Id="rId18" Type="http://schemas.openxmlformats.org/officeDocument/2006/relationships/vmlDrawing" Target="../drawings/vmlDrawing9.vml"/><Relationship Id="rId17" Type="http://schemas.openxmlformats.org/officeDocument/2006/relationships/slideLayout" Target="../slideLayouts/slideLayout12.xml"/><Relationship Id="rId16" Type="http://schemas.openxmlformats.org/officeDocument/2006/relationships/image" Target="../media/image57.emf"/><Relationship Id="rId15" Type="http://schemas.openxmlformats.org/officeDocument/2006/relationships/oleObject" Target="../embeddings/oleObject51.bin"/><Relationship Id="rId14" Type="http://schemas.openxmlformats.org/officeDocument/2006/relationships/image" Target="../media/image56.emf"/><Relationship Id="rId13" Type="http://schemas.openxmlformats.org/officeDocument/2006/relationships/oleObject" Target="../embeddings/oleObject50.bin"/><Relationship Id="rId12" Type="http://schemas.openxmlformats.org/officeDocument/2006/relationships/image" Target="../media/image55.emf"/><Relationship Id="rId11" Type="http://schemas.openxmlformats.org/officeDocument/2006/relationships/oleObject" Target="../embeddings/oleObject49.bin"/><Relationship Id="rId10" Type="http://schemas.openxmlformats.org/officeDocument/2006/relationships/image" Target="../media/image54.emf"/><Relationship Id="rId1" Type="http://schemas.openxmlformats.org/officeDocument/2006/relationships/oleObject" Target="../embeddings/oleObject44.bin"/></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61.emf"/><Relationship Id="rId7" Type="http://schemas.openxmlformats.org/officeDocument/2006/relationships/oleObject" Target="../embeddings/oleObject55.bin"/><Relationship Id="rId6" Type="http://schemas.openxmlformats.org/officeDocument/2006/relationships/image" Target="../media/image60.emf"/><Relationship Id="rId5" Type="http://schemas.openxmlformats.org/officeDocument/2006/relationships/oleObject" Target="../embeddings/oleObject54.bin"/><Relationship Id="rId4" Type="http://schemas.openxmlformats.org/officeDocument/2006/relationships/image" Target="../media/image59.emf"/><Relationship Id="rId3" Type="http://schemas.openxmlformats.org/officeDocument/2006/relationships/oleObject" Target="../embeddings/oleObject53.bin"/><Relationship Id="rId2" Type="http://schemas.openxmlformats.org/officeDocument/2006/relationships/image" Target="../media/image58.emf"/><Relationship Id="rId10" Type="http://schemas.openxmlformats.org/officeDocument/2006/relationships/vmlDrawing" Target="../drawings/vmlDrawing10.vml"/><Relationship Id="rId1"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65.emf"/><Relationship Id="rId7" Type="http://schemas.openxmlformats.org/officeDocument/2006/relationships/oleObject" Target="../embeddings/oleObject59.bin"/><Relationship Id="rId6" Type="http://schemas.openxmlformats.org/officeDocument/2006/relationships/image" Target="../media/image64.emf"/><Relationship Id="rId5" Type="http://schemas.openxmlformats.org/officeDocument/2006/relationships/oleObject" Target="../embeddings/oleObject58.bin"/><Relationship Id="rId4" Type="http://schemas.openxmlformats.org/officeDocument/2006/relationships/image" Target="../media/image63.emf"/><Relationship Id="rId3" Type="http://schemas.openxmlformats.org/officeDocument/2006/relationships/oleObject" Target="../embeddings/oleObject57.bin"/><Relationship Id="rId2" Type="http://schemas.openxmlformats.org/officeDocument/2006/relationships/image" Target="../media/image62.emf"/><Relationship Id="rId11" Type="http://schemas.openxmlformats.org/officeDocument/2006/relationships/notesSlide" Target="../notesSlides/notesSlide2.xml"/><Relationship Id="rId10" Type="http://schemas.openxmlformats.org/officeDocument/2006/relationships/vmlDrawing" Target="../drawings/vmlDrawing11.vml"/><Relationship Id="rId1" Type="http://schemas.openxmlformats.org/officeDocument/2006/relationships/oleObject" Target="../embeddings/oleObject56.bin"/></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64.bin"/><Relationship Id="rId8" Type="http://schemas.openxmlformats.org/officeDocument/2006/relationships/image" Target="../media/image69.emf"/><Relationship Id="rId7" Type="http://schemas.openxmlformats.org/officeDocument/2006/relationships/oleObject" Target="../embeddings/oleObject63.bin"/><Relationship Id="rId6" Type="http://schemas.openxmlformats.org/officeDocument/2006/relationships/image" Target="../media/image68.emf"/><Relationship Id="rId5" Type="http://schemas.openxmlformats.org/officeDocument/2006/relationships/oleObject" Target="../embeddings/oleObject62.bin"/><Relationship Id="rId4" Type="http://schemas.openxmlformats.org/officeDocument/2006/relationships/image" Target="../media/image67.emf"/><Relationship Id="rId3" Type="http://schemas.openxmlformats.org/officeDocument/2006/relationships/oleObject" Target="../embeddings/oleObject61.bin"/><Relationship Id="rId25" Type="http://schemas.openxmlformats.org/officeDocument/2006/relationships/notesSlide" Target="../notesSlides/notesSlide3.xml"/><Relationship Id="rId24" Type="http://schemas.openxmlformats.org/officeDocument/2006/relationships/vmlDrawing" Target="../drawings/vmlDrawing12.vml"/><Relationship Id="rId23" Type="http://schemas.openxmlformats.org/officeDocument/2006/relationships/slideLayout" Target="../slideLayouts/slideLayout12.xml"/><Relationship Id="rId22" Type="http://schemas.openxmlformats.org/officeDocument/2006/relationships/image" Target="../media/image76.emf"/><Relationship Id="rId21" Type="http://schemas.openxmlformats.org/officeDocument/2006/relationships/oleObject" Target="../embeddings/oleObject70.bin"/><Relationship Id="rId20" Type="http://schemas.openxmlformats.org/officeDocument/2006/relationships/image" Target="../media/image75.emf"/><Relationship Id="rId2" Type="http://schemas.openxmlformats.org/officeDocument/2006/relationships/image" Target="../media/image66.emf"/><Relationship Id="rId19" Type="http://schemas.openxmlformats.org/officeDocument/2006/relationships/oleObject" Target="../embeddings/oleObject69.bin"/><Relationship Id="rId18" Type="http://schemas.openxmlformats.org/officeDocument/2006/relationships/image" Target="../media/image74.emf"/><Relationship Id="rId17" Type="http://schemas.openxmlformats.org/officeDocument/2006/relationships/oleObject" Target="../embeddings/oleObject68.bin"/><Relationship Id="rId16" Type="http://schemas.openxmlformats.org/officeDocument/2006/relationships/image" Target="../media/image73.emf"/><Relationship Id="rId15" Type="http://schemas.openxmlformats.org/officeDocument/2006/relationships/oleObject" Target="../embeddings/oleObject67.bin"/><Relationship Id="rId14" Type="http://schemas.openxmlformats.org/officeDocument/2006/relationships/image" Target="../media/image72.emf"/><Relationship Id="rId13" Type="http://schemas.openxmlformats.org/officeDocument/2006/relationships/oleObject" Target="../embeddings/oleObject66.bin"/><Relationship Id="rId12" Type="http://schemas.openxmlformats.org/officeDocument/2006/relationships/image" Target="../media/image71.emf"/><Relationship Id="rId11" Type="http://schemas.openxmlformats.org/officeDocument/2006/relationships/oleObject" Target="../embeddings/oleObject65.bin"/><Relationship Id="rId10" Type="http://schemas.openxmlformats.org/officeDocument/2006/relationships/image" Target="../media/image70.emf"/><Relationship Id="rId1" Type="http://schemas.openxmlformats.org/officeDocument/2006/relationships/oleObject" Target="../embeddings/oleObject60.bin"/></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2.xml"/><Relationship Id="rId14" Type="http://schemas.openxmlformats.org/officeDocument/2006/relationships/image" Target="../media/image3.png"/><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75.bin"/><Relationship Id="rId8" Type="http://schemas.openxmlformats.org/officeDocument/2006/relationships/image" Target="../media/image80.emf"/><Relationship Id="rId7" Type="http://schemas.openxmlformats.org/officeDocument/2006/relationships/oleObject" Target="../embeddings/oleObject74.bin"/><Relationship Id="rId6" Type="http://schemas.openxmlformats.org/officeDocument/2006/relationships/image" Target="../media/image79.emf"/><Relationship Id="rId5" Type="http://schemas.openxmlformats.org/officeDocument/2006/relationships/oleObject" Target="../embeddings/oleObject73.bin"/><Relationship Id="rId4" Type="http://schemas.openxmlformats.org/officeDocument/2006/relationships/image" Target="../media/image78.emf"/><Relationship Id="rId3" Type="http://schemas.openxmlformats.org/officeDocument/2006/relationships/oleObject" Target="../embeddings/oleObject72.bin"/><Relationship Id="rId2" Type="http://schemas.openxmlformats.org/officeDocument/2006/relationships/image" Target="../media/image77.emf"/><Relationship Id="rId19" Type="http://schemas.openxmlformats.org/officeDocument/2006/relationships/notesSlide" Target="../notesSlides/notesSlide6.xml"/><Relationship Id="rId18" Type="http://schemas.openxmlformats.org/officeDocument/2006/relationships/vmlDrawing" Target="../drawings/vmlDrawing13.vml"/><Relationship Id="rId17" Type="http://schemas.openxmlformats.org/officeDocument/2006/relationships/slideLayout" Target="../slideLayouts/slideLayout12.xml"/><Relationship Id="rId16" Type="http://schemas.openxmlformats.org/officeDocument/2006/relationships/image" Target="../media/image84.emf"/><Relationship Id="rId15" Type="http://schemas.openxmlformats.org/officeDocument/2006/relationships/oleObject" Target="../embeddings/oleObject78.bin"/><Relationship Id="rId14" Type="http://schemas.openxmlformats.org/officeDocument/2006/relationships/image" Target="../media/image83.wmf"/><Relationship Id="rId13" Type="http://schemas.openxmlformats.org/officeDocument/2006/relationships/oleObject" Target="../embeddings/oleObject77.bin"/><Relationship Id="rId12" Type="http://schemas.openxmlformats.org/officeDocument/2006/relationships/image" Target="../media/image82.emf"/><Relationship Id="rId11" Type="http://schemas.openxmlformats.org/officeDocument/2006/relationships/oleObject" Target="../embeddings/oleObject76.bin"/><Relationship Id="rId10" Type="http://schemas.openxmlformats.org/officeDocument/2006/relationships/image" Target="../media/image81.emf"/><Relationship Id="rId1" Type="http://schemas.openxmlformats.org/officeDocument/2006/relationships/oleObject" Target="../embeddings/oleObject71.bin"/></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83.bin"/><Relationship Id="rId8" Type="http://schemas.openxmlformats.org/officeDocument/2006/relationships/image" Target="../media/image88.emf"/><Relationship Id="rId7" Type="http://schemas.openxmlformats.org/officeDocument/2006/relationships/oleObject" Target="../embeddings/oleObject82.bin"/><Relationship Id="rId6" Type="http://schemas.openxmlformats.org/officeDocument/2006/relationships/image" Target="../media/image87.emf"/><Relationship Id="rId5" Type="http://schemas.openxmlformats.org/officeDocument/2006/relationships/oleObject" Target="../embeddings/oleObject81.bin"/><Relationship Id="rId4" Type="http://schemas.openxmlformats.org/officeDocument/2006/relationships/image" Target="../media/image86.emf"/><Relationship Id="rId3" Type="http://schemas.openxmlformats.org/officeDocument/2006/relationships/oleObject" Target="../embeddings/oleObject80.bin"/><Relationship Id="rId2" Type="http://schemas.openxmlformats.org/officeDocument/2006/relationships/image" Target="../media/image85.emf"/><Relationship Id="rId17" Type="http://schemas.openxmlformats.org/officeDocument/2006/relationships/notesSlide" Target="../notesSlides/notesSlide7.xml"/><Relationship Id="rId16" Type="http://schemas.openxmlformats.org/officeDocument/2006/relationships/vmlDrawing" Target="../drawings/vmlDrawing14.vml"/><Relationship Id="rId15" Type="http://schemas.openxmlformats.org/officeDocument/2006/relationships/slideLayout" Target="../slideLayouts/slideLayout12.xml"/><Relationship Id="rId14" Type="http://schemas.openxmlformats.org/officeDocument/2006/relationships/image" Target="../media/image91.emf"/><Relationship Id="rId13" Type="http://schemas.openxmlformats.org/officeDocument/2006/relationships/oleObject" Target="../embeddings/oleObject85.bin"/><Relationship Id="rId12" Type="http://schemas.openxmlformats.org/officeDocument/2006/relationships/image" Target="../media/image90.emf"/><Relationship Id="rId11" Type="http://schemas.openxmlformats.org/officeDocument/2006/relationships/oleObject" Target="../embeddings/oleObject84.bin"/><Relationship Id="rId10" Type="http://schemas.openxmlformats.org/officeDocument/2006/relationships/image" Target="../media/image89.emf"/><Relationship Id="rId1" Type="http://schemas.openxmlformats.org/officeDocument/2006/relationships/oleObject" Target="../embeddings/oleObject79.bin"/></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vmlDrawing" Target="../drawings/vmlDrawing15.vml"/><Relationship Id="rId7" Type="http://schemas.openxmlformats.org/officeDocument/2006/relationships/slideLayout" Target="../slideLayouts/slideLayout12.xml"/><Relationship Id="rId6" Type="http://schemas.openxmlformats.org/officeDocument/2006/relationships/image" Target="../media/image94.emf"/><Relationship Id="rId5" Type="http://schemas.openxmlformats.org/officeDocument/2006/relationships/oleObject" Target="../embeddings/oleObject88.bin"/><Relationship Id="rId4" Type="http://schemas.openxmlformats.org/officeDocument/2006/relationships/image" Target="../media/image93.emf"/><Relationship Id="rId3" Type="http://schemas.openxmlformats.org/officeDocument/2006/relationships/oleObject" Target="../embeddings/oleObject87.bin"/><Relationship Id="rId2" Type="http://schemas.openxmlformats.org/officeDocument/2006/relationships/image" Target="../media/image92.emf"/><Relationship Id="rId1" Type="http://schemas.openxmlformats.org/officeDocument/2006/relationships/oleObject" Target="../embeddings/oleObject86.bin"/></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93.bin"/><Relationship Id="rId8" Type="http://schemas.openxmlformats.org/officeDocument/2006/relationships/image" Target="../media/image98.emf"/><Relationship Id="rId7" Type="http://schemas.openxmlformats.org/officeDocument/2006/relationships/oleObject" Target="../embeddings/oleObject92.bin"/><Relationship Id="rId6" Type="http://schemas.openxmlformats.org/officeDocument/2006/relationships/image" Target="../media/image97.emf"/><Relationship Id="rId5" Type="http://schemas.openxmlformats.org/officeDocument/2006/relationships/oleObject" Target="../embeddings/oleObject91.bin"/><Relationship Id="rId4" Type="http://schemas.openxmlformats.org/officeDocument/2006/relationships/image" Target="../media/image96.emf"/><Relationship Id="rId3" Type="http://schemas.openxmlformats.org/officeDocument/2006/relationships/oleObject" Target="../embeddings/oleObject90.bin"/><Relationship Id="rId2" Type="http://schemas.openxmlformats.org/officeDocument/2006/relationships/image" Target="../media/image95.emf"/><Relationship Id="rId17" Type="http://schemas.openxmlformats.org/officeDocument/2006/relationships/notesSlide" Target="../notesSlides/notesSlide9.xml"/><Relationship Id="rId16" Type="http://schemas.openxmlformats.org/officeDocument/2006/relationships/vmlDrawing" Target="../drawings/vmlDrawing16.vml"/><Relationship Id="rId15" Type="http://schemas.openxmlformats.org/officeDocument/2006/relationships/slideLayout" Target="../slideLayouts/slideLayout12.xml"/><Relationship Id="rId14" Type="http://schemas.openxmlformats.org/officeDocument/2006/relationships/image" Target="../media/image101.emf"/><Relationship Id="rId13" Type="http://schemas.openxmlformats.org/officeDocument/2006/relationships/oleObject" Target="../embeddings/oleObject95.bin"/><Relationship Id="rId12" Type="http://schemas.openxmlformats.org/officeDocument/2006/relationships/image" Target="../media/image100.emf"/><Relationship Id="rId11" Type="http://schemas.openxmlformats.org/officeDocument/2006/relationships/oleObject" Target="../embeddings/oleObject94.bin"/><Relationship Id="rId10" Type="http://schemas.openxmlformats.org/officeDocument/2006/relationships/image" Target="../media/image99.emf"/><Relationship Id="rId1" Type="http://schemas.openxmlformats.org/officeDocument/2006/relationships/oleObject" Target="../embeddings/oleObject89.bin"/></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5.emf"/><Relationship Id="rId7" Type="http://schemas.openxmlformats.org/officeDocument/2006/relationships/oleObject" Target="../embeddings/oleObject99.bin"/><Relationship Id="rId6" Type="http://schemas.openxmlformats.org/officeDocument/2006/relationships/image" Target="../media/image104.emf"/><Relationship Id="rId5" Type="http://schemas.openxmlformats.org/officeDocument/2006/relationships/oleObject" Target="../embeddings/oleObject98.bin"/><Relationship Id="rId4" Type="http://schemas.openxmlformats.org/officeDocument/2006/relationships/image" Target="../media/image103.emf"/><Relationship Id="rId3" Type="http://schemas.openxmlformats.org/officeDocument/2006/relationships/oleObject" Target="../embeddings/oleObject97.bin"/><Relationship Id="rId2" Type="http://schemas.openxmlformats.org/officeDocument/2006/relationships/image" Target="../media/image102.emf"/><Relationship Id="rId11" Type="http://schemas.openxmlformats.org/officeDocument/2006/relationships/notesSlide" Target="../notesSlides/notesSlide10.xml"/><Relationship Id="rId10" Type="http://schemas.openxmlformats.org/officeDocument/2006/relationships/vmlDrawing" Target="../drawings/vmlDrawing17.vml"/><Relationship Id="rId1" Type="http://schemas.openxmlformats.org/officeDocument/2006/relationships/oleObject" Target="../embeddings/oleObject9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9.emf"/><Relationship Id="rId7" Type="http://schemas.openxmlformats.org/officeDocument/2006/relationships/oleObject" Target="../embeddings/oleObject103.bin"/><Relationship Id="rId6" Type="http://schemas.openxmlformats.org/officeDocument/2006/relationships/image" Target="../media/image108.emf"/><Relationship Id="rId5" Type="http://schemas.openxmlformats.org/officeDocument/2006/relationships/oleObject" Target="../embeddings/oleObject102.bin"/><Relationship Id="rId4" Type="http://schemas.openxmlformats.org/officeDocument/2006/relationships/image" Target="../media/image107.emf"/><Relationship Id="rId3" Type="http://schemas.openxmlformats.org/officeDocument/2006/relationships/oleObject" Target="../embeddings/oleObject101.bin"/><Relationship Id="rId2" Type="http://schemas.openxmlformats.org/officeDocument/2006/relationships/image" Target="../media/image106.emf"/><Relationship Id="rId11" Type="http://schemas.openxmlformats.org/officeDocument/2006/relationships/notesSlide" Target="../notesSlides/notesSlide12.xml"/><Relationship Id="rId10" Type="http://schemas.openxmlformats.org/officeDocument/2006/relationships/vmlDrawing" Target="../drawings/vmlDrawing18.vml"/><Relationship Id="rId1" Type="http://schemas.openxmlformats.org/officeDocument/2006/relationships/oleObject" Target="../embeddings/oleObject100.bin"/></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108.bin"/><Relationship Id="rId8" Type="http://schemas.openxmlformats.org/officeDocument/2006/relationships/image" Target="../media/image113.emf"/><Relationship Id="rId7" Type="http://schemas.openxmlformats.org/officeDocument/2006/relationships/oleObject" Target="../embeddings/oleObject107.bin"/><Relationship Id="rId6" Type="http://schemas.openxmlformats.org/officeDocument/2006/relationships/image" Target="../media/image112.emf"/><Relationship Id="rId5" Type="http://schemas.openxmlformats.org/officeDocument/2006/relationships/oleObject" Target="../embeddings/oleObject106.bin"/><Relationship Id="rId4" Type="http://schemas.openxmlformats.org/officeDocument/2006/relationships/image" Target="../media/image111.emf"/><Relationship Id="rId3" Type="http://schemas.openxmlformats.org/officeDocument/2006/relationships/oleObject" Target="../embeddings/oleObject105.bin"/><Relationship Id="rId2" Type="http://schemas.openxmlformats.org/officeDocument/2006/relationships/image" Target="../media/image110.emf"/><Relationship Id="rId15" Type="http://schemas.openxmlformats.org/officeDocument/2006/relationships/notesSlide" Target="../notesSlides/notesSlide13.xml"/><Relationship Id="rId14" Type="http://schemas.openxmlformats.org/officeDocument/2006/relationships/vmlDrawing" Target="../drawings/vmlDrawing19.vml"/><Relationship Id="rId13" Type="http://schemas.openxmlformats.org/officeDocument/2006/relationships/slideLayout" Target="../slideLayouts/slideLayout12.xml"/><Relationship Id="rId12" Type="http://schemas.openxmlformats.org/officeDocument/2006/relationships/image" Target="../media/image115.emf"/><Relationship Id="rId11" Type="http://schemas.openxmlformats.org/officeDocument/2006/relationships/oleObject" Target="../embeddings/oleObject109.bin"/><Relationship Id="rId10" Type="http://schemas.openxmlformats.org/officeDocument/2006/relationships/image" Target="../media/image114.emf"/><Relationship Id="rId1" Type="http://schemas.openxmlformats.org/officeDocument/2006/relationships/oleObject" Target="../embeddings/oleObject10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9" Type="http://schemas.openxmlformats.org/officeDocument/2006/relationships/image" Target="../media/image120.wmf"/><Relationship Id="rId8" Type="http://schemas.openxmlformats.org/officeDocument/2006/relationships/image" Target="../media/image119.wmf"/><Relationship Id="rId7" Type="http://schemas.openxmlformats.org/officeDocument/2006/relationships/oleObject" Target="../embeddings/oleObject113.bin"/><Relationship Id="rId6" Type="http://schemas.openxmlformats.org/officeDocument/2006/relationships/image" Target="../media/image118.wmf"/><Relationship Id="rId5" Type="http://schemas.openxmlformats.org/officeDocument/2006/relationships/oleObject" Target="../embeddings/oleObject112.bin"/><Relationship Id="rId4" Type="http://schemas.openxmlformats.org/officeDocument/2006/relationships/image" Target="../media/image117.wmf"/><Relationship Id="rId3" Type="http://schemas.openxmlformats.org/officeDocument/2006/relationships/oleObject" Target="../embeddings/oleObject111.bin"/><Relationship Id="rId2" Type="http://schemas.openxmlformats.org/officeDocument/2006/relationships/image" Target="../media/image116.wmf"/><Relationship Id="rId15" Type="http://schemas.openxmlformats.org/officeDocument/2006/relationships/notesSlide" Target="../notesSlides/notesSlide14.xml"/><Relationship Id="rId14" Type="http://schemas.openxmlformats.org/officeDocument/2006/relationships/vmlDrawing" Target="../drawings/vmlDrawing20.vml"/><Relationship Id="rId13" Type="http://schemas.openxmlformats.org/officeDocument/2006/relationships/slideLayout" Target="../slideLayouts/slideLayout12.xml"/><Relationship Id="rId12" Type="http://schemas.openxmlformats.org/officeDocument/2006/relationships/image" Target="../media/image123.wmf"/><Relationship Id="rId11" Type="http://schemas.openxmlformats.org/officeDocument/2006/relationships/image" Target="../media/image122.wmf"/><Relationship Id="rId10" Type="http://schemas.openxmlformats.org/officeDocument/2006/relationships/image" Target="../media/image121.wmf"/><Relationship Id="rId1" Type="http://schemas.openxmlformats.org/officeDocument/2006/relationships/oleObject" Target="../embeddings/oleObject110.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118.bin"/><Relationship Id="rId8" Type="http://schemas.openxmlformats.org/officeDocument/2006/relationships/image" Target="../media/image127.emf"/><Relationship Id="rId7" Type="http://schemas.openxmlformats.org/officeDocument/2006/relationships/oleObject" Target="../embeddings/oleObject117.bin"/><Relationship Id="rId6" Type="http://schemas.openxmlformats.org/officeDocument/2006/relationships/image" Target="../media/image126.emf"/><Relationship Id="rId5" Type="http://schemas.openxmlformats.org/officeDocument/2006/relationships/oleObject" Target="../embeddings/oleObject116.bin"/><Relationship Id="rId4" Type="http://schemas.openxmlformats.org/officeDocument/2006/relationships/image" Target="../media/image125.emf"/><Relationship Id="rId3" Type="http://schemas.openxmlformats.org/officeDocument/2006/relationships/oleObject" Target="../embeddings/oleObject115.bin"/><Relationship Id="rId25" Type="http://schemas.openxmlformats.org/officeDocument/2006/relationships/notesSlide" Target="../notesSlides/notesSlide16.xml"/><Relationship Id="rId24" Type="http://schemas.openxmlformats.org/officeDocument/2006/relationships/vmlDrawing" Target="../drawings/vmlDrawing21.vml"/><Relationship Id="rId23" Type="http://schemas.openxmlformats.org/officeDocument/2006/relationships/slideLayout" Target="../slideLayouts/slideLayout12.xml"/><Relationship Id="rId22" Type="http://schemas.openxmlformats.org/officeDocument/2006/relationships/image" Target="../media/image134.emf"/><Relationship Id="rId21" Type="http://schemas.openxmlformats.org/officeDocument/2006/relationships/oleObject" Target="../embeddings/oleObject124.bin"/><Relationship Id="rId20" Type="http://schemas.openxmlformats.org/officeDocument/2006/relationships/image" Target="../media/image133.emf"/><Relationship Id="rId2" Type="http://schemas.openxmlformats.org/officeDocument/2006/relationships/image" Target="../media/image124.emf"/><Relationship Id="rId19" Type="http://schemas.openxmlformats.org/officeDocument/2006/relationships/oleObject" Target="../embeddings/oleObject123.bin"/><Relationship Id="rId18" Type="http://schemas.openxmlformats.org/officeDocument/2006/relationships/image" Target="../media/image132.emf"/><Relationship Id="rId17" Type="http://schemas.openxmlformats.org/officeDocument/2006/relationships/oleObject" Target="../embeddings/oleObject122.bin"/><Relationship Id="rId16" Type="http://schemas.openxmlformats.org/officeDocument/2006/relationships/image" Target="../media/image131.emf"/><Relationship Id="rId15" Type="http://schemas.openxmlformats.org/officeDocument/2006/relationships/oleObject" Target="../embeddings/oleObject121.bin"/><Relationship Id="rId14" Type="http://schemas.openxmlformats.org/officeDocument/2006/relationships/image" Target="../media/image130.emf"/><Relationship Id="rId13" Type="http://schemas.openxmlformats.org/officeDocument/2006/relationships/oleObject" Target="../embeddings/oleObject120.bin"/><Relationship Id="rId12" Type="http://schemas.openxmlformats.org/officeDocument/2006/relationships/image" Target="../media/image129.emf"/><Relationship Id="rId11" Type="http://schemas.openxmlformats.org/officeDocument/2006/relationships/oleObject" Target="../embeddings/oleObject119.bin"/><Relationship Id="rId10" Type="http://schemas.openxmlformats.org/officeDocument/2006/relationships/image" Target="../media/image128.emf"/><Relationship Id="rId1" Type="http://schemas.openxmlformats.org/officeDocument/2006/relationships/oleObject" Target="../embeddings/oleObject114.bin"/></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129.bin"/><Relationship Id="rId8" Type="http://schemas.openxmlformats.org/officeDocument/2006/relationships/image" Target="../media/image138.emf"/><Relationship Id="rId7" Type="http://schemas.openxmlformats.org/officeDocument/2006/relationships/oleObject" Target="../embeddings/oleObject128.bin"/><Relationship Id="rId6" Type="http://schemas.openxmlformats.org/officeDocument/2006/relationships/image" Target="../media/image137.emf"/><Relationship Id="rId5" Type="http://schemas.openxmlformats.org/officeDocument/2006/relationships/oleObject" Target="../embeddings/oleObject127.bin"/><Relationship Id="rId4" Type="http://schemas.openxmlformats.org/officeDocument/2006/relationships/image" Target="../media/image136.emf"/><Relationship Id="rId3" Type="http://schemas.openxmlformats.org/officeDocument/2006/relationships/oleObject" Target="../embeddings/oleObject126.bin"/><Relationship Id="rId2" Type="http://schemas.openxmlformats.org/officeDocument/2006/relationships/image" Target="../media/image135.emf"/><Relationship Id="rId13" Type="http://schemas.openxmlformats.org/officeDocument/2006/relationships/notesSlide" Target="../notesSlides/notesSlide17.xml"/><Relationship Id="rId12" Type="http://schemas.openxmlformats.org/officeDocument/2006/relationships/vmlDrawing" Target="../drawings/vmlDrawing22.vml"/><Relationship Id="rId11" Type="http://schemas.openxmlformats.org/officeDocument/2006/relationships/slideLayout" Target="../slideLayouts/slideLayout12.xml"/><Relationship Id="rId10" Type="http://schemas.openxmlformats.org/officeDocument/2006/relationships/image" Target="../media/image139.emf"/><Relationship Id="rId1" Type="http://schemas.openxmlformats.org/officeDocument/2006/relationships/oleObject" Target="../embeddings/oleObject125.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9" Type="http://schemas.openxmlformats.org/officeDocument/2006/relationships/oleObject" Target="../embeddings/oleObject134.bin"/><Relationship Id="rId8" Type="http://schemas.openxmlformats.org/officeDocument/2006/relationships/image" Target="../media/image143.emf"/><Relationship Id="rId7" Type="http://schemas.openxmlformats.org/officeDocument/2006/relationships/oleObject" Target="../embeddings/oleObject133.bin"/><Relationship Id="rId6" Type="http://schemas.openxmlformats.org/officeDocument/2006/relationships/image" Target="../media/image142.emf"/><Relationship Id="rId5" Type="http://schemas.openxmlformats.org/officeDocument/2006/relationships/oleObject" Target="../embeddings/oleObject132.bin"/><Relationship Id="rId4" Type="http://schemas.openxmlformats.org/officeDocument/2006/relationships/image" Target="../media/image141.emf"/><Relationship Id="rId3" Type="http://schemas.openxmlformats.org/officeDocument/2006/relationships/oleObject" Target="../embeddings/oleObject131.bin"/><Relationship Id="rId2" Type="http://schemas.openxmlformats.org/officeDocument/2006/relationships/image" Target="../media/image140.emf"/><Relationship Id="rId16" Type="http://schemas.openxmlformats.org/officeDocument/2006/relationships/vmlDrawing" Target="../drawings/vmlDrawing23.vml"/><Relationship Id="rId15" Type="http://schemas.openxmlformats.org/officeDocument/2006/relationships/slideLayout" Target="../slideLayouts/slideLayout12.xml"/><Relationship Id="rId14" Type="http://schemas.openxmlformats.org/officeDocument/2006/relationships/image" Target="../media/image146.emf"/><Relationship Id="rId13" Type="http://schemas.openxmlformats.org/officeDocument/2006/relationships/oleObject" Target="../embeddings/oleObject136.bin"/><Relationship Id="rId12" Type="http://schemas.openxmlformats.org/officeDocument/2006/relationships/image" Target="../media/image145.emf"/><Relationship Id="rId11" Type="http://schemas.openxmlformats.org/officeDocument/2006/relationships/oleObject" Target="../embeddings/oleObject135.bin"/><Relationship Id="rId10" Type="http://schemas.openxmlformats.org/officeDocument/2006/relationships/image" Target="../media/image144.emf"/><Relationship Id="rId1" Type="http://schemas.openxmlformats.org/officeDocument/2006/relationships/oleObject" Target="../embeddings/oleObject130.bin"/></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141.bin"/><Relationship Id="rId8" Type="http://schemas.openxmlformats.org/officeDocument/2006/relationships/image" Target="../media/image150.emf"/><Relationship Id="rId7" Type="http://schemas.openxmlformats.org/officeDocument/2006/relationships/oleObject" Target="../embeddings/oleObject140.bin"/><Relationship Id="rId6" Type="http://schemas.openxmlformats.org/officeDocument/2006/relationships/image" Target="../media/image149.emf"/><Relationship Id="rId5" Type="http://schemas.openxmlformats.org/officeDocument/2006/relationships/oleObject" Target="../embeddings/oleObject139.bin"/><Relationship Id="rId4" Type="http://schemas.openxmlformats.org/officeDocument/2006/relationships/image" Target="../media/image148.emf"/><Relationship Id="rId3" Type="http://schemas.openxmlformats.org/officeDocument/2006/relationships/oleObject" Target="../embeddings/oleObject138.bin"/><Relationship Id="rId26" Type="http://schemas.openxmlformats.org/officeDocument/2006/relationships/vmlDrawing" Target="../drawings/vmlDrawing24.vml"/><Relationship Id="rId25" Type="http://schemas.openxmlformats.org/officeDocument/2006/relationships/slideLayout" Target="../slideLayouts/slideLayout12.xml"/><Relationship Id="rId24" Type="http://schemas.openxmlformats.org/officeDocument/2006/relationships/image" Target="../media/image158.emf"/><Relationship Id="rId23" Type="http://schemas.openxmlformats.org/officeDocument/2006/relationships/oleObject" Target="../embeddings/oleObject148.bin"/><Relationship Id="rId22" Type="http://schemas.openxmlformats.org/officeDocument/2006/relationships/image" Target="../media/image157.emf"/><Relationship Id="rId21" Type="http://schemas.openxmlformats.org/officeDocument/2006/relationships/oleObject" Target="../embeddings/oleObject147.bin"/><Relationship Id="rId20" Type="http://schemas.openxmlformats.org/officeDocument/2006/relationships/image" Target="../media/image156.emf"/><Relationship Id="rId2" Type="http://schemas.openxmlformats.org/officeDocument/2006/relationships/image" Target="../media/image147.emf"/><Relationship Id="rId19" Type="http://schemas.openxmlformats.org/officeDocument/2006/relationships/oleObject" Target="../embeddings/oleObject146.bin"/><Relationship Id="rId18" Type="http://schemas.openxmlformats.org/officeDocument/2006/relationships/image" Target="../media/image155.emf"/><Relationship Id="rId17" Type="http://schemas.openxmlformats.org/officeDocument/2006/relationships/oleObject" Target="../embeddings/oleObject145.bin"/><Relationship Id="rId16" Type="http://schemas.openxmlformats.org/officeDocument/2006/relationships/image" Target="../media/image154.emf"/><Relationship Id="rId15" Type="http://schemas.openxmlformats.org/officeDocument/2006/relationships/oleObject" Target="../embeddings/oleObject144.bin"/><Relationship Id="rId14" Type="http://schemas.openxmlformats.org/officeDocument/2006/relationships/image" Target="../media/image153.emf"/><Relationship Id="rId13" Type="http://schemas.openxmlformats.org/officeDocument/2006/relationships/oleObject" Target="../embeddings/oleObject143.bin"/><Relationship Id="rId12" Type="http://schemas.openxmlformats.org/officeDocument/2006/relationships/image" Target="../media/image152.emf"/><Relationship Id="rId11" Type="http://schemas.openxmlformats.org/officeDocument/2006/relationships/oleObject" Target="../embeddings/oleObject142.bin"/><Relationship Id="rId10" Type="http://schemas.openxmlformats.org/officeDocument/2006/relationships/image" Target="../media/image151.emf"/><Relationship Id="rId1" Type="http://schemas.openxmlformats.org/officeDocument/2006/relationships/oleObject" Target="../embeddings/oleObject137.bin"/></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62.emf"/><Relationship Id="rId7" Type="http://schemas.openxmlformats.org/officeDocument/2006/relationships/oleObject" Target="../embeddings/oleObject152.bin"/><Relationship Id="rId6" Type="http://schemas.openxmlformats.org/officeDocument/2006/relationships/image" Target="../media/image161.emf"/><Relationship Id="rId5" Type="http://schemas.openxmlformats.org/officeDocument/2006/relationships/oleObject" Target="../embeddings/oleObject151.bin"/><Relationship Id="rId4" Type="http://schemas.openxmlformats.org/officeDocument/2006/relationships/image" Target="../media/image160.emf"/><Relationship Id="rId3" Type="http://schemas.openxmlformats.org/officeDocument/2006/relationships/oleObject" Target="../embeddings/oleObject150.bin"/><Relationship Id="rId2" Type="http://schemas.openxmlformats.org/officeDocument/2006/relationships/image" Target="../media/image159.emf"/><Relationship Id="rId10" Type="http://schemas.openxmlformats.org/officeDocument/2006/relationships/vmlDrawing" Target="../drawings/vmlDrawing25.vml"/><Relationship Id="rId1" Type="http://schemas.openxmlformats.org/officeDocument/2006/relationships/oleObject" Target="../embeddings/oleObject149.bin"/></Relationships>
</file>

<file path=ppt/slides/_rels/slide39.xml.rels><?xml version="1.0" encoding="UTF-8" standalone="yes"?>
<Relationships xmlns="http://schemas.openxmlformats.org/package/2006/relationships"><Relationship Id="rId9" Type="http://schemas.openxmlformats.org/officeDocument/2006/relationships/oleObject" Target="../embeddings/oleObject157.bin"/><Relationship Id="rId8" Type="http://schemas.openxmlformats.org/officeDocument/2006/relationships/image" Target="../media/image166.wmf"/><Relationship Id="rId7" Type="http://schemas.openxmlformats.org/officeDocument/2006/relationships/oleObject" Target="../embeddings/oleObject156.bin"/><Relationship Id="rId6" Type="http://schemas.openxmlformats.org/officeDocument/2006/relationships/image" Target="../media/image165.wmf"/><Relationship Id="rId5" Type="http://schemas.openxmlformats.org/officeDocument/2006/relationships/oleObject" Target="../embeddings/oleObject155.bin"/><Relationship Id="rId4" Type="http://schemas.openxmlformats.org/officeDocument/2006/relationships/image" Target="../media/image164.emf"/><Relationship Id="rId3" Type="http://schemas.openxmlformats.org/officeDocument/2006/relationships/oleObject" Target="../embeddings/oleObject154.bin"/><Relationship Id="rId20" Type="http://schemas.openxmlformats.org/officeDocument/2006/relationships/vmlDrawing" Target="../drawings/vmlDrawing26.vml"/><Relationship Id="rId2" Type="http://schemas.openxmlformats.org/officeDocument/2006/relationships/image" Target="../media/image163.emf"/><Relationship Id="rId19" Type="http://schemas.openxmlformats.org/officeDocument/2006/relationships/slideLayout" Target="../slideLayouts/slideLayout12.xml"/><Relationship Id="rId18" Type="http://schemas.openxmlformats.org/officeDocument/2006/relationships/image" Target="../media/image171.emf"/><Relationship Id="rId17" Type="http://schemas.openxmlformats.org/officeDocument/2006/relationships/oleObject" Target="../embeddings/oleObject161.bin"/><Relationship Id="rId16" Type="http://schemas.openxmlformats.org/officeDocument/2006/relationships/image" Target="../media/image170.emf"/><Relationship Id="rId15" Type="http://schemas.openxmlformats.org/officeDocument/2006/relationships/oleObject" Target="../embeddings/oleObject160.bin"/><Relationship Id="rId14" Type="http://schemas.openxmlformats.org/officeDocument/2006/relationships/image" Target="../media/image169.emf"/><Relationship Id="rId13" Type="http://schemas.openxmlformats.org/officeDocument/2006/relationships/oleObject" Target="../embeddings/oleObject159.bin"/><Relationship Id="rId12" Type="http://schemas.openxmlformats.org/officeDocument/2006/relationships/image" Target="../media/image168.emf"/><Relationship Id="rId11" Type="http://schemas.openxmlformats.org/officeDocument/2006/relationships/oleObject" Target="../embeddings/oleObject158.bin"/><Relationship Id="rId10" Type="http://schemas.openxmlformats.org/officeDocument/2006/relationships/image" Target="../media/image167.emf"/><Relationship Id="rId1" Type="http://schemas.openxmlformats.org/officeDocument/2006/relationships/oleObject" Target="../embeddings/oleObject15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vmlDrawing" Target="../drawings/vmlDrawing27.vml"/><Relationship Id="rId3" Type="http://schemas.openxmlformats.org/officeDocument/2006/relationships/slideLayout" Target="../slideLayouts/slideLayout12.xml"/><Relationship Id="rId2" Type="http://schemas.openxmlformats.org/officeDocument/2006/relationships/image" Target="../media/image172.emf"/><Relationship Id="rId1" Type="http://schemas.openxmlformats.org/officeDocument/2006/relationships/oleObject" Target="../embeddings/oleObject16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6" Type="http://schemas.openxmlformats.org/officeDocument/2006/relationships/vmlDrawing" Target="../drawings/vmlDrawing28.vml"/><Relationship Id="rId5" Type="http://schemas.openxmlformats.org/officeDocument/2006/relationships/slideLayout" Target="../slideLayouts/slideLayout12.xml"/><Relationship Id="rId4" Type="http://schemas.openxmlformats.org/officeDocument/2006/relationships/image" Target="../media/image174.wmf"/><Relationship Id="rId3" Type="http://schemas.openxmlformats.org/officeDocument/2006/relationships/oleObject" Target="../embeddings/oleObject164.bin"/><Relationship Id="rId2" Type="http://schemas.openxmlformats.org/officeDocument/2006/relationships/image" Target="../media/image173.wmf"/><Relationship Id="rId1" Type="http://schemas.openxmlformats.org/officeDocument/2006/relationships/oleObject" Target="../embeddings/oleObject163.bin"/></Relationships>
</file>

<file path=ppt/slides/_rels/slide47.xml.rels><?xml version="1.0" encoding="UTF-8" standalone="yes"?>
<Relationships xmlns="http://schemas.openxmlformats.org/package/2006/relationships"><Relationship Id="rId9" Type="http://schemas.openxmlformats.org/officeDocument/2006/relationships/oleObject" Target="../embeddings/oleObject169.bin"/><Relationship Id="rId8" Type="http://schemas.openxmlformats.org/officeDocument/2006/relationships/image" Target="../media/image178.wmf"/><Relationship Id="rId7" Type="http://schemas.openxmlformats.org/officeDocument/2006/relationships/oleObject" Target="../embeddings/oleObject168.bin"/><Relationship Id="rId6" Type="http://schemas.openxmlformats.org/officeDocument/2006/relationships/image" Target="../media/image177.wmf"/><Relationship Id="rId5" Type="http://schemas.openxmlformats.org/officeDocument/2006/relationships/oleObject" Target="../embeddings/oleObject167.bin"/><Relationship Id="rId40" Type="http://schemas.openxmlformats.org/officeDocument/2006/relationships/vmlDrawing" Target="../drawings/vmlDrawing29.vml"/><Relationship Id="rId4" Type="http://schemas.openxmlformats.org/officeDocument/2006/relationships/image" Target="../media/image176.wmf"/><Relationship Id="rId39" Type="http://schemas.openxmlformats.org/officeDocument/2006/relationships/slideLayout" Target="../slideLayouts/slideLayout12.xml"/><Relationship Id="rId38" Type="http://schemas.openxmlformats.org/officeDocument/2006/relationships/image" Target="../media/image192.wmf"/><Relationship Id="rId37" Type="http://schemas.openxmlformats.org/officeDocument/2006/relationships/oleObject" Target="../embeddings/oleObject184.bin"/><Relationship Id="rId36" Type="http://schemas.openxmlformats.org/officeDocument/2006/relationships/image" Target="../media/image191.wmf"/><Relationship Id="rId35" Type="http://schemas.openxmlformats.org/officeDocument/2006/relationships/oleObject" Target="../embeddings/oleObject183.bin"/><Relationship Id="rId34" Type="http://schemas.openxmlformats.org/officeDocument/2006/relationships/image" Target="../media/image190.wmf"/><Relationship Id="rId33" Type="http://schemas.openxmlformats.org/officeDocument/2006/relationships/oleObject" Target="../embeddings/oleObject182.bin"/><Relationship Id="rId32" Type="http://schemas.openxmlformats.org/officeDocument/2006/relationships/image" Target="../media/image189.wmf"/><Relationship Id="rId31" Type="http://schemas.openxmlformats.org/officeDocument/2006/relationships/oleObject" Target="../embeddings/oleObject181.bin"/><Relationship Id="rId30" Type="http://schemas.openxmlformats.org/officeDocument/2006/relationships/image" Target="../media/image188.wmf"/><Relationship Id="rId3" Type="http://schemas.openxmlformats.org/officeDocument/2006/relationships/oleObject" Target="../embeddings/oleObject166.bin"/><Relationship Id="rId29" Type="http://schemas.openxmlformats.org/officeDocument/2006/relationships/oleObject" Target="../embeddings/oleObject180.bin"/><Relationship Id="rId28" Type="http://schemas.openxmlformats.org/officeDocument/2006/relationships/image" Target="../media/image187.wmf"/><Relationship Id="rId27" Type="http://schemas.openxmlformats.org/officeDocument/2006/relationships/oleObject" Target="../embeddings/oleObject179.bin"/><Relationship Id="rId26" Type="http://schemas.openxmlformats.org/officeDocument/2006/relationships/oleObject" Target="../embeddings/oleObject178.bin"/><Relationship Id="rId25" Type="http://schemas.openxmlformats.org/officeDocument/2006/relationships/image" Target="../media/image186.wmf"/><Relationship Id="rId24" Type="http://schemas.openxmlformats.org/officeDocument/2006/relationships/oleObject" Target="../embeddings/oleObject177.bin"/><Relationship Id="rId23" Type="http://schemas.openxmlformats.org/officeDocument/2006/relationships/oleObject" Target="../embeddings/oleObject176.bin"/><Relationship Id="rId22" Type="http://schemas.openxmlformats.org/officeDocument/2006/relationships/image" Target="../media/image185.wmf"/><Relationship Id="rId21" Type="http://schemas.openxmlformats.org/officeDocument/2006/relationships/oleObject" Target="../embeddings/oleObject175.bin"/><Relationship Id="rId20" Type="http://schemas.openxmlformats.org/officeDocument/2006/relationships/image" Target="../media/image184.wmf"/><Relationship Id="rId2" Type="http://schemas.openxmlformats.org/officeDocument/2006/relationships/image" Target="../media/image175.wmf"/><Relationship Id="rId19" Type="http://schemas.openxmlformats.org/officeDocument/2006/relationships/oleObject" Target="../embeddings/oleObject174.bin"/><Relationship Id="rId18" Type="http://schemas.openxmlformats.org/officeDocument/2006/relationships/image" Target="../media/image183.wmf"/><Relationship Id="rId17" Type="http://schemas.openxmlformats.org/officeDocument/2006/relationships/oleObject" Target="../embeddings/oleObject173.bin"/><Relationship Id="rId16" Type="http://schemas.openxmlformats.org/officeDocument/2006/relationships/image" Target="../media/image182.wmf"/><Relationship Id="rId15" Type="http://schemas.openxmlformats.org/officeDocument/2006/relationships/oleObject" Target="../embeddings/oleObject172.bin"/><Relationship Id="rId14" Type="http://schemas.openxmlformats.org/officeDocument/2006/relationships/image" Target="../media/image181.wmf"/><Relationship Id="rId13" Type="http://schemas.openxmlformats.org/officeDocument/2006/relationships/oleObject" Target="../embeddings/oleObject171.bin"/><Relationship Id="rId12" Type="http://schemas.openxmlformats.org/officeDocument/2006/relationships/image" Target="../media/image180.wmf"/><Relationship Id="rId11" Type="http://schemas.openxmlformats.org/officeDocument/2006/relationships/oleObject" Target="../embeddings/oleObject170.bin"/><Relationship Id="rId10" Type="http://schemas.openxmlformats.org/officeDocument/2006/relationships/image" Target="../media/image179.wmf"/><Relationship Id="rId1" Type="http://schemas.openxmlformats.org/officeDocument/2006/relationships/oleObject" Target="../embeddings/oleObject165.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96.emf"/><Relationship Id="rId7" Type="http://schemas.openxmlformats.org/officeDocument/2006/relationships/oleObject" Target="../embeddings/oleObject188.bin"/><Relationship Id="rId6" Type="http://schemas.openxmlformats.org/officeDocument/2006/relationships/image" Target="../media/image195.emf"/><Relationship Id="rId5" Type="http://schemas.openxmlformats.org/officeDocument/2006/relationships/oleObject" Target="../embeddings/oleObject187.bin"/><Relationship Id="rId4" Type="http://schemas.openxmlformats.org/officeDocument/2006/relationships/image" Target="../media/image194.emf"/><Relationship Id="rId3" Type="http://schemas.openxmlformats.org/officeDocument/2006/relationships/oleObject" Target="../embeddings/oleObject186.bin"/><Relationship Id="rId2" Type="http://schemas.openxmlformats.org/officeDocument/2006/relationships/image" Target="../media/image193.emf"/><Relationship Id="rId10" Type="http://schemas.openxmlformats.org/officeDocument/2006/relationships/vmlDrawing" Target="../drawings/vmlDrawing30.vml"/><Relationship Id="rId1" Type="http://schemas.openxmlformats.org/officeDocument/2006/relationships/oleObject" Target="../embeddings/oleObject185.bin"/></Relationships>
</file>

<file path=ppt/slides/_rels/slide59.xml.rels><?xml version="1.0" encoding="UTF-8" standalone="yes"?>
<Relationships xmlns="http://schemas.openxmlformats.org/package/2006/relationships"><Relationship Id="rId9" Type="http://schemas.openxmlformats.org/officeDocument/2006/relationships/oleObject" Target="../embeddings/oleObject193.bin"/><Relationship Id="rId8" Type="http://schemas.openxmlformats.org/officeDocument/2006/relationships/image" Target="../media/image200.emf"/><Relationship Id="rId7" Type="http://schemas.openxmlformats.org/officeDocument/2006/relationships/oleObject" Target="../embeddings/oleObject192.bin"/><Relationship Id="rId6" Type="http://schemas.openxmlformats.org/officeDocument/2006/relationships/image" Target="../media/image199.emf"/><Relationship Id="rId5" Type="http://schemas.openxmlformats.org/officeDocument/2006/relationships/oleObject" Target="../embeddings/oleObject191.bin"/><Relationship Id="rId4" Type="http://schemas.openxmlformats.org/officeDocument/2006/relationships/image" Target="../media/image198.emf"/><Relationship Id="rId38" Type="http://schemas.openxmlformats.org/officeDocument/2006/relationships/vmlDrawing" Target="../drawings/vmlDrawing31.vml"/><Relationship Id="rId37" Type="http://schemas.openxmlformats.org/officeDocument/2006/relationships/slideLayout" Target="../slideLayouts/slideLayout12.xml"/><Relationship Id="rId36" Type="http://schemas.openxmlformats.org/officeDocument/2006/relationships/image" Target="../media/image214.emf"/><Relationship Id="rId35" Type="http://schemas.openxmlformats.org/officeDocument/2006/relationships/oleObject" Target="../embeddings/oleObject206.bin"/><Relationship Id="rId34" Type="http://schemas.openxmlformats.org/officeDocument/2006/relationships/image" Target="../media/image213.emf"/><Relationship Id="rId33" Type="http://schemas.openxmlformats.org/officeDocument/2006/relationships/oleObject" Target="../embeddings/oleObject205.bin"/><Relationship Id="rId32" Type="http://schemas.openxmlformats.org/officeDocument/2006/relationships/image" Target="../media/image212.emf"/><Relationship Id="rId31" Type="http://schemas.openxmlformats.org/officeDocument/2006/relationships/oleObject" Target="../embeddings/oleObject204.bin"/><Relationship Id="rId30" Type="http://schemas.openxmlformats.org/officeDocument/2006/relationships/image" Target="../media/image211.emf"/><Relationship Id="rId3" Type="http://schemas.openxmlformats.org/officeDocument/2006/relationships/oleObject" Target="../embeddings/oleObject190.bin"/><Relationship Id="rId29" Type="http://schemas.openxmlformats.org/officeDocument/2006/relationships/oleObject" Target="../embeddings/oleObject203.bin"/><Relationship Id="rId28" Type="http://schemas.openxmlformats.org/officeDocument/2006/relationships/image" Target="../media/image210.emf"/><Relationship Id="rId27" Type="http://schemas.openxmlformats.org/officeDocument/2006/relationships/oleObject" Target="../embeddings/oleObject202.bin"/><Relationship Id="rId26" Type="http://schemas.openxmlformats.org/officeDocument/2006/relationships/image" Target="../media/image209.emf"/><Relationship Id="rId25" Type="http://schemas.openxmlformats.org/officeDocument/2006/relationships/oleObject" Target="../embeddings/oleObject201.bin"/><Relationship Id="rId24" Type="http://schemas.openxmlformats.org/officeDocument/2006/relationships/image" Target="../media/image208.emf"/><Relationship Id="rId23" Type="http://schemas.openxmlformats.org/officeDocument/2006/relationships/oleObject" Target="../embeddings/oleObject200.bin"/><Relationship Id="rId22" Type="http://schemas.openxmlformats.org/officeDocument/2006/relationships/image" Target="../media/image207.emf"/><Relationship Id="rId21" Type="http://schemas.openxmlformats.org/officeDocument/2006/relationships/oleObject" Target="../embeddings/oleObject199.bin"/><Relationship Id="rId20" Type="http://schemas.openxmlformats.org/officeDocument/2006/relationships/image" Target="../media/image206.emf"/><Relationship Id="rId2" Type="http://schemas.openxmlformats.org/officeDocument/2006/relationships/image" Target="../media/image197.emf"/><Relationship Id="rId19" Type="http://schemas.openxmlformats.org/officeDocument/2006/relationships/oleObject" Target="../embeddings/oleObject198.bin"/><Relationship Id="rId18" Type="http://schemas.openxmlformats.org/officeDocument/2006/relationships/image" Target="../media/image205.emf"/><Relationship Id="rId17" Type="http://schemas.openxmlformats.org/officeDocument/2006/relationships/oleObject" Target="../embeddings/oleObject197.bin"/><Relationship Id="rId16" Type="http://schemas.openxmlformats.org/officeDocument/2006/relationships/image" Target="../media/image204.emf"/><Relationship Id="rId15" Type="http://schemas.openxmlformats.org/officeDocument/2006/relationships/oleObject" Target="../embeddings/oleObject196.bin"/><Relationship Id="rId14" Type="http://schemas.openxmlformats.org/officeDocument/2006/relationships/image" Target="../media/image203.emf"/><Relationship Id="rId13" Type="http://schemas.openxmlformats.org/officeDocument/2006/relationships/oleObject" Target="../embeddings/oleObject195.bin"/><Relationship Id="rId12" Type="http://schemas.openxmlformats.org/officeDocument/2006/relationships/image" Target="../media/image202.emf"/><Relationship Id="rId11" Type="http://schemas.openxmlformats.org/officeDocument/2006/relationships/oleObject" Target="../embeddings/oleObject194.bin"/><Relationship Id="rId10" Type="http://schemas.openxmlformats.org/officeDocument/2006/relationships/image" Target="../media/image201.emf"/><Relationship Id="rId1" Type="http://schemas.openxmlformats.org/officeDocument/2006/relationships/oleObject" Target="../embeddings/oleObject18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9" Type="http://schemas.openxmlformats.org/officeDocument/2006/relationships/oleObject" Target="../embeddings/oleObject211.bin"/><Relationship Id="rId8" Type="http://schemas.openxmlformats.org/officeDocument/2006/relationships/image" Target="../media/image218.emf"/><Relationship Id="rId7" Type="http://schemas.openxmlformats.org/officeDocument/2006/relationships/oleObject" Target="../embeddings/oleObject210.bin"/><Relationship Id="rId6" Type="http://schemas.openxmlformats.org/officeDocument/2006/relationships/image" Target="../media/image217.emf"/><Relationship Id="rId5" Type="http://schemas.openxmlformats.org/officeDocument/2006/relationships/oleObject" Target="../embeddings/oleObject209.bin"/><Relationship Id="rId4" Type="http://schemas.openxmlformats.org/officeDocument/2006/relationships/image" Target="../media/image216.emf"/><Relationship Id="rId3" Type="http://schemas.openxmlformats.org/officeDocument/2006/relationships/oleObject" Target="../embeddings/oleObject208.bin"/><Relationship Id="rId26" Type="http://schemas.openxmlformats.org/officeDocument/2006/relationships/vmlDrawing" Target="../drawings/vmlDrawing32.vml"/><Relationship Id="rId25" Type="http://schemas.openxmlformats.org/officeDocument/2006/relationships/slideLayout" Target="../slideLayouts/slideLayout12.xml"/><Relationship Id="rId24" Type="http://schemas.openxmlformats.org/officeDocument/2006/relationships/image" Target="../media/image226.emf"/><Relationship Id="rId23" Type="http://schemas.openxmlformats.org/officeDocument/2006/relationships/oleObject" Target="../embeddings/oleObject218.bin"/><Relationship Id="rId22" Type="http://schemas.openxmlformats.org/officeDocument/2006/relationships/image" Target="../media/image225.emf"/><Relationship Id="rId21" Type="http://schemas.openxmlformats.org/officeDocument/2006/relationships/oleObject" Target="../embeddings/oleObject217.bin"/><Relationship Id="rId20" Type="http://schemas.openxmlformats.org/officeDocument/2006/relationships/image" Target="../media/image224.emf"/><Relationship Id="rId2" Type="http://schemas.openxmlformats.org/officeDocument/2006/relationships/image" Target="../media/image215.emf"/><Relationship Id="rId19" Type="http://schemas.openxmlformats.org/officeDocument/2006/relationships/oleObject" Target="../embeddings/oleObject216.bin"/><Relationship Id="rId18" Type="http://schemas.openxmlformats.org/officeDocument/2006/relationships/image" Target="../media/image223.emf"/><Relationship Id="rId17" Type="http://schemas.openxmlformats.org/officeDocument/2006/relationships/oleObject" Target="../embeddings/oleObject215.bin"/><Relationship Id="rId16" Type="http://schemas.openxmlformats.org/officeDocument/2006/relationships/image" Target="../media/image222.emf"/><Relationship Id="rId15" Type="http://schemas.openxmlformats.org/officeDocument/2006/relationships/oleObject" Target="../embeddings/oleObject214.bin"/><Relationship Id="rId14" Type="http://schemas.openxmlformats.org/officeDocument/2006/relationships/image" Target="../media/image221.emf"/><Relationship Id="rId13" Type="http://schemas.openxmlformats.org/officeDocument/2006/relationships/oleObject" Target="../embeddings/oleObject213.bin"/><Relationship Id="rId12" Type="http://schemas.openxmlformats.org/officeDocument/2006/relationships/image" Target="../media/image220.emf"/><Relationship Id="rId11" Type="http://schemas.openxmlformats.org/officeDocument/2006/relationships/oleObject" Target="../embeddings/oleObject212.bin"/><Relationship Id="rId10" Type="http://schemas.openxmlformats.org/officeDocument/2006/relationships/image" Target="../media/image219.emf"/><Relationship Id="rId1" Type="http://schemas.openxmlformats.org/officeDocument/2006/relationships/oleObject" Target="../embeddings/oleObject207.bin"/></Relationships>
</file>

<file path=ppt/slides/_rels/slide61.xml.rels><?xml version="1.0" encoding="UTF-8" standalone="yes"?>
<Relationships xmlns="http://schemas.openxmlformats.org/package/2006/relationships"><Relationship Id="rId8" Type="http://schemas.openxmlformats.org/officeDocument/2006/relationships/vmlDrawing" Target="../drawings/vmlDrawing33.vml"/><Relationship Id="rId7" Type="http://schemas.openxmlformats.org/officeDocument/2006/relationships/slideLayout" Target="../slideLayouts/slideLayout12.xml"/><Relationship Id="rId6" Type="http://schemas.openxmlformats.org/officeDocument/2006/relationships/image" Target="../media/image229.emf"/><Relationship Id="rId5" Type="http://schemas.openxmlformats.org/officeDocument/2006/relationships/oleObject" Target="../embeddings/oleObject221.bin"/><Relationship Id="rId4" Type="http://schemas.openxmlformats.org/officeDocument/2006/relationships/image" Target="../media/image228.emf"/><Relationship Id="rId3" Type="http://schemas.openxmlformats.org/officeDocument/2006/relationships/oleObject" Target="../embeddings/oleObject220.bin"/><Relationship Id="rId2" Type="http://schemas.openxmlformats.org/officeDocument/2006/relationships/image" Target="../media/image227.emf"/><Relationship Id="rId1" Type="http://schemas.openxmlformats.org/officeDocument/2006/relationships/oleObject" Target="../embeddings/oleObject21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34.vml"/><Relationship Id="rId3" Type="http://schemas.openxmlformats.org/officeDocument/2006/relationships/slideLayout" Target="../slideLayouts/slideLayout12.xml"/><Relationship Id="rId2" Type="http://schemas.openxmlformats.org/officeDocument/2006/relationships/image" Target="../media/image230.emf"/><Relationship Id="rId1" Type="http://schemas.openxmlformats.org/officeDocument/2006/relationships/oleObject" Target="../embeddings/oleObject222.bin"/></Relationships>
</file>

<file path=ppt/slides/_rels/slide64.xml.rels><?xml version="1.0" encoding="UTF-8" standalone="yes"?>
<Relationships xmlns="http://schemas.openxmlformats.org/package/2006/relationships"><Relationship Id="rId9" Type="http://schemas.openxmlformats.org/officeDocument/2006/relationships/image" Target="../media/image235.wmf"/><Relationship Id="rId8" Type="http://schemas.openxmlformats.org/officeDocument/2006/relationships/image" Target="../media/image234.wmf"/><Relationship Id="rId7" Type="http://schemas.openxmlformats.org/officeDocument/2006/relationships/oleObject" Target="../embeddings/oleObject226.bin"/><Relationship Id="rId6" Type="http://schemas.openxmlformats.org/officeDocument/2006/relationships/image" Target="../media/image233.wmf"/><Relationship Id="rId5" Type="http://schemas.openxmlformats.org/officeDocument/2006/relationships/oleObject" Target="../embeddings/oleObject225.bin"/><Relationship Id="rId4" Type="http://schemas.openxmlformats.org/officeDocument/2006/relationships/image" Target="../media/image232.wmf"/><Relationship Id="rId3" Type="http://schemas.openxmlformats.org/officeDocument/2006/relationships/oleObject" Target="../embeddings/oleObject224.bin"/><Relationship Id="rId2" Type="http://schemas.openxmlformats.org/officeDocument/2006/relationships/image" Target="../media/image231.wmf"/><Relationship Id="rId14" Type="http://schemas.openxmlformats.org/officeDocument/2006/relationships/vmlDrawing" Target="../drawings/vmlDrawing35.vml"/><Relationship Id="rId13" Type="http://schemas.openxmlformats.org/officeDocument/2006/relationships/slideLayout" Target="../slideLayouts/slideLayout12.xml"/><Relationship Id="rId12" Type="http://schemas.openxmlformats.org/officeDocument/2006/relationships/image" Target="../media/image238.wmf"/><Relationship Id="rId11" Type="http://schemas.openxmlformats.org/officeDocument/2006/relationships/image" Target="../media/image237.wmf"/><Relationship Id="rId10" Type="http://schemas.openxmlformats.org/officeDocument/2006/relationships/image" Target="../media/image236.wmf"/><Relationship Id="rId1" Type="http://schemas.openxmlformats.org/officeDocument/2006/relationships/oleObject" Target="../embeddings/oleObject223.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36.vml"/><Relationship Id="rId3" Type="http://schemas.openxmlformats.org/officeDocument/2006/relationships/slideLayout" Target="../slideLayouts/slideLayout12.xml"/><Relationship Id="rId2" Type="http://schemas.openxmlformats.org/officeDocument/2006/relationships/image" Target="../media/image239.wmf"/><Relationship Id="rId1" Type="http://schemas.openxmlformats.org/officeDocument/2006/relationships/oleObject" Target="../embeddings/oleObject227.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0.emf"/><Relationship Id="rId7" Type="http://schemas.openxmlformats.org/officeDocument/2006/relationships/oleObject" Target="../embeddings/oleObject4.bin"/><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8.emf"/><Relationship Id="rId3" Type="http://schemas.openxmlformats.org/officeDocument/2006/relationships/oleObject" Target="../embeddings/oleObject2.bin"/><Relationship Id="rId20" Type="http://schemas.openxmlformats.org/officeDocument/2006/relationships/vmlDrawing" Target="../drawings/vmlDrawing1.vml"/><Relationship Id="rId2" Type="http://schemas.openxmlformats.org/officeDocument/2006/relationships/image" Target="../media/image7.emf"/><Relationship Id="rId19" Type="http://schemas.openxmlformats.org/officeDocument/2006/relationships/slideLayout" Target="../slideLayouts/slideLayout12.xml"/><Relationship Id="rId18" Type="http://schemas.openxmlformats.org/officeDocument/2006/relationships/image" Target="../media/image15.emf"/><Relationship Id="rId17" Type="http://schemas.openxmlformats.org/officeDocument/2006/relationships/oleObject" Target="../embeddings/oleObject9.bin"/><Relationship Id="rId16" Type="http://schemas.openxmlformats.org/officeDocument/2006/relationships/image" Target="../media/image14.emf"/><Relationship Id="rId15" Type="http://schemas.openxmlformats.org/officeDocument/2006/relationships/oleObject" Target="../embeddings/oleObject8.bin"/><Relationship Id="rId14" Type="http://schemas.openxmlformats.org/officeDocument/2006/relationships/image" Target="../media/image13.emf"/><Relationship Id="rId13" Type="http://schemas.openxmlformats.org/officeDocument/2006/relationships/oleObject" Target="../embeddings/oleObject7.bin"/><Relationship Id="rId12" Type="http://schemas.openxmlformats.org/officeDocument/2006/relationships/image" Target="../media/image12.emf"/><Relationship Id="rId11" Type="http://schemas.openxmlformats.org/officeDocument/2006/relationships/oleObject" Target="../embeddings/oleObject6.bin"/><Relationship Id="rId10" Type="http://schemas.openxmlformats.org/officeDocument/2006/relationships/image" Target="../media/image11.e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14.bin"/><Relationship Id="rId8" Type="http://schemas.openxmlformats.org/officeDocument/2006/relationships/image" Target="../media/image19.emf"/><Relationship Id="rId7" Type="http://schemas.openxmlformats.org/officeDocument/2006/relationships/oleObject" Target="../embeddings/oleObject13.bin"/><Relationship Id="rId6" Type="http://schemas.openxmlformats.org/officeDocument/2006/relationships/image" Target="../media/image18.emf"/><Relationship Id="rId5" Type="http://schemas.openxmlformats.org/officeDocument/2006/relationships/oleObject" Target="../embeddings/oleObject12.bin"/><Relationship Id="rId4" Type="http://schemas.openxmlformats.org/officeDocument/2006/relationships/image" Target="../media/image17.emf"/><Relationship Id="rId3" Type="http://schemas.openxmlformats.org/officeDocument/2006/relationships/oleObject" Target="../embeddings/oleObject11.bin"/><Relationship Id="rId2" Type="http://schemas.openxmlformats.org/officeDocument/2006/relationships/image" Target="../media/image16.emf"/><Relationship Id="rId12" Type="http://schemas.openxmlformats.org/officeDocument/2006/relationships/vmlDrawing" Target="../drawings/vmlDrawing2.vml"/><Relationship Id="rId11" Type="http://schemas.openxmlformats.org/officeDocument/2006/relationships/slideLayout" Target="../slideLayouts/slideLayout12.xml"/><Relationship Id="rId10" Type="http://schemas.openxmlformats.org/officeDocument/2006/relationships/image" Target="../media/image20.emf"/><Relationship Id="rId1"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9.bin"/><Relationship Id="rId8" Type="http://schemas.openxmlformats.org/officeDocument/2006/relationships/image" Target="../media/image24.emf"/><Relationship Id="rId7" Type="http://schemas.openxmlformats.org/officeDocument/2006/relationships/oleObject" Target="../embeddings/oleObject18.bin"/><Relationship Id="rId6" Type="http://schemas.openxmlformats.org/officeDocument/2006/relationships/image" Target="../media/image23.emf"/><Relationship Id="rId5" Type="http://schemas.openxmlformats.org/officeDocument/2006/relationships/oleObject" Target="../embeddings/oleObject17.bin"/><Relationship Id="rId4" Type="http://schemas.openxmlformats.org/officeDocument/2006/relationships/image" Target="../media/image22.emf"/><Relationship Id="rId3" Type="http://schemas.openxmlformats.org/officeDocument/2006/relationships/oleObject" Target="../embeddings/oleObject16.bin"/><Relationship Id="rId2" Type="http://schemas.openxmlformats.org/officeDocument/2006/relationships/image" Target="../media/image21.emf"/><Relationship Id="rId14" Type="http://schemas.openxmlformats.org/officeDocument/2006/relationships/vmlDrawing" Target="../drawings/vmlDrawing3.vml"/><Relationship Id="rId13" Type="http://schemas.openxmlformats.org/officeDocument/2006/relationships/slideLayout" Target="../slideLayouts/slideLayout12.xml"/><Relationship Id="rId12" Type="http://schemas.openxmlformats.org/officeDocument/2006/relationships/image" Target="../media/image26.emf"/><Relationship Id="rId11" Type="http://schemas.openxmlformats.org/officeDocument/2006/relationships/oleObject" Target="../embeddings/oleObject20.bin"/><Relationship Id="rId10" Type="http://schemas.openxmlformats.org/officeDocument/2006/relationships/image" Target="../media/image25.emf"/><Relationship Id="rId1"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a:t>
            </a:r>
            <a:r>
              <a:rPr kumimoji="0" lang="zh-CN" altLang="en-US" sz="6600" b="1" dirty="0">
                <a:latin typeface="黑体" panose="02010609060101010101" pitchFamily="49" charset="-122"/>
                <a:ea typeface="黑体" panose="02010609060101010101" pitchFamily="49" charset="-122"/>
              </a:rPr>
              <a:t>五</a:t>
            </a:r>
            <a:r>
              <a:rPr kumimoji="0" sz="6600" b="1" dirty="0">
                <a:latin typeface="黑体" panose="02010609060101010101" pitchFamily="49" charset="-122"/>
                <a:ea typeface="黑体" panose="02010609060101010101" pitchFamily="49" charset="-122"/>
              </a:rPr>
              <a:t>章</a:t>
            </a:r>
            <a:r>
              <a:rPr kumimoji="0" lang="en-US" sz="6600" b="1" dirty="0">
                <a:latin typeface="黑体" panose="02010609060101010101" pitchFamily="49" charset="-122"/>
                <a:ea typeface="黑体" panose="02010609060101010101" pitchFamily="49" charset="-122"/>
              </a:rPr>
              <a:t> </a:t>
            </a:r>
            <a:r>
              <a:rPr kumimoji="0" lang="zh-CN" altLang="en-US" sz="6600" b="1" dirty="0">
                <a:latin typeface="黑体" panose="02010609060101010101" pitchFamily="49" charset="-122"/>
                <a:ea typeface="黑体" panose="02010609060101010101" pitchFamily="49" charset="-122"/>
              </a:rPr>
              <a:t>单方程回归建模：协整与误差修正模型</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522059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第三步，计算在原假设成立条件下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统计量值，查看</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检验临界值表，若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统计量小于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检验临界值则拒绝原假设，说明需要不存在单位根，若统计量大于或等于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检验临界值则接受原假设，说明需要存在单位根。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2</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ADF</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检验的差别主要是，</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检验是一阶自回归过程，不能对高阶自回归过程进行平稳性检验，因此，在</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检验中引入了更高阶的滞后项，修正后的方程为：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）无漂移项自回归方程：                                                                                     （</a:t>
            </a:r>
            <a:r>
              <a:rPr kumimoji="1" lang="en-US" altLang="zh-CN" sz="2400" dirty="0">
                <a:latin typeface="Times New Roman" panose="02020603050405020304" pitchFamily="18" charset="0"/>
                <a:ea typeface="+mn-ea"/>
                <a:cs typeface="Times New Roman" panose="02020603050405020304" pitchFamily="18" charset="0"/>
              </a:rPr>
              <a:t>5-5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）带漂移项自回归过程：                                                                                     （</a:t>
            </a:r>
            <a:r>
              <a:rPr kumimoji="1" lang="en-US" altLang="zh-CN" sz="2400" dirty="0">
                <a:latin typeface="Times New Roman" panose="02020603050405020304" pitchFamily="18" charset="0"/>
                <a:ea typeface="+mn-ea"/>
                <a:cs typeface="Times New Roman" panose="02020603050405020304" pitchFamily="18" charset="0"/>
              </a:rPr>
              <a:t>5-6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226824" y="4509120"/>
          <a:ext cx="5948039" cy="936104"/>
        </p:xfrm>
        <a:graphic>
          <a:graphicData uri="http://schemas.openxmlformats.org/presentationml/2006/ole">
            <mc:AlternateContent xmlns:mc="http://schemas.openxmlformats.org/markup-compatibility/2006">
              <mc:Choice xmlns:v="urn:schemas-microsoft-com:vml" Requires="v">
                <p:oleObj spid="_x0000_s2119" name="Equation" r:id="rId1" imgW="2751455" imgH="434975" progId="Equation.DSMT4">
                  <p:embed/>
                </p:oleObj>
              </mc:Choice>
              <mc:Fallback>
                <p:oleObj name="Equation" r:id="rId1" imgW="2751455" imgH="434975" progId="Equation.DSMT4">
                  <p:embed/>
                  <p:pic>
                    <p:nvPicPr>
                      <p:cNvPr id="0" name="图片 2118"/>
                      <p:cNvPicPr/>
                      <p:nvPr/>
                    </p:nvPicPr>
                    <p:blipFill>
                      <a:blip r:embed="rId2"/>
                      <a:stretch>
                        <a:fillRect/>
                      </a:stretch>
                    </p:blipFill>
                    <p:spPr>
                      <a:xfrm>
                        <a:off x="4226824" y="4509120"/>
                        <a:ext cx="5948039" cy="93610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214106" y="5310666"/>
          <a:ext cx="6471329" cy="936104"/>
        </p:xfrm>
        <a:graphic>
          <a:graphicData uri="http://schemas.openxmlformats.org/presentationml/2006/ole">
            <mc:AlternateContent xmlns:mc="http://schemas.openxmlformats.org/markup-compatibility/2006">
              <mc:Choice xmlns:v="urn:schemas-microsoft-com:vml" Requires="v">
                <p:oleObj spid="_x0000_s6" name="Equation" r:id="rId3" imgW="2992755" imgH="434975" progId="Equation.DSMT4">
                  <p:embed/>
                </p:oleObj>
              </mc:Choice>
              <mc:Fallback>
                <p:oleObj name="Equation" r:id="rId3" imgW="2992755" imgH="434975" progId="Equation.DSMT4">
                  <p:embed/>
                  <p:pic>
                    <p:nvPicPr>
                      <p:cNvPr id="0" name="图片 5"/>
                      <p:cNvPicPr/>
                      <p:nvPr/>
                    </p:nvPicPr>
                    <p:blipFill>
                      <a:blip r:embed="rId4"/>
                      <a:stretch>
                        <a:fillRect/>
                      </a:stretch>
                    </p:blipFill>
                    <p:spPr>
                      <a:xfrm>
                        <a:off x="4214106" y="5310666"/>
                        <a:ext cx="6471329" cy="936104"/>
                      </a:xfrm>
                      <a:prstGeom prst="rect">
                        <a:avLst/>
                      </a:prstGeom>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）带漂移项和趋势项自回归过程：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     是常数，        是时间趋势项，    是白噪声无自相关性。</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检验的假设检验为：原假设：                 备择假设：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检验一致，原假设表明存在单位根，时间序列是非平稳的，备择假设则表明不存在单位根，时间序列是平稳的。可以证明，在上述模型检验原假设的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统计量的极限分布，与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检验的极限分布相同，从而可以使用相同的临界值表，这种检验称为</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3033279" y="1353943"/>
          <a:ext cx="6120680" cy="809388"/>
        </p:xfrm>
        <a:graphic>
          <a:graphicData uri="http://schemas.openxmlformats.org/presentationml/2006/ole">
            <mc:AlternateContent xmlns:mc="http://schemas.openxmlformats.org/markup-compatibility/2006">
              <mc:Choice xmlns:v="urn:schemas-microsoft-com:vml" Requires="v">
                <p:oleObj spid="_x0000_s2119" name="Equation" r:id="rId1" imgW="3274695" imgH="434975" progId="Equation.DSMT4">
                  <p:embed/>
                </p:oleObj>
              </mc:Choice>
              <mc:Fallback>
                <p:oleObj name="Equation" r:id="rId1" imgW="3274695" imgH="434975" progId="Equation.DSMT4">
                  <p:embed/>
                  <p:pic>
                    <p:nvPicPr>
                      <p:cNvPr id="0" name="对象 5"/>
                      <p:cNvPicPr/>
                      <p:nvPr/>
                    </p:nvPicPr>
                    <p:blipFill>
                      <a:blip r:embed="rId2"/>
                      <a:stretch>
                        <a:fillRect/>
                      </a:stretch>
                    </p:blipFill>
                    <p:spPr>
                      <a:xfrm>
                        <a:off x="3033279" y="1353943"/>
                        <a:ext cx="6120680" cy="809388"/>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557115" y="2242762"/>
          <a:ext cx="432048" cy="466158"/>
        </p:xfrm>
        <a:graphic>
          <a:graphicData uri="http://schemas.openxmlformats.org/presentationml/2006/ole">
            <mc:AlternateContent xmlns:mc="http://schemas.openxmlformats.org/markup-compatibility/2006">
              <mc:Choice xmlns:v="urn:schemas-microsoft-com:vml" Requires="v">
                <p:oleObj spid="_x0000_s3" name="Equation" r:id="rId3" imgW="156845" imgH="168910" progId="Equation.DSMT4">
                  <p:embed/>
                </p:oleObj>
              </mc:Choice>
              <mc:Fallback>
                <p:oleObj name="Equation" r:id="rId3" imgW="156845" imgH="168910" progId="Equation.DSMT4">
                  <p:embed/>
                  <p:pic>
                    <p:nvPicPr>
                      <p:cNvPr id="0" name="对象 6"/>
                      <p:cNvPicPr/>
                      <p:nvPr/>
                    </p:nvPicPr>
                    <p:blipFill>
                      <a:blip r:embed="rId4"/>
                      <a:stretch>
                        <a:fillRect/>
                      </a:stretch>
                    </p:blipFill>
                    <p:spPr>
                      <a:xfrm>
                        <a:off x="1557115" y="2242762"/>
                        <a:ext cx="432048" cy="46615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259842" y="2222164"/>
          <a:ext cx="475663" cy="378519"/>
        </p:xfrm>
        <a:graphic>
          <a:graphicData uri="http://schemas.openxmlformats.org/presentationml/2006/ole">
            <mc:AlternateContent xmlns:mc="http://schemas.openxmlformats.org/markup-compatibility/2006">
              <mc:Choice xmlns:v="urn:schemas-microsoft-com:vml" Requires="v">
                <p:oleObj spid="_x0000_s4" name="Equation" r:id="rId5" imgW="193040" imgH="156845" progId="Equation.DSMT4">
                  <p:embed/>
                </p:oleObj>
              </mc:Choice>
              <mc:Fallback>
                <p:oleObj name="Equation" r:id="rId5" imgW="193040" imgH="156845" progId="Equation.DSMT4">
                  <p:embed/>
                  <p:pic>
                    <p:nvPicPr>
                      <p:cNvPr id="0" name="对象 7"/>
                      <p:cNvPicPr/>
                      <p:nvPr/>
                    </p:nvPicPr>
                    <p:blipFill>
                      <a:blip r:embed="rId6"/>
                      <a:stretch>
                        <a:fillRect/>
                      </a:stretch>
                    </p:blipFill>
                    <p:spPr>
                      <a:xfrm>
                        <a:off x="3259842" y="2222164"/>
                        <a:ext cx="475663" cy="37851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903963" y="2113864"/>
          <a:ext cx="379312" cy="565640"/>
        </p:xfrm>
        <a:graphic>
          <a:graphicData uri="http://schemas.openxmlformats.org/presentationml/2006/ole">
            <mc:AlternateContent xmlns:mc="http://schemas.openxmlformats.org/markup-compatibility/2006">
              <mc:Choice xmlns:v="urn:schemas-microsoft-com:vml" Requires="v">
                <p:oleObj spid="_x0000_s10" name="Equation" r:id="rId7" imgW="156845" imgH="233680" progId="Equation.DSMT4">
                  <p:embed/>
                </p:oleObj>
              </mc:Choice>
              <mc:Fallback>
                <p:oleObj name="Equation" r:id="rId7" imgW="156845" imgH="233680" progId="Equation.DSMT4">
                  <p:embed/>
                  <p:pic>
                    <p:nvPicPr>
                      <p:cNvPr id="0" name="对象 8"/>
                      <p:cNvPicPr/>
                      <p:nvPr/>
                    </p:nvPicPr>
                    <p:blipFill>
                      <a:blip r:embed="rId8"/>
                      <a:stretch>
                        <a:fillRect/>
                      </a:stretch>
                    </p:blipFill>
                    <p:spPr>
                      <a:xfrm>
                        <a:off x="5903963" y="2113864"/>
                        <a:ext cx="379312" cy="56564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939162" y="2862015"/>
          <a:ext cx="1154457" cy="422969"/>
        </p:xfrm>
        <a:graphic>
          <a:graphicData uri="http://schemas.openxmlformats.org/presentationml/2006/ole">
            <mc:AlternateContent xmlns:mc="http://schemas.openxmlformats.org/markup-compatibility/2006">
              <mc:Choice xmlns:v="urn:schemas-microsoft-com:vml" Requires="v">
                <p:oleObj spid="_x0000_s12" name="Equation" r:id="rId9" imgW="628650" imgH="233680" progId="Equation.DSMT4">
                  <p:embed/>
                </p:oleObj>
              </mc:Choice>
              <mc:Fallback>
                <p:oleObj name="Equation" r:id="rId9" imgW="628650" imgH="233680" progId="Equation.DSMT4">
                  <p:embed/>
                  <p:pic>
                    <p:nvPicPr>
                      <p:cNvPr id="0" name="对象 9"/>
                      <p:cNvPicPr/>
                      <p:nvPr/>
                    </p:nvPicPr>
                    <p:blipFill>
                      <a:blip r:embed="rId10"/>
                      <a:stretch>
                        <a:fillRect/>
                      </a:stretch>
                    </p:blipFill>
                    <p:spPr>
                      <a:xfrm>
                        <a:off x="4939162" y="2862015"/>
                        <a:ext cx="1154457" cy="42296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7749803" y="2843920"/>
          <a:ext cx="1154457" cy="431335"/>
        </p:xfrm>
        <a:graphic>
          <a:graphicData uri="http://schemas.openxmlformats.org/presentationml/2006/ole">
            <mc:AlternateContent xmlns:mc="http://schemas.openxmlformats.org/markup-compatibility/2006">
              <mc:Choice xmlns:v="urn:schemas-microsoft-com:vml" Requires="v">
                <p:oleObj spid="_x0000_s14" name="Equation" r:id="rId11" imgW="616585" imgH="233680" progId="Equation.DSMT4">
                  <p:embed/>
                </p:oleObj>
              </mc:Choice>
              <mc:Fallback>
                <p:oleObj name="Equation" r:id="rId11" imgW="616585" imgH="233680" progId="Equation.DSMT4">
                  <p:embed/>
                  <p:pic>
                    <p:nvPicPr>
                      <p:cNvPr id="0" name="对象 10"/>
                      <p:cNvPicPr/>
                      <p:nvPr/>
                    </p:nvPicPr>
                    <p:blipFill>
                      <a:blip r:embed="rId12"/>
                      <a:stretch>
                        <a:fillRect/>
                      </a:stretch>
                    </p:blipFill>
                    <p:spPr>
                      <a:xfrm>
                        <a:off x="7749803" y="2843920"/>
                        <a:ext cx="1154457" cy="431335"/>
                      </a:xfrm>
                      <a:prstGeom prst="rect">
                        <a:avLst/>
                      </a:prstGeom>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188737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5-2】</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zh-CN" altLang="en-US"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根据图</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可知，</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年第四季度利率数据的均值随时间呈现下降的趋势，为非平稳序列。</a:t>
            </a: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13" name="表格 12"/>
          <p:cNvGraphicFramePr>
            <a:graphicFrameLocks noGrp="1"/>
          </p:cNvGraphicFramePr>
          <p:nvPr/>
        </p:nvGraphicFramePr>
        <p:xfrm>
          <a:off x="693019" y="3263001"/>
          <a:ext cx="10968038" cy="2532480"/>
        </p:xfrm>
        <a:graphic>
          <a:graphicData uri="http://schemas.openxmlformats.org/drawingml/2006/table">
            <a:tbl>
              <a:tblPr firstRow="1" firstCol="1" bandRow="1"/>
              <a:tblGrid>
                <a:gridCol w="1561849"/>
                <a:gridCol w="3538289"/>
                <a:gridCol w="1798758"/>
                <a:gridCol w="1406102"/>
                <a:gridCol w="1478492"/>
                <a:gridCol w="1184548"/>
              </a:tblGrid>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-4.0532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0.0017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-3.5041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0.0441</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不含截距项和时间趋势项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-3.5037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0.0006</a:t>
                      </a:r>
                      <a:r>
                        <a:rPr lang="en-US" sz="24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
        <p:nvSpPr>
          <p:cNvPr id="14" name="Rectangle 1"/>
          <p:cNvSpPr>
            <a:spLocks noChangeArrowheads="1"/>
          </p:cNvSpPr>
          <p:nvPr/>
        </p:nvSpPr>
        <p:spPr bwMode="auto">
          <a:xfrm>
            <a:off x="4005387" y="2710604"/>
            <a:ext cx="5051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605" algn="l" defTabSz="914400" rtl="0" eaLnBrk="0" fontAlgn="base" latinLnBrk="0" hangingPunct="0">
              <a:lnSpc>
                <a:spcPct val="100000"/>
              </a:lnSpc>
              <a:spcBef>
                <a:spcPct val="0"/>
              </a:spcBef>
              <a:spcAft>
                <a:spcPct val="0"/>
              </a:spcAft>
              <a:buClrTx/>
              <a:buSzTx/>
              <a:buFontTx/>
              <a:buNone/>
            </a:pPr>
            <a:r>
              <a:rPr kumimoji="1" lang="zh-CN" altLang="zh-CN"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5-1  ADF</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zh-CN" altLang="en-US" sz="2400" b="1" dirty="0">
              <a:latin typeface="Times New Roman" panose="02020603050405020304" pitchFamily="18" charset="0"/>
              <a:ea typeface="+mn-ea"/>
              <a:cs typeface="Times New Roman" panose="02020603050405020304" pitchFamily="18" charset="0"/>
            </a:endParaRPr>
          </a:p>
        </p:txBody>
      </p:sp>
      <p:sp>
        <p:nvSpPr>
          <p:cNvPr id="15" name="Rectangle 1"/>
          <p:cNvSpPr>
            <a:spLocks noChangeArrowheads="1"/>
          </p:cNvSpPr>
          <p:nvPr/>
        </p:nvSpPr>
        <p:spPr bwMode="auto">
          <a:xfrm>
            <a:off x="621011" y="5949280"/>
            <a:ext cx="1080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注：</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分别代表</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的水平下显著；检验中的最优滞后阶数根据</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SIC</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来确定</a:t>
            </a:r>
            <a:endParaRPr kumimoji="0" lang="zh-CN" altLang="en-US"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3</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PP</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Phillips &amp; 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1988</a:t>
            </a:r>
            <a:r>
              <a:rPr kumimoji="1" lang="zh-CN" altLang="en-US" sz="2400" dirty="0">
                <a:latin typeface="Times New Roman" panose="02020603050405020304" pitchFamily="18" charset="0"/>
                <a:ea typeface="+mn-ea"/>
                <a:cs typeface="Times New Roman" panose="02020603050405020304" pitchFamily="18" charset="0"/>
              </a:rPr>
              <a:t>） 提出了 </a:t>
            </a:r>
            <a:r>
              <a:rPr kumimoji="1" lang="en-US" altLang="zh-CN" sz="2400" dirty="0">
                <a:latin typeface="Times New Roman" panose="02020603050405020304" pitchFamily="18" charset="0"/>
                <a:ea typeface="+mn-ea"/>
                <a:cs typeface="Times New Roman" panose="02020603050405020304" pitchFamily="18" charset="0"/>
              </a:rPr>
              <a:t>PP </a:t>
            </a:r>
            <a:r>
              <a:rPr kumimoji="1" lang="zh-CN" altLang="en-US" sz="2400" dirty="0">
                <a:latin typeface="Times New Roman" panose="02020603050405020304" pitchFamily="18" charset="0"/>
                <a:ea typeface="+mn-ea"/>
                <a:cs typeface="Times New Roman" panose="02020603050405020304" pitchFamily="18" charset="0"/>
              </a:rPr>
              <a:t>检验，是一种非参数检验方法，主要用于解决残差项中潜在的序列相关和异方差问题。考虑</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5-2</a:t>
            </a:r>
            <a:r>
              <a:rPr kumimoji="1" lang="zh-CN" altLang="en-US" sz="2400" dirty="0">
                <a:latin typeface="Times New Roman" panose="02020603050405020304" pitchFamily="18" charset="0"/>
                <a:ea typeface="+mn-ea"/>
                <a:cs typeface="Times New Roman" panose="02020603050405020304" pitchFamily="18" charset="0"/>
              </a:rPr>
              <a:t>）式的情形，假定变量服从如下过程：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其中，序列      满足独立同分布，                                             ，                         ，    为滞后算子，且满足                        。 </a:t>
            </a: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3501331" y="3284984"/>
          <a:ext cx="5574747" cy="983605"/>
        </p:xfrm>
        <a:graphic>
          <a:graphicData uri="http://schemas.openxmlformats.org/presentationml/2006/ole">
            <mc:AlternateContent xmlns:mc="http://schemas.openxmlformats.org/markup-compatibility/2006">
              <mc:Choice xmlns:v="urn:schemas-microsoft-com:vml" Requires="v">
                <p:oleObj spid="_x0000_s2119" name="Equation" r:id="rId1" imgW="2521585" imgH="447040" progId="Equation.DSMT4">
                  <p:embed/>
                </p:oleObj>
              </mc:Choice>
              <mc:Fallback>
                <p:oleObj name="Equation" r:id="rId1" imgW="2521585" imgH="447040" progId="Equation.DSMT4">
                  <p:embed/>
                  <p:pic>
                    <p:nvPicPr>
                      <p:cNvPr id="0" name="图片 2118"/>
                      <p:cNvPicPr/>
                      <p:nvPr/>
                    </p:nvPicPr>
                    <p:blipFill>
                      <a:blip r:embed="rId2"/>
                      <a:stretch>
                        <a:fillRect/>
                      </a:stretch>
                    </p:blipFill>
                    <p:spPr>
                      <a:xfrm>
                        <a:off x="3501331" y="3284984"/>
                        <a:ext cx="5574747" cy="98360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061171" y="4581128"/>
          <a:ext cx="432048" cy="644282"/>
        </p:xfrm>
        <a:graphic>
          <a:graphicData uri="http://schemas.openxmlformats.org/presentationml/2006/ole">
            <mc:AlternateContent xmlns:mc="http://schemas.openxmlformats.org/markup-compatibility/2006">
              <mc:Choice xmlns:v="urn:schemas-microsoft-com:vml" Requires="v">
                <p:oleObj spid="_x0000_s6" name="Equation" r:id="rId3" imgW="156845" imgH="233680" progId="Equation.DSMT4">
                  <p:embed/>
                </p:oleObj>
              </mc:Choice>
              <mc:Fallback>
                <p:oleObj name="Equation" r:id="rId3" imgW="156845" imgH="233680" progId="Equation.DSMT4">
                  <p:embed/>
                  <p:pic>
                    <p:nvPicPr>
                      <p:cNvPr id="0" name="图片 5"/>
                      <p:cNvPicPr/>
                      <p:nvPr/>
                    </p:nvPicPr>
                    <p:blipFill>
                      <a:blip r:embed="rId4"/>
                      <a:stretch>
                        <a:fillRect/>
                      </a:stretch>
                    </p:blipFill>
                    <p:spPr>
                      <a:xfrm>
                        <a:off x="2061171" y="4581128"/>
                        <a:ext cx="432048" cy="644282"/>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869483" y="4651811"/>
          <a:ext cx="3467319" cy="502915"/>
        </p:xfrm>
        <a:graphic>
          <a:graphicData uri="http://schemas.openxmlformats.org/presentationml/2006/ole">
            <mc:AlternateContent xmlns:mc="http://schemas.openxmlformats.org/markup-compatibility/2006">
              <mc:Choice xmlns:v="urn:schemas-microsoft-com:vml" Requires="v">
                <p:oleObj spid="_x0000_s8" name="Equation" r:id="rId5" imgW="1671955" imgH="245745" progId="Equation.DSMT4">
                  <p:embed/>
                </p:oleObj>
              </mc:Choice>
              <mc:Fallback>
                <p:oleObj name="Equation" r:id="rId5" imgW="1671955" imgH="245745" progId="Equation.DSMT4">
                  <p:embed/>
                  <p:pic>
                    <p:nvPicPr>
                      <p:cNvPr id="0" name="图片 7"/>
                      <p:cNvPicPr/>
                      <p:nvPr/>
                    </p:nvPicPr>
                    <p:blipFill>
                      <a:blip r:embed="rId6"/>
                      <a:stretch>
                        <a:fillRect/>
                      </a:stretch>
                    </p:blipFill>
                    <p:spPr>
                      <a:xfrm>
                        <a:off x="4869483" y="4651811"/>
                        <a:ext cx="3467319" cy="50291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8685907" y="4486901"/>
          <a:ext cx="1800200" cy="817376"/>
        </p:xfrm>
        <a:graphic>
          <a:graphicData uri="http://schemas.openxmlformats.org/presentationml/2006/ole">
            <mc:AlternateContent xmlns:mc="http://schemas.openxmlformats.org/markup-compatibility/2006">
              <mc:Choice xmlns:v="urn:schemas-microsoft-com:vml" Requires="v">
                <p:oleObj spid="_x0000_s10" name="Equation" r:id="rId7" imgW="982980" imgH="447040" progId="Equation.DSMT4">
                  <p:embed/>
                </p:oleObj>
              </mc:Choice>
              <mc:Fallback>
                <p:oleObj name="Equation" r:id="rId7" imgW="982980" imgH="447040" progId="Equation.DSMT4">
                  <p:embed/>
                  <p:pic>
                    <p:nvPicPr>
                      <p:cNvPr id="0" name="图片 9"/>
                      <p:cNvPicPr/>
                      <p:nvPr/>
                    </p:nvPicPr>
                    <p:blipFill>
                      <a:blip r:embed="rId8"/>
                      <a:stretch>
                        <a:fillRect/>
                      </a:stretch>
                    </p:blipFill>
                    <p:spPr>
                      <a:xfrm>
                        <a:off x="8685907" y="4486901"/>
                        <a:ext cx="1800200" cy="81737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0810789" y="4690959"/>
          <a:ext cx="365379" cy="394226"/>
        </p:xfrm>
        <a:graphic>
          <a:graphicData uri="http://schemas.openxmlformats.org/presentationml/2006/ole">
            <mc:AlternateContent xmlns:mc="http://schemas.openxmlformats.org/markup-compatibility/2006">
              <mc:Choice xmlns:v="urn:schemas-microsoft-com:vml" Requires="v">
                <p:oleObj spid="_x0000_s12" name="Equation" r:id="rId9" imgW="156845" imgH="168910" progId="Equation.DSMT4">
                  <p:embed/>
                </p:oleObj>
              </mc:Choice>
              <mc:Fallback>
                <p:oleObj name="Equation" r:id="rId9" imgW="156845" imgH="168910" progId="Equation.DSMT4">
                  <p:embed/>
                  <p:pic>
                    <p:nvPicPr>
                      <p:cNvPr id="0" name="图片 11"/>
                      <p:cNvPicPr/>
                      <p:nvPr/>
                    </p:nvPicPr>
                    <p:blipFill>
                      <a:blip r:embed="rId10"/>
                      <a:stretch>
                        <a:fillRect/>
                      </a:stretch>
                    </p:blipFill>
                    <p:spPr>
                      <a:xfrm>
                        <a:off x="10810789" y="4690959"/>
                        <a:ext cx="365379" cy="394226"/>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2323084" y="4997997"/>
          <a:ext cx="1800200" cy="1015105"/>
        </p:xfrm>
        <a:graphic>
          <a:graphicData uri="http://schemas.openxmlformats.org/presentationml/2006/ole">
            <mc:AlternateContent xmlns:mc="http://schemas.openxmlformats.org/markup-compatibility/2006">
              <mc:Choice xmlns:v="urn:schemas-microsoft-com:vml" Requires="v">
                <p:oleObj spid="_x0000_s14" name="Equation" r:id="rId11" imgW="793750" imgH="447040" progId="Equation.DSMT4">
                  <p:embed/>
                </p:oleObj>
              </mc:Choice>
              <mc:Fallback>
                <p:oleObj name="Equation" r:id="rId11" imgW="793750" imgH="447040" progId="Equation.DSMT4">
                  <p:embed/>
                  <p:pic>
                    <p:nvPicPr>
                      <p:cNvPr id="0" name="图片 13"/>
                      <p:cNvPicPr/>
                      <p:nvPr/>
                    </p:nvPicPr>
                    <p:blipFill>
                      <a:blip r:embed="rId12"/>
                      <a:stretch>
                        <a:fillRect/>
                      </a:stretch>
                    </p:blipFill>
                    <p:spPr>
                      <a:xfrm>
                        <a:off x="2323084" y="4997997"/>
                        <a:ext cx="1800200" cy="1015105"/>
                      </a:xfrm>
                      <a:prstGeom prst="rect">
                        <a:avLst/>
                      </a:prstGeom>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4398833"/>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对于回归方程                                 ，检验的假设为：                            。与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检验一样，模型</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的参数估计结果为：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     表示样本长度，在原假设成立时，（</a:t>
            </a:r>
            <a:r>
              <a:rPr kumimoji="1" lang="en-US" altLang="zh-CN" sz="2400" dirty="0">
                <a:latin typeface="Times New Roman" panose="02020603050405020304" pitchFamily="18" charset="0"/>
                <a:ea typeface="+mn-ea"/>
                <a:cs typeface="Times New Roman" panose="02020603050405020304" pitchFamily="18" charset="0"/>
              </a:rPr>
              <a:t>5-9</a:t>
            </a:r>
            <a:r>
              <a:rPr kumimoji="1" lang="zh-CN" altLang="en-US" sz="2400" dirty="0">
                <a:latin typeface="Times New Roman" panose="02020603050405020304" pitchFamily="18" charset="0"/>
                <a:ea typeface="+mn-ea"/>
                <a:cs typeface="Times New Roman" panose="02020603050405020304" pitchFamily="18" charset="0"/>
              </a:rPr>
              <a:t>）式可改写为：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5-10</a:t>
            </a:r>
            <a:r>
              <a:rPr kumimoji="1" lang="zh-CN" altLang="en-US" sz="2400" dirty="0">
                <a:latin typeface="Times New Roman" panose="02020603050405020304" pitchFamily="18" charset="0"/>
                <a:ea typeface="+mn-ea"/>
                <a:cs typeface="Times New Roman" panose="02020603050405020304" pitchFamily="18" charset="0"/>
              </a:rPr>
              <a:t>）</a:t>
            </a: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10" name="对象 9"/>
          <p:cNvGraphicFramePr>
            <a:graphicFrameLocks noChangeAspect="1"/>
          </p:cNvGraphicFramePr>
          <p:nvPr/>
        </p:nvGraphicFramePr>
        <p:xfrm>
          <a:off x="2421211" y="980728"/>
          <a:ext cx="2386853" cy="504056"/>
        </p:xfrm>
        <a:graphic>
          <a:graphicData uri="http://schemas.openxmlformats.org/presentationml/2006/ole">
            <mc:AlternateContent xmlns:mc="http://schemas.openxmlformats.org/markup-compatibility/2006">
              <mc:Choice xmlns:v="urn:schemas-microsoft-com:vml" Requires="v">
                <p:oleObj spid="_x0000_s2119" name="Equation" r:id="rId1" imgW="1083310" imgH="233680" progId="Equation.DSMT4">
                  <p:embed/>
                </p:oleObj>
              </mc:Choice>
              <mc:Fallback>
                <p:oleObj name="Equation" r:id="rId1" imgW="1083310" imgH="233680" progId="Equation.DSMT4">
                  <p:embed/>
                  <p:pic>
                    <p:nvPicPr>
                      <p:cNvPr id="0" name="图片 2118"/>
                      <p:cNvPicPr/>
                      <p:nvPr/>
                    </p:nvPicPr>
                    <p:blipFill>
                      <a:blip r:embed="rId2"/>
                      <a:stretch>
                        <a:fillRect/>
                      </a:stretch>
                    </p:blipFill>
                    <p:spPr>
                      <a:xfrm>
                        <a:off x="2421211" y="980728"/>
                        <a:ext cx="2386853" cy="50405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7180671" y="980728"/>
          <a:ext cx="2217847" cy="504056"/>
        </p:xfrm>
        <a:graphic>
          <a:graphicData uri="http://schemas.openxmlformats.org/presentationml/2006/ole">
            <mc:AlternateContent xmlns:mc="http://schemas.openxmlformats.org/markup-compatibility/2006">
              <mc:Choice xmlns:v="urn:schemas-microsoft-com:vml" Requires="v">
                <p:oleObj spid="_x0000_s3" name="Equation" r:id="rId3" imgW="1007110" imgH="233680" progId="Equation.DSMT4">
                  <p:embed/>
                </p:oleObj>
              </mc:Choice>
              <mc:Fallback>
                <p:oleObj name="Equation" r:id="rId3" imgW="1007110" imgH="233680" progId="Equation.DSMT4">
                  <p:embed/>
                  <p:pic>
                    <p:nvPicPr>
                      <p:cNvPr id="0" name="图片 2"/>
                      <p:cNvPicPr/>
                      <p:nvPr/>
                    </p:nvPicPr>
                    <p:blipFill>
                      <a:blip r:embed="rId4"/>
                      <a:stretch>
                        <a:fillRect/>
                      </a:stretch>
                    </p:blipFill>
                    <p:spPr>
                      <a:xfrm>
                        <a:off x="7180671" y="980728"/>
                        <a:ext cx="2217847" cy="504056"/>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873771" y="2060848"/>
          <a:ext cx="4892922" cy="1152128"/>
        </p:xfrm>
        <a:graphic>
          <a:graphicData uri="http://schemas.openxmlformats.org/presentationml/2006/ole">
            <mc:AlternateContent xmlns:mc="http://schemas.openxmlformats.org/markup-compatibility/2006">
              <mc:Choice xmlns:v="urn:schemas-microsoft-com:vml" Requires="v">
                <p:oleObj spid="_x0000_s4" name="Equation" r:id="rId5" imgW="2267585" imgH="535940" progId="Equation.DSMT4">
                  <p:embed/>
                </p:oleObj>
              </mc:Choice>
              <mc:Fallback>
                <p:oleObj name="Equation" r:id="rId5" imgW="2267585" imgH="535940" progId="Equation.DSMT4">
                  <p:embed/>
                  <p:pic>
                    <p:nvPicPr>
                      <p:cNvPr id="0" name="图片 3"/>
                      <p:cNvPicPr/>
                      <p:nvPr/>
                    </p:nvPicPr>
                    <p:blipFill>
                      <a:blip r:embed="rId6"/>
                      <a:stretch>
                        <a:fillRect/>
                      </a:stretch>
                    </p:blipFill>
                    <p:spPr>
                      <a:xfrm>
                        <a:off x="3873771" y="2060848"/>
                        <a:ext cx="4892922" cy="1152128"/>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269083" y="3431435"/>
          <a:ext cx="363250" cy="429614"/>
        </p:xfrm>
        <a:graphic>
          <a:graphicData uri="http://schemas.openxmlformats.org/presentationml/2006/ole">
            <mc:AlternateContent xmlns:mc="http://schemas.openxmlformats.org/markup-compatibility/2006">
              <mc:Choice xmlns:v="urn:schemas-microsoft-com:vml" Requires="v">
                <p:oleObj spid="_x0000_s6" name="Equation" r:id="rId7" imgW="144780" imgH="168910" progId="Equation.DSMT4">
                  <p:embed/>
                </p:oleObj>
              </mc:Choice>
              <mc:Fallback>
                <p:oleObj name="Equation" r:id="rId7" imgW="144780" imgH="168910" progId="Equation.DSMT4">
                  <p:embed/>
                  <p:pic>
                    <p:nvPicPr>
                      <p:cNvPr id="0" name="图片 5"/>
                      <p:cNvPicPr/>
                      <p:nvPr/>
                    </p:nvPicPr>
                    <p:blipFill>
                      <a:blip r:embed="rId8"/>
                      <a:stretch>
                        <a:fillRect/>
                      </a:stretch>
                    </p:blipFill>
                    <p:spPr>
                      <a:xfrm>
                        <a:off x="1269083" y="3431435"/>
                        <a:ext cx="363250" cy="42961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3880356" y="4133839"/>
          <a:ext cx="5454683" cy="1190493"/>
        </p:xfrm>
        <a:graphic>
          <a:graphicData uri="http://schemas.openxmlformats.org/presentationml/2006/ole">
            <mc:AlternateContent xmlns:mc="http://schemas.openxmlformats.org/markup-compatibility/2006">
              <mc:Choice xmlns:v="urn:schemas-microsoft-com:vml" Requires="v">
                <p:oleObj spid="_x0000_s7" name="Equation" r:id="rId9" imgW="2445385" imgH="535940" progId="Equation.DSMT4">
                  <p:embed/>
                </p:oleObj>
              </mc:Choice>
              <mc:Fallback>
                <p:oleObj name="Equation" r:id="rId9" imgW="2445385" imgH="535940" progId="Equation.DSMT4">
                  <p:embed/>
                  <p:pic>
                    <p:nvPicPr>
                      <p:cNvPr id="0" name="图片 6"/>
                      <p:cNvPicPr/>
                      <p:nvPr/>
                    </p:nvPicPr>
                    <p:blipFill>
                      <a:blip r:embed="rId10"/>
                      <a:stretch>
                        <a:fillRect/>
                      </a:stretch>
                    </p:blipFill>
                    <p:spPr>
                      <a:xfrm>
                        <a:off x="3880356" y="4133839"/>
                        <a:ext cx="5454683" cy="1190493"/>
                      </a:xfrm>
                      <a:prstGeom prst="rect">
                        <a:avLst/>
                      </a:prstGeom>
                    </p:spPr>
                  </p:pic>
                </p:oleObj>
              </mc:Fallback>
            </mc:AlternateContent>
          </a:graphicData>
        </a:graphic>
      </p:graphicFrame>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6286144"/>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上式两边乘以矩阵                              ，可得</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zh-CN" sz="2400" dirty="0">
                <a:latin typeface="Times New Roman" panose="02020603050405020304" pitchFamily="18" charset="0"/>
                <a:ea typeface="+mn-ea"/>
                <a:cs typeface="Times New Roman" panose="02020603050405020304" pitchFamily="18" charset="0"/>
              </a:rPr>
              <a:t>参照</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zh-CN" sz="2400" dirty="0">
                <a:latin typeface="Times New Roman" panose="02020603050405020304" pitchFamily="18" charset="0"/>
                <a:ea typeface="+mn-ea"/>
                <a:cs typeface="Times New Roman" panose="02020603050405020304" pitchFamily="18" charset="0"/>
              </a:rPr>
              <a:t>极限分布，可得：</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其中，                                         。</a:t>
            </a:r>
            <a:endParaRPr kumimoji="1" lang="zh-CN"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2940719" y="908720"/>
          <a:ext cx="2288804" cy="488815"/>
        </p:xfrm>
        <a:graphic>
          <a:graphicData uri="http://schemas.openxmlformats.org/presentationml/2006/ole">
            <mc:AlternateContent xmlns:mc="http://schemas.openxmlformats.org/markup-compatibility/2006">
              <mc:Choice xmlns:v="urn:schemas-microsoft-com:vml" Requires="v">
                <p:oleObj spid="_x0000_s2119" name="Equation" r:id="rId1" imgW="1071245" imgH="233680" progId="Equation.DSMT4">
                  <p:embed/>
                </p:oleObj>
              </mc:Choice>
              <mc:Fallback>
                <p:oleObj name="Equation" r:id="rId1" imgW="1071245" imgH="233680" progId="Equation.DSMT4">
                  <p:embed/>
                  <p:pic>
                    <p:nvPicPr>
                      <p:cNvPr id="0" name="图片 2118"/>
                      <p:cNvPicPr/>
                      <p:nvPr/>
                    </p:nvPicPr>
                    <p:blipFill>
                      <a:blip r:embed="rId2"/>
                      <a:stretch>
                        <a:fillRect/>
                      </a:stretch>
                    </p:blipFill>
                    <p:spPr>
                      <a:xfrm>
                        <a:off x="2940719" y="908720"/>
                        <a:ext cx="2288804" cy="48881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714807" y="1569981"/>
          <a:ext cx="6757624" cy="2020576"/>
        </p:xfrm>
        <a:graphic>
          <a:graphicData uri="http://schemas.openxmlformats.org/presentationml/2006/ole">
            <mc:AlternateContent xmlns:mc="http://schemas.openxmlformats.org/markup-compatibility/2006">
              <mc:Choice xmlns:v="urn:schemas-microsoft-com:vml" Requires="v">
                <p:oleObj spid="_x0000_s6" name="Equation" r:id="rId3" imgW="3653790" imgH="1095375" progId="Equation.DSMT4">
                  <p:embed/>
                </p:oleObj>
              </mc:Choice>
              <mc:Fallback>
                <p:oleObj name="Equation" r:id="rId3" imgW="3653790" imgH="1095375" progId="Equation.DSMT4">
                  <p:embed/>
                  <p:pic>
                    <p:nvPicPr>
                      <p:cNvPr id="0" name="图片 5"/>
                      <p:cNvPicPr/>
                      <p:nvPr/>
                    </p:nvPicPr>
                    <p:blipFill>
                      <a:blip r:embed="rId4"/>
                      <a:stretch>
                        <a:fillRect/>
                      </a:stretch>
                    </p:blipFill>
                    <p:spPr>
                      <a:xfrm>
                        <a:off x="2714807" y="1569981"/>
                        <a:ext cx="6757624" cy="202057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205187" y="4149080"/>
          <a:ext cx="8112182" cy="1503600"/>
        </p:xfrm>
        <a:graphic>
          <a:graphicData uri="http://schemas.openxmlformats.org/presentationml/2006/ole">
            <mc:AlternateContent xmlns:mc="http://schemas.openxmlformats.org/markup-compatibility/2006">
              <mc:Choice xmlns:v="urn:schemas-microsoft-com:vml" Requires="v">
                <p:oleObj spid="_x0000_s8" name="Equation" r:id="rId5" imgW="3907155" imgH="728980" progId="Equation.DSMT4">
                  <p:embed/>
                </p:oleObj>
              </mc:Choice>
              <mc:Fallback>
                <p:oleObj name="Equation" r:id="rId5" imgW="3907155" imgH="728980" progId="Equation.DSMT4">
                  <p:embed/>
                  <p:pic>
                    <p:nvPicPr>
                      <p:cNvPr id="0" name="图片 7"/>
                      <p:cNvPicPr/>
                      <p:nvPr/>
                    </p:nvPicPr>
                    <p:blipFill>
                      <a:blip r:embed="rId6"/>
                      <a:stretch>
                        <a:fillRect/>
                      </a:stretch>
                    </p:blipFill>
                    <p:spPr>
                      <a:xfrm>
                        <a:off x="2205187" y="4149080"/>
                        <a:ext cx="8112182" cy="15036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485107" y="5652680"/>
          <a:ext cx="3129825" cy="901434"/>
        </p:xfrm>
        <a:graphic>
          <a:graphicData uri="http://schemas.openxmlformats.org/presentationml/2006/ole">
            <mc:AlternateContent xmlns:mc="http://schemas.openxmlformats.org/markup-compatibility/2006">
              <mc:Choice xmlns:v="urn:schemas-microsoft-com:vml" Requires="v">
                <p:oleObj spid="_x0000_s10" name="Equation" r:id="rId7" imgW="1506855" imgH="434975" progId="Equation.DSMT4">
                  <p:embed/>
                </p:oleObj>
              </mc:Choice>
              <mc:Fallback>
                <p:oleObj name="Equation" r:id="rId7" imgW="1506855" imgH="434975" progId="Equation.DSMT4">
                  <p:embed/>
                  <p:pic>
                    <p:nvPicPr>
                      <p:cNvPr id="0" name="图片 9"/>
                      <p:cNvPicPr/>
                      <p:nvPr/>
                    </p:nvPicPr>
                    <p:blipFill>
                      <a:blip r:embed="rId8"/>
                      <a:stretch>
                        <a:fillRect/>
                      </a:stretch>
                    </p:blipFill>
                    <p:spPr>
                      <a:xfrm>
                        <a:off x="1485107" y="5652680"/>
                        <a:ext cx="3129825" cy="901434"/>
                      </a:xfrm>
                      <a:prstGeom prst="rect">
                        <a:avLst/>
                      </a:prstGeom>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6286144"/>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故此，可进一步得到检验的极限分布：</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上式第一项是     为独立同分布式                的极限分布；而第二项是由于    自相关所造成的，如果残差满足独立同分布，则该项等于零。同理，可以证明统计量            服从的极限分布为：                                                                                                         （</a:t>
            </a:r>
            <a:r>
              <a:rPr kumimoji="1" lang="en-US" altLang="zh-CN" sz="2400" dirty="0">
                <a:latin typeface="Times New Roman" panose="02020603050405020304" pitchFamily="18" charset="0"/>
                <a:ea typeface="+mn-ea"/>
                <a:cs typeface="Times New Roman" panose="02020603050405020304" pitchFamily="18" charset="0"/>
              </a:rPr>
              <a:t>5-14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相比多了因子项               ，用于刻画自相关程度对           极限分布的影响。</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1568828" y="1484784"/>
          <a:ext cx="8856984" cy="1572939"/>
        </p:xfrm>
        <a:graphic>
          <a:graphicData uri="http://schemas.openxmlformats.org/presentationml/2006/ole">
            <mc:AlternateContent xmlns:mc="http://schemas.openxmlformats.org/markup-compatibility/2006">
              <mc:Choice xmlns:v="urn:schemas-microsoft-com:vml" Requires="v">
                <p:oleObj spid="_x0000_s2119" name="Equation" r:id="rId1" imgW="4366260" imgH="777240" progId="Equation.DSMT4">
                  <p:embed/>
                </p:oleObj>
              </mc:Choice>
              <mc:Fallback>
                <p:oleObj name="Equation" r:id="rId1" imgW="4366260" imgH="777240" progId="Equation.DSMT4">
                  <p:embed/>
                  <p:pic>
                    <p:nvPicPr>
                      <p:cNvPr id="0" name="图片 2118"/>
                      <p:cNvPicPr/>
                      <p:nvPr/>
                    </p:nvPicPr>
                    <p:blipFill>
                      <a:blip r:embed="rId2"/>
                      <a:stretch>
                        <a:fillRect/>
                      </a:stretch>
                    </p:blipFill>
                    <p:spPr>
                      <a:xfrm>
                        <a:off x="1568828" y="1484784"/>
                        <a:ext cx="8856984" cy="157293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2349203" y="3367414"/>
          <a:ext cx="379313" cy="565642"/>
        </p:xfrm>
        <a:graphic>
          <a:graphicData uri="http://schemas.openxmlformats.org/presentationml/2006/ole">
            <mc:AlternateContent xmlns:mc="http://schemas.openxmlformats.org/markup-compatibility/2006">
              <mc:Choice xmlns:v="urn:schemas-microsoft-com:vml" Requires="v">
                <p:oleObj spid="_x0000_s3" name="Equation" r:id="rId3" imgW="156845" imgH="233680" progId="Equation.DSMT4">
                  <p:embed/>
                </p:oleObj>
              </mc:Choice>
              <mc:Fallback>
                <p:oleObj name="Equation" r:id="rId3" imgW="156845" imgH="233680" progId="Equation.DSMT4">
                  <p:embed/>
                  <p:pic>
                    <p:nvPicPr>
                      <p:cNvPr id="0" name="图片 2"/>
                      <p:cNvPicPr/>
                      <p:nvPr/>
                    </p:nvPicPr>
                    <p:blipFill>
                      <a:blip r:embed="rId4"/>
                      <a:stretch>
                        <a:fillRect/>
                      </a:stretch>
                    </p:blipFill>
                    <p:spPr>
                      <a:xfrm>
                        <a:off x="2349203" y="3367414"/>
                        <a:ext cx="379313" cy="565642"/>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4920428" y="3429000"/>
          <a:ext cx="1194254" cy="483102"/>
        </p:xfrm>
        <a:graphic>
          <a:graphicData uri="http://schemas.openxmlformats.org/presentationml/2006/ole">
            <mc:AlternateContent xmlns:mc="http://schemas.openxmlformats.org/markup-compatibility/2006">
              <mc:Choice xmlns:v="urn:schemas-microsoft-com:vml" Requires="v">
                <p:oleObj spid="_x0000_s4" name="Equation" r:id="rId5" imgW="539750" imgH="221615" progId="Equation.DSMT4">
                  <p:embed/>
                </p:oleObj>
              </mc:Choice>
              <mc:Fallback>
                <p:oleObj name="Equation" r:id="rId5" imgW="539750" imgH="221615" progId="Equation.DSMT4">
                  <p:embed/>
                  <p:pic>
                    <p:nvPicPr>
                      <p:cNvPr id="0" name="图片 3"/>
                      <p:cNvPicPr/>
                      <p:nvPr/>
                    </p:nvPicPr>
                    <p:blipFill>
                      <a:blip r:embed="rId6"/>
                      <a:stretch>
                        <a:fillRect/>
                      </a:stretch>
                    </p:blipFill>
                    <p:spPr>
                      <a:xfrm>
                        <a:off x="4920428" y="3429000"/>
                        <a:ext cx="1194254" cy="48310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9982051" y="3346460"/>
          <a:ext cx="379313" cy="565642"/>
        </p:xfrm>
        <a:graphic>
          <a:graphicData uri="http://schemas.openxmlformats.org/presentationml/2006/ole">
            <mc:AlternateContent xmlns:mc="http://schemas.openxmlformats.org/markup-compatibility/2006">
              <mc:Choice xmlns:v="urn:schemas-microsoft-com:vml" Requires="v">
                <p:oleObj spid="_x0000_s7" name="Equation" r:id="rId7" imgW="156845" imgH="233680" progId="Equation.DSMT4">
                  <p:embed/>
                </p:oleObj>
              </mc:Choice>
              <mc:Fallback>
                <p:oleObj name="Equation" r:id="rId7" imgW="156845" imgH="233680" progId="Equation.DSMT4">
                  <p:embed/>
                  <p:pic>
                    <p:nvPicPr>
                      <p:cNvPr id="0" name="图片 6"/>
                      <p:cNvPicPr/>
                      <p:nvPr/>
                    </p:nvPicPr>
                    <p:blipFill>
                      <a:blip r:embed="rId8"/>
                      <a:stretch>
                        <a:fillRect/>
                      </a:stretch>
                    </p:blipFill>
                    <p:spPr>
                      <a:xfrm>
                        <a:off x="9982051" y="3346460"/>
                        <a:ext cx="379313" cy="565642"/>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10293125" y="4005064"/>
          <a:ext cx="793097" cy="565642"/>
        </p:xfrm>
        <a:graphic>
          <a:graphicData uri="http://schemas.openxmlformats.org/presentationml/2006/ole">
            <mc:AlternateContent xmlns:mc="http://schemas.openxmlformats.org/markup-compatibility/2006">
              <mc:Choice xmlns:v="urn:schemas-microsoft-com:vml" Requires="v">
                <p:oleObj spid="_x0000_s8" name="Equation" r:id="rId9" imgW="358775" imgH="257810" progId="Equation.DSMT4">
                  <p:embed/>
                </p:oleObj>
              </mc:Choice>
              <mc:Fallback>
                <p:oleObj name="Equation" r:id="rId9" imgW="358775" imgH="257810" progId="Equation.DSMT4">
                  <p:embed/>
                  <p:pic>
                    <p:nvPicPr>
                      <p:cNvPr id="0" name="图片 7"/>
                      <p:cNvPicPr/>
                      <p:nvPr/>
                    </p:nvPicPr>
                    <p:blipFill>
                      <a:blip r:embed="rId10"/>
                      <a:stretch>
                        <a:fillRect/>
                      </a:stretch>
                    </p:blipFill>
                    <p:spPr>
                      <a:xfrm>
                        <a:off x="10293125" y="4005064"/>
                        <a:ext cx="793097" cy="56564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437435" y="4615297"/>
          <a:ext cx="4392488" cy="1139741"/>
        </p:xfrm>
        <a:graphic>
          <a:graphicData uri="http://schemas.openxmlformats.org/presentationml/2006/ole">
            <mc:AlternateContent xmlns:mc="http://schemas.openxmlformats.org/markup-compatibility/2006">
              <mc:Choice xmlns:v="urn:schemas-microsoft-com:vml" Requires="v">
                <p:oleObj spid="_x0000_s14" name="Equation" r:id="rId11" imgW="2308225" imgH="600075" progId="Equation.DSMT4">
                  <p:embed/>
                </p:oleObj>
              </mc:Choice>
              <mc:Fallback>
                <p:oleObj name="Equation" r:id="rId11" imgW="2308225" imgH="600075" progId="Equation.DSMT4">
                  <p:embed/>
                  <p:pic>
                    <p:nvPicPr>
                      <p:cNvPr id="0" name="图片 13"/>
                      <p:cNvPicPr/>
                      <p:nvPr/>
                    </p:nvPicPr>
                    <p:blipFill>
                      <a:blip r:embed="rId12"/>
                      <a:stretch>
                        <a:fillRect/>
                      </a:stretch>
                    </p:blipFill>
                    <p:spPr>
                      <a:xfrm>
                        <a:off x="4437435" y="4615297"/>
                        <a:ext cx="4392488" cy="1139741"/>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005387" y="5837077"/>
          <a:ext cx="1080120" cy="621156"/>
        </p:xfrm>
        <a:graphic>
          <a:graphicData uri="http://schemas.openxmlformats.org/presentationml/2006/ole">
            <mc:AlternateContent xmlns:mc="http://schemas.openxmlformats.org/markup-compatibility/2006">
              <mc:Choice xmlns:v="urn:schemas-microsoft-com:vml" Requires="v">
                <p:oleObj spid="_x0000_s16" name="Equation" r:id="rId13" imgW="422910" imgH="245745" progId="Equation.DSMT4">
                  <p:embed/>
                </p:oleObj>
              </mc:Choice>
              <mc:Fallback>
                <p:oleObj name="Equation" r:id="rId13" imgW="422910" imgH="245745" progId="Equation.DSMT4">
                  <p:embed/>
                  <p:pic>
                    <p:nvPicPr>
                      <p:cNvPr id="0" name="图片 15"/>
                      <p:cNvPicPr/>
                      <p:nvPr/>
                    </p:nvPicPr>
                    <p:blipFill>
                      <a:blip r:embed="rId14"/>
                      <a:stretch>
                        <a:fillRect/>
                      </a:stretch>
                    </p:blipFill>
                    <p:spPr>
                      <a:xfrm>
                        <a:off x="4005387" y="5837077"/>
                        <a:ext cx="1080120" cy="62115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8453836" y="5886199"/>
          <a:ext cx="752173" cy="536455"/>
        </p:xfrm>
        <a:graphic>
          <a:graphicData uri="http://schemas.openxmlformats.org/presentationml/2006/ole">
            <mc:AlternateContent xmlns:mc="http://schemas.openxmlformats.org/markup-compatibility/2006">
              <mc:Choice xmlns:v="urn:schemas-microsoft-com:vml" Requires="v">
                <p:oleObj spid="_x0000_s18" name="Equation" r:id="rId15" imgW="358775" imgH="257810" progId="Equation.DSMT4">
                  <p:embed/>
                </p:oleObj>
              </mc:Choice>
              <mc:Fallback>
                <p:oleObj name="Equation" r:id="rId15" imgW="358775" imgH="257810" progId="Equation.DSMT4">
                  <p:embed/>
                  <p:pic>
                    <p:nvPicPr>
                      <p:cNvPr id="0" name="图片 17"/>
                      <p:cNvPicPr/>
                      <p:nvPr/>
                    </p:nvPicPr>
                    <p:blipFill>
                      <a:blip r:embed="rId16"/>
                      <a:stretch>
                        <a:fillRect/>
                      </a:stretch>
                    </p:blipFill>
                    <p:spPr>
                      <a:xfrm>
                        <a:off x="8453836" y="5886199"/>
                        <a:ext cx="752173" cy="536455"/>
                      </a:xfrm>
                      <a:prstGeom prst="rect">
                        <a:avLst/>
                      </a:prstGeom>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3770969"/>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特别是，当扰动项相互独立时，对于                    ，                       ，则                   ，由此说明，</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是</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的更一般化形式。结合（</a:t>
            </a:r>
            <a:r>
              <a:rPr kumimoji="1" lang="en-US" altLang="zh-CN" sz="2400" dirty="0">
                <a:latin typeface="Times New Roman" panose="02020603050405020304" pitchFamily="18" charset="0"/>
                <a:ea typeface="+mn-ea"/>
                <a:cs typeface="Times New Roman" panose="02020603050405020304" pitchFamily="18" charset="0"/>
              </a:rPr>
              <a:t>5-13</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5-14</a:t>
            </a:r>
            <a:r>
              <a:rPr kumimoji="1" lang="zh-CN" altLang="en-US" sz="2400" dirty="0">
                <a:latin typeface="Times New Roman" panose="02020603050405020304" pitchFamily="18" charset="0"/>
                <a:ea typeface="+mn-ea"/>
                <a:cs typeface="Times New Roman" panose="02020603050405020304" pitchFamily="18" charset="0"/>
              </a:rPr>
              <a:t>）式可推导得到</a:t>
            </a:r>
            <a:r>
              <a:rPr kumimoji="1" lang="en-US" altLang="zh-CN" sz="2400" dirty="0">
                <a:latin typeface="Times New Roman" panose="02020603050405020304" pitchFamily="18" charset="0"/>
                <a:ea typeface="+mn-ea"/>
                <a:cs typeface="Times New Roman" panose="02020603050405020304" pitchFamily="18" charset="0"/>
              </a:rPr>
              <a:t>t</a:t>
            </a:r>
            <a:r>
              <a:rPr kumimoji="1" lang="zh-CN" altLang="en-US" sz="2400" dirty="0">
                <a:latin typeface="Times New Roman" panose="02020603050405020304" pitchFamily="18" charset="0"/>
                <a:ea typeface="+mn-ea"/>
                <a:cs typeface="Times New Roman" panose="02020603050405020304" pitchFamily="18" charset="0"/>
              </a:rPr>
              <a:t>统计量的极限分布：</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333200" y="908720"/>
          <a:ext cx="1520837" cy="504718"/>
        </p:xfrm>
        <a:graphic>
          <a:graphicData uri="http://schemas.openxmlformats.org/presentationml/2006/ole">
            <mc:AlternateContent xmlns:mc="http://schemas.openxmlformats.org/markup-compatibility/2006">
              <mc:Choice xmlns:v="urn:schemas-microsoft-com:vml" Requires="v">
                <p:oleObj spid="_x0000_s2119" name="Equation" r:id="rId1" imgW="616585" imgH="205740" progId="Equation.DSMT4">
                  <p:embed/>
                </p:oleObj>
              </mc:Choice>
              <mc:Fallback>
                <p:oleObj name="Equation" r:id="rId1" imgW="616585" imgH="205740" progId="Equation.DSMT4">
                  <p:embed/>
                  <p:pic>
                    <p:nvPicPr>
                      <p:cNvPr id="0" name="图片 2118"/>
                      <p:cNvPicPr/>
                      <p:nvPr/>
                    </p:nvPicPr>
                    <p:blipFill>
                      <a:blip r:embed="rId2"/>
                      <a:stretch>
                        <a:fillRect/>
                      </a:stretch>
                    </p:blipFill>
                    <p:spPr>
                      <a:xfrm>
                        <a:off x="5333200" y="908720"/>
                        <a:ext cx="1520837" cy="50471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7101731" y="895167"/>
          <a:ext cx="1872208" cy="547074"/>
        </p:xfrm>
        <a:graphic>
          <a:graphicData uri="http://schemas.openxmlformats.org/presentationml/2006/ole">
            <mc:AlternateContent xmlns:mc="http://schemas.openxmlformats.org/markup-compatibility/2006">
              <mc:Choice xmlns:v="urn:schemas-microsoft-com:vml" Requires="v">
                <p:oleObj spid="_x0000_s6" name="Equation" r:id="rId3" imgW="829945" imgH="245745" progId="Equation.DSMT4">
                  <p:embed/>
                </p:oleObj>
              </mc:Choice>
              <mc:Fallback>
                <p:oleObj name="Equation" r:id="rId3" imgW="829945" imgH="245745" progId="Equation.DSMT4">
                  <p:embed/>
                  <p:pic>
                    <p:nvPicPr>
                      <p:cNvPr id="0" name="图片 5"/>
                      <p:cNvPicPr/>
                      <p:nvPr/>
                    </p:nvPicPr>
                    <p:blipFill>
                      <a:blip r:embed="rId4"/>
                      <a:stretch>
                        <a:fillRect/>
                      </a:stretch>
                    </p:blipFill>
                    <p:spPr>
                      <a:xfrm>
                        <a:off x="7101731" y="895167"/>
                        <a:ext cx="1872208" cy="547074"/>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9550003" y="858189"/>
          <a:ext cx="1482025" cy="574924"/>
        </p:xfrm>
        <a:graphic>
          <a:graphicData uri="http://schemas.openxmlformats.org/presentationml/2006/ole">
            <mc:AlternateContent xmlns:mc="http://schemas.openxmlformats.org/markup-compatibility/2006">
              <mc:Choice xmlns:v="urn:schemas-microsoft-com:vml" Requires="v">
                <p:oleObj spid="_x0000_s8" name="Equation" r:id="rId5" imgW="628650" imgH="245745" progId="Equation.DSMT4">
                  <p:embed/>
                </p:oleObj>
              </mc:Choice>
              <mc:Fallback>
                <p:oleObj name="Equation" r:id="rId5" imgW="628650" imgH="245745" progId="Equation.DSMT4">
                  <p:embed/>
                  <p:pic>
                    <p:nvPicPr>
                      <p:cNvPr id="0" name="图片 7"/>
                      <p:cNvPicPr/>
                      <p:nvPr/>
                    </p:nvPicPr>
                    <p:blipFill>
                      <a:blip r:embed="rId6"/>
                      <a:stretch>
                        <a:fillRect/>
                      </a:stretch>
                    </p:blipFill>
                    <p:spPr>
                      <a:xfrm>
                        <a:off x="9550003" y="858189"/>
                        <a:ext cx="1482025" cy="574924"/>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413316" y="2852936"/>
          <a:ext cx="8877699" cy="2520280"/>
        </p:xfrm>
        <a:graphic>
          <a:graphicData uri="http://schemas.openxmlformats.org/presentationml/2006/ole">
            <mc:AlternateContent xmlns:mc="http://schemas.openxmlformats.org/markup-compatibility/2006">
              <mc:Choice xmlns:v="urn:schemas-microsoft-com:vml" Requires="v">
                <p:oleObj spid="_x0000_s10" name="Equation" r:id="rId7" imgW="4838065" imgH="1377950" progId="Equation.DSMT4">
                  <p:embed/>
                </p:oleObj>
              </mc:Choice>
              <mc:Fallback>
                <p:oleObj name="Equation" r:id="rId7" imgW="4838065" imgH="1377950" progId="Equation.DSMT4">
                  <p:embed/>
                  <p:pic>
                    <p:nvPicPr>
                      <p:cNvPr id="0" name="图片 9"/>
                      <p:cNvPicPr/>
                      <p:nvPr/>
                    </p:nvPicPr>
                    <p:blipFill>
                      <a:blip r:embed="rId8"/>
                      <a:stretch>
                        <a:fillRect/>
                      </a:stretch>
                    </p:blipFill>
                    <p:spPr>
                      <a:xfrm>
                        <a:off x="1413316" y="2852936"/>
                        <a:ext cx="8877699" cy="2520280"/>
                      </a:xfrm>
                      <a:prstGeom prst="rect">
                        <a:avLst/>
                      </a:prstGeom>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4398833"/>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 </a:t>
            </a:r>
            <a:r>
              <a:rPr kumimoji="1" lang="en-US" altLang="zh-CN" sz="2400" i="1"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统计量按照                                   进行修正，可得到如下极限分布：</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可见，修正后的统计量与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假设（</a:t>
            </a:r>
            <a:r>
              <a:rPr kumimoji="1" lang="en-US" altLang="zh-CN" sz="2400" dirty="0">
                <a:latin typeface="Times New Roman" panose="02020603050405020304" pitchFamily="18" charset="0"/>
                <a:ea typeface="+mn-ea"/>
                <a:cs typeface="Times New Roman" panose="02020603050405020304" pitchFamily="18" charset="0"/>
              </a:rPr>
              <a:t>5-2</a:t>
            </a:r>
            <a:r>
              <a:rPr kumimoji="1" lang="zh-CN" altLang="en-US" sz="2400" dirty="0">
                <a:latin typeface="Times New Roman" panose="02020603050405020304" pitchFamily="18" charset="0"/>
                <a:ea typeface="+mn-ea"/>
                <a:cs typeface="Times New Roman" panose="02020603050405020304" pitchFamily="18" charset="0"/>
              </a:rPr>
              <a:t>）式情形具有相同的极限分布，因此，在 </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单位根检验过程中，也可以使用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检验的临界值表。然而，由于极限分布（</a:t>
            </a:r>
            <a:r>
              <a:rPr kumimoji="1" lang="en-US" altLang="zh-CN" sz="2400" dirty="0">
                <a:latin typeface="Times New Roman" panose="02020603050405020304" pitchFamily="18" charset="0"/>
                <a:ea typeface="+mn-ea"/>
                <a:cs typeface="Times New Roman" panose="02020603050405020304" pitchFamily="18" charset="0"/>
              </a:rPr>
              <a:t>5-15</a:t>
            </a:r>
            <a:r>
              <a:rPr kumimoji="1" lang="zh-CN" altLang="en-US" sz="2400" dirty="0">
                <a:latin typeface="Times New Roman" panose="02020603050405020304" pitchFamily="18" charset="0"/>
                <a:ea typeface="+mn-ea"/>
                <a:cs typeface="Times New Roman" panose="02020603050405020304" pitchFamily="18" charset="0"/>
              </a:rPr>
              <a:t>）式包含未知参数      和      ，因此，需要对它们展开识别估计。</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2637235" y="753110"/>
          <a:ext cx="2635641" cy="911597"/>
        </p:xfrm>
        <a:graphic>
          <a:graphicData uri="http://schemas.openxmlformats.org/presentationml/2006/ole">
            <mc:AlternateContent xmlns:mc="http://schemas.openxmlformats.org/markup-compatibility/2006">
              <mc:Choice xmlns:v="urn:schemas-microsoft-com:vml" Requires="v">
                <p:oleObj spid="_x0000_s2119" name="Equation" r:id="rId1" imgW="1289050" imgH="447040" progId="Equation.DSMT4">
                  <p:embed/>
                </p:oleObj>
              </mc:Choice>
              <mc:Fallback>
                <p:oleObj name="Equation" r:id="rId1" imgW="1289050" imgH="447040" progId="Equation.DSMT4">
                  <p:embed/>
                  <p:pic>
                    <p:nvPicPr>
                      <p:cNvPr id="0" name="图片 2118"/>
                      <p:cNvPicPr/>
                      <p:nvPr/>
                    </p:nvPicPr>
                    <p:blipFill>
                      <a:blip r:embed="rId2"/>
                      <a:stretch>
                        <a:fillRect/>
                      </a:stretch>
                    </p:blipFill>
                    <p:spPr>
                      <a:xfrm>
                        <a:off x="2637235" y="753110"/>
                        <a:ext cx="2635641" cy="91159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2797155" y="1578486"/>
          <a:ext cx="6592928" cy="1728192"/>
        </p:xfrm>
        <a:graphic>
          <a:graphicData uri="http://schemas.openxmlformats.org/presentationml/2006/ole">
            <mc:AlternateContent xmlns:mc="http://schemas.openxmlformats.org/markup-compatibility/2006">
              <mc:Choice xmlns:v="urn:schemas-microsoft-com:vml" Requires="v">
                <p:oleObj spid="_x0000_s3" name="Equation" r:id="rId3" imgW="3298825" imgH="866140" progId="Equation.DSMT4">
                  <p:embed/>
                </p:oleObj>
              </mc:Choice>
              <mc:Fallback>
                <p:oleObj name="Equation" r:id="rId3" imgW="3298825" imgH="866140" progId="Equation.DSMT4">
                  <p:embed/>
                  <p:pic>
                    <p:nvPicPr>
                      <p:cNvPr id="0" name="图片 2"/>
                      <p:cNvPicPr/>
                      <p:nvPr/>
                    </p:nvPicPr>
                    <p:blipFill>
                      <a:blip r:embed="rId4"/>
                      <a:stretch>
                        <a:fillRect/>
                      </a:stretch>
                    </p:blipFill>
                    <p:spPr>
                      <a:xfrm>
                        <a:off x="2797155" y="1578486"/>
                        <a:ext cx="6592928" cy="1728192"/>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637235" y="4625654"/>
          <a:ext cx="387251" cy="535224"/>
        </p:xfrm>
        <a:graphic>
          <a:graphicData uri="http://schemas.openxmlformats.org/presentationml/2006/ole">
            <mc:AlternateContent xmlns:mc="http://schemas.openxmlformats.org/markup-compatibility/2006">
              <mc:Choice xmlns:v="urn:schemas-microsoft-com:vml" Requires="v">
                <p:oleObj spid="_x0000_s4" name="Equation" r:id="rId5" imgW="168910" imgH="233680" progId="Equation.DSMT4">
                  <p:embed/>
                </p:oleObj>
              </mc:Choice>
              <mc:Fallback>
                <p:oleObj name="Equation" r:id="rId5" imgW="168910" imgH="233680" progId="Equation.DSMT4">
                  <p:embed/>
                  <p:pic>
                    <p:nvPicPr>
                      <p:cNvPr id="0" name="图片 3"/>
                      <p:cNvPicPr/>
                      <p:nvPr/>
                    </p:nvPicPr>
                    <p:blipFill>
                      <a:blip r:embed="rId6"/>
                      <a:stretch>
                        <a:fillRect/>
                      </a:stretch>
                    </p:blipFill>
                    <p:spPr>
                      <a:xfrm>
                        <a:off x="2637235" y="4625654"/>
                        <a:ext cx="387251" cy="53522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429323" y="4703282"/>
          <a:ext cx="299368" cy="379967"/>
        </p:xfrm>
        <a:graphic>
          <a:graphicData uri="http://schemas.openxmlformats.org/presentationml/2006/ole">
            <mc:AlternateContent xmlns:mc="http://schemas.openxmlformats.org/markup-compatibility/2006">
              <mc:Choice xmlns:v="urn:schemas-microsoft-com:vml" Requires="v">
                <p:oleObj spid="_x0000_s7" name="Equation" r:id="rId7" imgW="144780" imgH="180975" progId="Equation.DSMT4">
                  <p:embed/>
                </p:oleObj>
              </mc:Choice>
              <mc:Fallback>
                <p:oleObj name="Equation" r:id="rId7" imgW="144780" imgH="180975" progId="Equation.DSMT4">
                  <p:embed/>
                  <p:pic>
                    <p:nvPicPr>
                      <p:cNvPr id="0" name="图片 6"/>
                      <p:cNvPicPr/>
                      <p:nvPr/>
                    </p:nvPicPr>
                    <p:blipFill>
                      <a:blip r:embed="rId8"/>
                      <a:stretch>
                        <a:fillRect/>
                      </a:stretch>
                    </p:blipFill>
                    <p:spPr>
                      <a:xfrm>
                        <a:off x="3429323" y="4703282"/>
                        <a:ext cx="299368" cy="379967"/>
                      </a:xfrm>
                      <a:prstGeom prst="rect">
                        <a:avLst/>
                      </a:prstGeom>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8604" y="758992"/>
            <a:ext cx="11897433"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在实际应用过程中，</a:t>
            </a:r>
            <a:r>
              <a:rPr kumimoji="1" lang="en-US" altLang="zh-CN" sz="2400" dirty="0">
                <a:latin typeface="Times New Roman" panose="02020603050405020304" pitchFamily="18" charset="0"/>
                <a:ea typeface="+mn-ea"/>
                <a:cs typeface="Times New Roman" panose="02020603050405020304" pitchFamily="18" charset="0"/>
              </a:rPr>
              <a:t>PP </a:t>
            </a:r>
            <a:r>
              <a:rPr kumimoji="1" lang="zh-CN" altLang="en-US" sz="2400" dirty="0">
                <a:latin typeface="Times New Roman" panose="02020603050405020304" pitchFamily="18" charset="0"/>
                <a:ea typeface="+mn-ea"/>
                <a:cs typeface="Times New Roman" panose="02020603050405020304" pitchFamily="18" charset="0"/>
              </a:rPr>
              <a:t>单位根检验的具体步骤如下：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第一步，用</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法估计一阶自回归模型的参数估计值和残差序列。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第二步，计算残差的样本自协方差：                                              ，以及                    的估计值                                        ，其中，    的大小根据实际情况而定，如若当从</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h </a:t>
            </a:r>
            <a:r>
              <a:rPr kumimoji="1" lang="zh-CN" altLang="en-US" sz="2400" dirty="0">
                <a:latin typeface="Times New Roman" panose="02020603050405020304" pitchFamily="18" charset="0"/>
                <a:ea typeface="+mn-ea"/>
                <a:cs typeface="Times New Roman" panose="02020603050405020304" pitchFamily="18" charset="0"/>
              </a:rPr>
              <a:t>阶后，    对    的贡献可以忽略不计，则 </a:t>
            </a:r>
            <a:r>
              <a:rPr kumimoji="1" lang="en-US" altLang="zh-CN" sz="2400" i="1" dirty="0">
                <a:latin typeface="Times New Roman" panose="02020603050405020304" pitchFamily="18" charset="0"/>
                <a:ea typeface="+mn-ea"/>
                <a:cs typeface="Times New Roman" panose="02020603050405020304" pitchFamily="18" charset="0"/>
              </a:rPr>
              <a:t>q</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等于 </a:t>
            </a:r>
            <a:r>
              <a:rPr kumimoji="1" lang="en-US" altLang="zh-CN" sz="2400" i="1" dirty="0">
                <a:latin typeface="Times New Roman" panose="02020603050405020304" pitchFamily="18" charset="0"/>
                <a:ea typeface="+mn-ea"/>
                <a:cs typeface="Times New Roman" panose="02020603050405020304" pitchFamily="18" charset="0"/>
              </a:rPr>
              <a:t>h</a:t>
            </a:r>
            <a:r>
              <a:rPr kumimoji="1" lang="zh-CN" altLang="en-US" sz="2400" dirty="0">
                <a:latin typeface="Times New Roman" panose="02020603050405020304" pitchFamily="18" charset="0"/>
                <a:ea typeface="+mn-ea"/>
                <a:cs typeface="Times New Roman" panose="02020603050405020304" pitchFamily="18" charset="0"/>
              </a:rPr>
              <a:t>，同时，</a:t>
            </a:r>
            <a:r>
              <a:rPr kumimoji="1" lang="en-US" altLang="zh-CN" sz="2400" dirty="0">
                <a:latin typeface="Times New Roman" panose="02020603050405020304" pitchFamily="18" charset="0"/>
                <a:ea typeface="+mn-ea"/>
                <a:cs typeface="Times New Roman" panose="02020603050405020304" pitchFamily="18" charset="0"/>
              </a:rPr>
              <a:t>Newey</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West</a:t>
            </a:r>
            <a:r>
              <a:rPr kumimoji="1" lang="zh-CN" altLang="en-US" sz="2400" dirty="0">
                <a:latin typeface="Times New Roman" panose="02020603050405020304" pitchFamily="18" charset="0"/>
                <a:ea typeface="+mn-ea"/>
                <a:cs typeface="Times New Roman" panose="02020603050405020304" pitchFamily="18" charset="0"/>
              </a:rPr>
              <a:t>建议 </a:t>
            </a:r>
            <a:r>
              <a:rPr kumimoji="1" lang="en-US" altLang="zh-CN" sz="2400" i="1" dirty="0">
                <a:latin typeface="Times New Roman" panose="02020603050405020304" pitchFamily="18" charset="0"/>
                <a:ea typeface="+mn-ea"/>
                <a:cs typeface="Times New Roman" panose="02020603050405020304" pitchFamily="18" charset="0"/>
              </a:rPr>
              <a:t>q</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取值为</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或</a:t>
            </a:r>
            <a:r>
              <a:rPr kumimoji="1" lang="en-US" altLang="zh-CN" sz="2400" dirty="0">
                <a:latin typeface="Times New Roman" panose="02020603050405020304" pitchFamily="18" charset="0"/>
                <a:ea typeface="+mn-ea"/>
                <a:cs typeface="Times New Roman" panose="02020603050405020304" pitchFamily="18" charset="0"/>
              </a:rPr>
              <a:t>4</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第三步，计算参数估计量     的标准差       和残差     的估计方差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第四步，将上述的计算结果代入统计量表达式                                        ，并查临界值表，可以断定序列是否存在单位根。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301531" y="1988840"/>
          <a:ext cx="3511202" cy="864096"/>
        </p:xfrm>
        <a:graphic>
          <a:graphicData uri="http://schemas.openxmlformats.org/presentationml/2006/ole">
            <mc:AlternateContent xmlns:mc="http://schemas.openxmlformats.org/markup-compatibility/2006">
              <mc:Choice xmlns:v="urn:schemas-microsoft-com:vml" Requires="v">
                <p:oleObj spid="_x0000_s2119" name="Equation" r:id="rId1" imgW="1808480" imgH="447040" progId="Equation.DSMT4">
                  <p:embed/>
                </p:oleObj>
              </mc:Choice>
              <mc:Fallback>
                <p:oleObj name="Equation" r:id="rId1" imgW="1808480" imgH="447040" progId="Equation.DSMT4">
                  <p:embed/>
                  <p:pic>
                    <p:nvPicPr>
                      <p:cNvPr id="0" name="图片 2118"/>
                      <p:cNvPicPr/>
                      <p:nvPr/>
                    </p:nvPicPr>
                    <p:blipFill>
                      <a:blip r:embed="rId2"/>
                      <a:stretch>
                        <a:fillRect/>
                      </a:stretch>
                    </p:blipFill>
                    <p:spPr>
                      <a:xfrm>
                        <a:off x="5301531" y="1988840"/>
                        <a:ext cx="3511202" cy="864096"/>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9838035" y="2204864"/>
          <a:ext cx="1457151" cy="465181"/>
        </p:xfrm>
        <a:graphic>
          <a:graphicData uri="http://schemas.openxmlformats.org/presentationml/2006/ole">
            <mc:AlternateContent xmlns:mc="http://schemas.openxmlformats.org/markup-compatibility/2006">
              <mc:Choice xmlns:v="urn:schemas-microsoft-com:vml" Requires="v">
                <p:oleObj spid="_x0000_s6" name="Equation" r:id="rId3" imgW="640715" imgH="205740" progId="Equation.DSMT4">
                  <p:embed/>
                </p:oleObj>
              </mc:Choice>
              <mc:Fallback>
                <p:oleObj name="Equation" r:id="rId3" imgW="640715" imgH="205740" progId="Equation.DSMT4">
                  <p:embed/>
                  <p:pic>
                    <p:nvPicPr>
                      <p:cNvPr id="0" name="图片 5"/>
                      <p:cNvPicPr/>
                      <p:nvPr/>
                    </p:nvPicPr>
                    <p:blipFill>
                      <a:blip r:embed="rId4"/>
                      <a:stretch>
                        <a:fillRect/>
                      </a:stretch>
                    </p:blipFill>
                    <p:spPr>
                      <a:xfrm>
                        <a:off x="9838035" y="2204864"/>
                        <a:ext cx="1457151" cy="465181"/>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413099" y="2670045"/>
          <a:ext cx="2989960" cy="847527"/>
        </p:xfrm>
        <a:graphic>
          <a:graphicData uri="http://schemas.openxmlformats.org/presentationml/2006/ole">
            <mc:AlternateContent xmlns:mc="http://schemas.openxmlformats.org/markup-compatibility/2006">
              <mc:Choice xmlns:v="urn:schemas-microsoft-com:vml" Requires="v">
                <p:oleObj spid="_x0000_s8" name="Equation" r:id="rId5" imgW="1619250" imgH="463550" progId="Equation.DSMT4">
                  <p:embed/>
                </p:oleObj>
              </mc:Choice>
              <mc:Fallback>
                <p:oleObj name="Equation" r:id="rId5" imgW="1619250" imgH="463550" progId="Equation.DSMT4">
                  <p:embed/>
                  <p:pic>
                    <p:nvPicPr>
                      <p:cNvPr id="0" name="图片 7"/>
                      <p:cNvPicPr/>
                      <p:nvPr/>
                    </p:nvPicPr>
                    <p:blipFill>
                      <a:blip r:embed="rId6"/>
                      <a:stretch>
                        <a:fillRect/>
                      </a:stretch>
                    </p:blipFill>
                    <p:spPr>
                      <a:xfrm>
                        <a:off x="1413099" y="2670045"/>
                        <a:ext cx="2989960" cy="84752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585041" y="2832179"/>
          <a:ext cx="349727" cy="452805"/>
        </p:xfrm>
        <a:graphic>
          <a:graphicData uri="http://schemas.openxmlformats.org/presentationml/2006/ole">
            <mc:AlternateContent xmlns:mc="http://schemas.openxmlformats.org/markup-compatibility/2006">
              <mc:Choice xmlns:v="urn:schemas-microsoft-com:vml" Requires="v">
                <p:oleObj spid="_x0000_s10" name="Equation" r:id="rId7" imgW="132715" imgH="168910" progId="Equation.DSMT4">
                  <p:embed/>
                </p:oleObj>
              </mc:Choice>
              <mc:Fallback>
                <p:oleObj name="Equation" r:id="rId7" imgW="132715" imgH="168910" progId="Equation.DSMT4">
                  <p:embed/>
                  <p:pic>
                    <p:nvPicPr>
                      <p:cNvPr id="0" name="图片 9"/>
                      <p:cNvPicPr/>
                      <p:nvPr/>
                    </p:nvPicPr>
                    <p:blipFill>
                      <a:blip r:embed="rId8"/>
                      <a:stretch>
                        <a:fillRect/>
                      </a:stretch>
                    </p:blipFill>
                    <p:spPr>
                      <a:xfrm>
                        <a:off x="5585041" y="2832179"/>
                        <a:ext cx="349727" cy="452805"/>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765027" y="3398302"/>
          <a:ext cx="349727" cy="511794"/>
        </p:xfrm>
        <a:graphic>
          <a:graphicData uri="http://schemas.openxmlformats.org/presentationml/2006/ole">
            <mc:AlternateContent xmlns:mc="http://schemas.openxmlformats.org/markup-compatibility/2006">
              <mc:Choice xmlns:v="urn:schemas-microsoft-com:vml" Requires="v">
                <p:oleObj spid="_x0000_s11" name="Equation" r:id="rId9" imgW="168910" imgH="245745" progId="Equation.DSMT4">
                  <p:embed/>
                </p:oleObj>
              </mc:Choice>
              <mc:Fallback>
                <p:oleObj name="Equation" r:id="rId9" imgW="168910" imgH="245745" progId="Equation.DSMT4">
                  <p:embed/>
                  <p:pic>
                    <p:nvPicPr>
                      <p:cNvPr id="0" name="图片 10"/>
                      <p:cNvPicPr/>
                      <p:nvPr/>
                    </p:nvPicPr>
                    <p:blipFill>
                      <a:blip r:embed="rId10"/>
                      <a:stretch>
                        <a:fillRect/>
                      </a:stretch>
                    </p:blipFill>
                    <p:spPr>
                      <a:xfrm>
                        <a:off x="765027" y="3398302"/>
                        <a:ext cx="349727" cy="51179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338291" y="3429000"/>
          <a:ext cx="367454" cy="416619"/>
        </p:xfrm>
        <a:graphic>
          <a:graphicData uri="http://schemas.openxmlformats.org/presentationml/2006/ole">
            <mc:AlternateContent xmlns:mc="http://schemas.openxmlformats.org/markup-compatibility/2006">
              <mc:Choice xmlns:v="urn:schemas-microsoft-com:vml" Requires="v">
                <p:oleObj spid="_x0000_s14" name="Equation" r:id="rId11" imgW="193040" imgH="221615" progId="Equation.DSMT4">
                  <p:embed/>
                </p:oleObj>
              </mc:Choice>
              <mc:Fallback>
                <p:oleObj name="Equation" r:id="rId11" imgW="193040" imgH="221615" progId="Equation.DSMT4">
                  <p:embed/>
                  <p:pic>
                    <p:nvPicPr>
                      <p:cNvPr id="0" name="图片 13"/>
                      <p:cNvPicPr/>
                      <p:nvPr/>
                    </p:nvPicPr>
                    <p:blipFill>
                      <a:blip r:embed="rId12"/>
                      <a:stretch>
                        <a:fillRect/>
                      </a:stretch>
                    </p:blipFill>
                    <p:spPr>
                      <a:xfrm>
                        <a:off x="1338291" y="3429000"/>
                        <a:ext cx="367454" cy="416619"/>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3861371" y="4014733"/>
          <a:ext cx="367454" cy="518947"/>
        </p:xfrm>
        <a:graphic>
          <a:graphicData uri="http://schemas.openxmlformats.org/presentationml/2006/ole">
            <mc:AlternateContent xmlns:mc="http://schemas.openxmlformats.org/markup-compatibility/2006">
              <mc:Choice xmlns:v="urn:schemas-microsoft-com:vml" Requires="v">
                <p:oleObj spid="_x0000_s16" name="Equation" r:id="rId13" imgW="156845" imgH="221615" progId="Equation.DSMT4">
                  <p:embed/>
                </p:oleObj>
              </mc:Choice>
              <mc:Fallback>
                <p:oleObj name="Equation" r:id="rId13" imgW="156845" imgH="221615" progId="Equation.DSMT4">
                  <p:embed/>
                  <p:pic>
                    <p:nvPicPr>
                      <p:cNvPr id="0" name="图片 15"/>
                      <p:cNvPicPr/>
                      <p:nvPr/>
                    </p:nvPicPr>
                    <p:blipFill>
                      <a:blip r:embed="rId14"/>
                      <a:stretch>
                        <a:fillRect/>
                      </a:stretch>
                    </p:blipFill>
                    <p:spPr>
                      <a:xfrm>
                        <a:off x="3861371" y="4014733"/>
                        <a:ext cx="367454" cy="51894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517554" y="4092667"/>
          <a:ext cx="417213" cy="497339"/>
        </p:xfrm>
        <a:graphic>
          <a:graphicData uri="http://schemas.openxmlformats.org/presentationml/2006/ole">
            <mc:AlternateContent xmlns:mc="http://schemas.openxmlformats.org/markup-compatibility/2006">
              <mc:Choice xmlns:v="urn:schemas-microsoft-com:vml" Requires="v">
                <p:oleObj spid="_x0000_s18" name="Equation" r:id="rId15" imgW="205740" imgH="245745" progId="Equation.DSMT4">
                  <p:embed/>
                </p:oleObj>
              </mc:Choice>
              <mc:Fallback>
                <p:oleObj name="Equation" r:id="rId15" imgW="205740" imgH="245745" progId="Equation.DSMT4">
                  <p:embed/>
                  <p:pic>
                    <p:nvPicPr>
                      <p:cNvPr id="0" name="图片 17"/>
                      <p:cNvPicPr/>
                      <p:nvPr/>
                    </p:nvPicPr>
                    <p:blipFill>
                      <a:blip r:embed="rId16"/>
                      <a:stretch>
                        <a:fillRect/>
                      </a:stretch>
                    </p:blipFill>
                    <p:spPr>
                      <a:xfrm>
                        <a:off x="5517554" y="4092667"/>
                        <a:ext cx="417213" cy="497339"/>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6873405" y="3985722"/>
          <a:ext cx="367454" cy="547958"/>
        </p:xfrm>
        <a:graphic>
          <a:graphicData uri="http://schemas.openxmlformats.org/presentationml/2006/ole">
            <mc:AlternateContent xmlns:mc="http://schemas.openxmlformats.org/markup-compatibility/2006">
              <mc:Choice xmlns:v="urn:schemas-microsoft-com:vml" Requires="v">
                <p:oleObj spid="_x0000_s20" name="Equation" r:id="rId17" imgW="156845" imgH="233680" progId="Equation.DSMT4">
                  <p:embed/>
                </p:oleObj>
              </mc:Choice>
              <mc:Fallback>
                <p:oleObj name="Equation" r:id="rId17" imgW="156845" imgH="233680" progId="Equation.DSMT4">
                  <p:embed/>
                  <p:pic>
                    <p:nvPicPr>
                      <p:cNvPr id="0" name="图片 19"/>
                      <p:cNvPicPr/>
                      <p:nvPr/>
                    </p:nvPicPr>
                    <p:blipFill>
                      <a:blip r:embed="rId18"/>
                      <a:stretch>
                        <a:fillRect/>
                      </a:stretch>
                    </p:blipFill>
                    <p:spPr>
                      <a:xfrm>
                        <a:off x="6873405" y="3985722"/>
                        <a:ext cx="367454" cy="547958"/>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8812733" y="3866883"/>
          <a:ext cx="2105422" cy="824716"/>
        </p:xfrm>
        <a:graphic>
          <a:graphicData uri="http://schemas.openxmlformats.org/presentationml/2006/ole">
            <mc:AlternateContent xmlns:mc="http://schemas.openxmlformats.org/markup-compatibility/2006">
              <mc:Choice xmlns:v="urn:schemas-microsoft-com:vml" Requires="v">
                <p:oleObj spid="_x0000_s22" name="Equation" r:id="rId19" imgW="1007110" imgH="398780" progId="Equation.DSMT4">
                  <p:embed/>
                </p:oleObj>
              </mc:Choice>
              <mc:Fallback>
                <p:oleObj name="Equation" r:id="rId19" imgW="1007110" imgH="398780" progId="Equation.DSMT4">
                  <p:embed/>
                  <p:pic>
                    <p:nvPicPr>
                      <p:cNvPr id="0" name="图片 21"/>
                      <p:cNvPicPr/>
                      <p:nvPr/>
                    </p:nvPicPr>
                    <p:blipFill>
                      <a:blip r:embed="rId20"/>
                      <a:stretch>
                        <a:fillRect/>
                      </a:stretch>
                    </p:blipFill>
                    <p:spPr>
                      <a:xfrm>
                        <a:off x="8812733" y="3866883"/>
                        <a:ext cx="2105422" cy="824716"/>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678090" y="4512922"/>
          <a:ext cx="2927615" cy="824716"/>
        </p:xfrm>
        <a:graphic>
          <a:graphicData uri="http://schemas.openxmlformats.org/presentationml/2006/ole">
            <mc:AlternateContent xmlns:mc="http://schemas.openxmlformats.org/markup-compatibility/2006">
              <mc:Choice xmlns:v="urn:schemas-microsoft-com:vml" Requires="v">
                <p:oleObj spid="_x0000_s24" name="Equation" r:id="rId21" imgW="1583055" imgH="447040" progId="Equation.DSMT4">
                  <p:embed/>
                </p:oleObj>
              </mc:Choice>
              <mc:Fallback>
                <p:oleObj name="Equation" r:id="rId21" imgW="1583055" imgH="447040" progId="Equation.DSMT4">
                  <p:embed/>
                  <p:pic>
                    <p:nvPicPr>
                      <p:cNvPr id="0" name="图片 23"/>
                      <p:cNvPicPr/>
                      <p:nvPr/>
                    </p:nvPicPr>
                    <p:blipFill>
                      <a:blip r:embed="rId22"/>
                      <a:stretch>
                        <a:fillRect/>
                      </a:stretch>
                    </p:blipFill>
                    <p:spPr>
                      <a:xfrm>
                        <a:off x="6678090" y="4512922"/>
                        <a:ext cx="2927615" cy="824716"/>
                      </a:xfrm>
                      <a:prstGeom prst="rect">
                        <a:avLst/>
                      </a:prstGeom>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8905" y="4810125"/>
            <a:ext cx="65906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非平稳序列建模：误差修正模型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custDataLst>
              <p:tags r:id="rId2"/>
            </p:custDataLst>
          </p:nvPr>
        </p:nvSpPr>
        <p:spPr>
          <a:xfrm>
            <a:off x="3929380" y="386207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向量自回归分布滞后模型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4111943" y="3933508"/>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anose="020B0503020204020204" pitchFamily="34" charset="-122"/>
                <a:ea typeface="微软雅黑" panose="020B0503020204020204" pitchFamily="34" charset="-122"/>
              </a:rPr>
              <a:t>          单位根检验</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5"/>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协整检验</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6"/>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anose="020B0503020204020204" pitchFamily="34" charset="-122"/>
                <a:ea typeface="微软雅黑" panose="020B0503020204020204" pitchFamily="34" charset="-122"/>
              </a:rPr>
              <a:t>          协整估计</a:t>
            </a:r>
            <a:r>
              <a:rPr lang="en-US" altLang="zh-CN" sz="2600" b="1" dirty="0">
                <a:solidFill>
                  <a:schemeClr val="tx1"/>
                </a:solidFill>
                <a:latin typeface="微软雅黑" panose="020B0503020204020204" pitchFamily="34" charset="-122"/>
                <a:ea typeface="微软雅黑" panose="020B0503020204020204" pitchFamily="34" charset="-122"/>
              </a:rPr>
              <a:t>——DOLS</a:t>
            </a:r>
            <a:r>
              <a:rPr lang="zh-CN" altLang="en-US" sz="2600" b="1" dirty="0">
                <a:solidFill>
                  <a:schemeClr val="tx1"/>
                </a:solidFill>
                <a:latin typeface="微软雅黑" panose="020B0503020204020204" pitchFamily="34" charset="-122"/>
                <a:ea typeface="微软雅黑" panose="020B0503020204020204" pitchFamily="34" charset="-122"/>
              </a:rPr>
              <a:t>和</a:t>
            </a:r>
            <a:r>
              <a:rPr lang="en-US" altLang="zh-CN" sz="2600" b="1" dirty="0">
                <a:solidFill>
                  <a:schemeClr val="tx1"/>
                </a:solidFill>
                <a:latin typeface="微软雅黑" panose="020B0503020204020204" pitchFamily="34" charset="-122"/>
                <a:ea typeface="微软雅黑" panose="020B0503020204020204" pitchFamily="34" charset="-122"/>
              </a:rPr>
              <a:t>FMOLS</a:t>
            </a:r>
            <a:r>
              <a:rPr lang="zh-CN" altLang="en-US" sz="2600" b="1" dirty="0">
                <a:solidFill>
                  <a:schemeClr val="tx1"/>
                </a:solidFill>
                <a:latin typeface="微软雅黑" panose="020B0503020204020204" pitchFamily="34" charset="-122"/>
                <a:ea typeface="微软雅黑" panose="020B0503020204020204" pitchFamily="34" charset="-122"/>
              </a:rPr>
              <a:t>方法</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7"/>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111943" y="4897120"/>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61237" y="1124744"/>
            <a:ext cx="12309711" cy="430893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5-3】</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zh-CN" altLang="en-US"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5-2  PP</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的水平下显著；检验中的带宽是采用</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 进行选择</a:t>
            </a:r>
            <a:endParaRPr kumimoji="1" lang="zh-CN" altLang="en-US" sz="2000" dirty="0">
              <a:latin typeface="Times New Roman" panose="02020603050405020304" pitchFamily="18" charset="0"/>
              <a:ea typeface="+mn-ea"/>
              <a:cs typeface="Times New Roman" panose="02020603050405020304" pitchFamily="18" charset="0"/>
            </a:endParaRPr>
          </a:p>
        </p:txBody>
      </p:sp>
      <p:graphicFrame>
        <p:nvGraphicFramePr>
          <p:cNvPr id="19" name="表格 18"/>
          <p:cNvGraphicFramePr>
            <a:graphicFrameLocks noGrp="1"/>
          </p:cNvGraphicFramePr>
          <p:nvPr/>
        </p:nvGraphicFramePr>
        <p:xfrm>
          <a:off x="507293" y="2420888"/>
          <a:ext cx="11172650" cy="2448272"/>
        </p:xfrm>
        <a:graphic>
          <a:graphicData uri="http://schemas.openxmlformats.org/drawingml/2006/table">
            <a:tbl>
              <a:tblPr firstRow="1" firstCol="1" bandRow="1"/>
              <a:tblGrid>
                <a:gridCol w="1680703"/>
                <a:gridCol w="3808401"/>
                <a:gridCol w="1935490"/>
                <a:gridCol w="1513079"/>
                <a:gridCol w="958805"/>
                <a:gridCol w="1276172"/>
              </a:tblGrid>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dirty="0">
                          <a:effectLst/>
                          <a:latin typeface="Times New Roman" panose="02020603050405020304" pitchFamily="18" charset="0"/>
                          <a:ea typeface="宋体" panose="02010600030101010101" pitchFamily="2" charset="-122"/>
                          <a:cs typeface="Times New Roman" panose="02020603050405020304" pitchFamily="18" charset="0"/>
                        </a:rPr>
                        <a:t>T </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带宽</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-4.1173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0.0014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-3.4652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0.0485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不含截距项和时间趋势项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-3.7213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0.0003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806013"/>
          </a:xfrm>
          <a:prstGeom prst="rect">
            <a:avLst/>
          </a:prstGeom>
          <a:noFill/>
        </p:spPr>
        <p:txBody>
          <a:bodyPr wrap="square" rtlCol="0">
            <a:spAutoFit/>
          </a:bodyPr>
          <a:lstStyle/>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4</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ERS</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ERS-DFGLS</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Elliott, Rothenberg</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Stock</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 提出的一种单位根检验方法，全称是使用广义最小二乘法去除趋势的检验。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其检验过程与</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检验以及</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检验有明显的不同。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在进行</a:t>
            </a:r>
            <a:r>
              <a:rPr kumimoji="1" lang="en-US" altLang="zh-CN" sz="2400" dirty="0">
                <a:latin typeface="Times New Roman" panose="02020603050405020304" pitchFamily="18" charset="0"/>
                <a:ea typeface="+mn-ea"/>
                <a:cs typeface="Times New Roman" panose="02020603050405020304" pitchFamily="18" charset="0"/>
              </a:rPr>
              <a:t>DF-GLS</a:t>
            </a:r>
            <a:r>
              <a:rPr kumimoji="1" lang="zh-CN" altLang="en-US" sz="2400" dirty="0">
                <a:latin typeface="Times New Roman" panose="02020603050405020304" pitchFamily="18" charset="0"/>
                <a:ea typeface="+mn-ea"/>
                <a:cs typeface="Times New Roman" panose="02020603050405020304" pitchFamily="18" charset="0"/>
              </a:rPr>
              <a:t>检验时，首先要对数据进行准差分，然后利用准差分的数据对原数据去除趋势，最后，利用不含截距项和时间趋势项的</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检验对去除趋势后的数据进行单位根检验。</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658280"/>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首先定义      的准差分形式为：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i="1" dirty="0">
                <a:latin typeface="Times New Roman" panose="02020603050405020304" pitchFamily="18" charset="0"/>
                <a:ea typeface="+mn-ea"/>
                <a:cs typeface="Times New Roman" panose="02020603050405020304" pitchFamily="18" charset="0"/>
              </a:rPr>
              <a:t>a</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是给定的一个点，</a:t>
            </a:r>
            <a:r>
              <a:rPr kumimoji="1" lang="en-US" altLang="zh-CN" sz="2400" dirty="0">
                <a:latin typeface="Times New Roman" panose="02020603050405020304" pitchFamily="18" charset="0"/>
                <a:ea typeface="+mn-ea"/>
                <a:cs typeface="Times New Roman" panose="02020603050405020304" pitchFamily="18" charset="0"/>
              </a:rPr>
              <a:t>ERS </a:t>
            </a:r>
            <a:r>
              <a:rPr kumimoji="1" lang="zh-CN" altLang="en-US" sz="2400" dirty="0">
                <a:latin typeface="Times New Roman" panose="02020603050405020304" pitchFamily="18" charset="0"/>
                <a:ea typeface="+mn-ea"/>
                <a:cs typeface="Times New Roman" panose="02020603050405020304" pitchFamily="18" charset="0"/>
              </a:rPr>
              <a:t>检验</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a </a:t>
            </a:r>
            <a:r>
              <a:rPr kumimoji="1" lang="zh-CN" altLang="en-US" sz="2400" dirty="0">
                <a:latin typeface="Times New Roman" panose="02020603050405020304" pitchFamily="18" charset="0"/>
                <a:ea typeface="+mn-ea"/>
                <a:cs typeface="Times New Roman" panose="02020603050405020304" pitchFamily="18" charset="0"/>
              </a:rPr>
              <a:t>的取值为：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b="1"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5-18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表示常数项，或                   包含截距项和趋势项两个变量。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依据如下方程对差分数据进行</a:t>
            </a:r>
            <a:r>
              <a:rPr kumimoji="1" lang="en-US" altLang="zh-CN" sz="2400" dirty="0">
                <a:latin typeface="Times New Roman" panose="02020603050405020304" pitchFamily="18" charset="0"/>
                <a:ea typeface="+mn-ea"/>
                <a:cs typeface="Times New Roman" panose="02020603050405020304" pitchFamily="18" charset="0"/>
              </a:rPr>
              <a:t>GLS</a:t>
            </a:r>
            <a:r>
              <a:rPr kumimoji="1" lang="zh-CN" altLang="en-US" sz="2400" dirty="0">
                <a:latin typeface="Times New Roman" panose="02020603050405020304" pitchFamily="18" charset="0"/>
                <a:ea typeface="+mn-ea"/>
                <a:cs typeface="Times New Roman" panose="02020603050405020304" pitchFamily="18" charset="0"/>
              </a:rPr>
              <a:t>估计，即                                                          （</a:t>
            </a:r>
            <a:r>
              <a:rPr kumimoji="1" lang="en-US" altLang="zh-CN" sz="2400" dirty="0">
                <a:latin typeface="Times New Roman" panose="02020603050405020304" pitchFamily="18" charset="0"/>
                <a:ea typeface="+mn-ea"/>
                <a:cs typeface="Times New Roman" panose="02020603050405020304" pitchFamily="18" charset="0"/>
              </a:rPr>
              <a:t>5-19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表示系数向量，     为随机扰动项。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687680" y="908720"/>
          <a:ext cx="373491" cy="538265"/>
        </p:xfrm>
        <a:graphic>
          <a:graphicData uri="http://schemas.openxmlformats.org/presentationml/2006/ole">
            <mc:AlternateContent xmlns:mc="http://schemas.openxmlformats.org/markup-compatibility/2006">
              <mc:Choice xmlns:v="urn:schemas-microsoft-com:vml" Requires="v">
                <p:oleObj spid="_x0000_s2119" name="Equation" r:id="rId1" imgW="144780" imgH="233680" progId="Equation.DSMT4">
                  <p:embed/>
                </p:oleObj>
              </mc:Choice>
              <mc:Fallback>
                <p:oleObj name="Equation" r:id="rId1" imgW="144780" imgH="233680" progId="Equation.DSMT4">
                  <p:embed/>
                  <p:pic>
                    <p:nvPicPr>
                      <p:cNvPr id="0" name="图片 2118"/>
                      <p:cNvPicPr/>
                      <p:nvPr/>
                    </p:nvPicPr>
                    <p:blipFill>
                      <a:blip r:embed="rId2"/>
                      <a:stretch>
                        <a:fillRect/>
                      </a:stretch>
                    </p:blipFill>
                    <p:spPr>
                      <a:xfrm>
                        <a:off x="1687680" y="908720"/>
                        <a:ext cx="373491" cy="53826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861371" y="1408120"/>
          <a:ext cx="3475036" cy="1080120"/>
        </p:xfrm>
        <a:graphic>
          <a:graphicData uri="http://schemas.openxmlformats.org/presentationml/2006/ole">
            <mc:AlternateContent xmlns:mc="http://schemas.openxmlformats.org/markup-compatibility/2006">
              <mc:Choice xmlns:v="urn:schemas-microsoft-com:vml" Requires="v">
                <p:oleObj spid="_x0000_s6" name="Equation" r:id="rId3" imgW="1555115" imgH="487680" progId="Equation.DSMT4">
                  <p:embed/>
                </p:oleObj>
              </mc:Choice>
              <mc:Fallback>
                <p:oleObj name="Equation" r:id="rId3" imgW="1555115" imgH="487680" progId="Equation.DSMT4">
                  <p:embed/>
                  <p:pic>
                    <p:nvPicPr>
                      <p:cNvPr id="0" name="图片 5"/>
                      <p:cNvPicPr/>
                      <p:nvPr/>
                    </p:nvPicPr>
                    <p:blipFill>
                      <a:blip r:embed="rId4"/>
                      <a:stretch>
                        <a:fillRect/>
                      </a:stretch>
                    </p:blipFill>
                    <p:spPr>
                      <a:xfrm>
                        <a:off x="3861371" y="1408120"/>
                        <a:ext cx="3475036" cy="108012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005387" y="3477510"/>
          <a:ext cx="3585502" cy="1078054"/>
        </p:xfrm>
        <a:graphic>
          <a:graphicData uri="http://schemas.openxmlformats.org/presentationml/2006/ole">
            <mc:AlternateContent xmlns:mc="http://schemas.openxmlformats.org/markup-compatibility/2006">
              <mc:Choice xmlns:v="urn:schemas-microsoft-com:vml" Requires="v">
                <p:oleObj spid="_x0000_s8" name="Equation" r:id="rId5" imgW="1607185" imgH="487680" progId="Equation.DSMT4">
                  <p:embed/>
                </p:oleObj>
              </mc:Choice>
              <mc:Fallback>
                <p:oleObj name="Equation" r:id="rId5" imgW="1607185" imgH="487680" progId="Equation.DSMT4">
                  <p:embed/>
                  <p:pic>
                    <p:nvPicPr>
                      <p:cNvPr id="0" name="图片 7"/>
                      <p:cNvPicPr/>
                      <p:nvPr/>
                    </p:nvPicPr>
                    <p:blipFill>
                      <a:blip r:embed="rId6"/>
                      <a:stretch>
                        <a:fillRect/>
                      </a:stretch>
                    </p:blipFill>
                    <p:spPr>
                      <a:xfrm>
                        <a:off x="4005387" y="3477510"/>
                        <a:ext cx="3585502" cy="1078054"/>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341091" y="4641542"/>
          <a:ext cx="1027920" cy="499276"/>
        </p:xfrm>
        <a:graphic>
          <a:graphicData uri="http://schemas.openxmlformats.org/presentationml/2006/ole">
            <mc:AlternateContent xmlns:mc="http://schemas.openxmlformats.org/markup-compatibility/2006">
              <mc:Choice xmlns:v="urn:schemas-microsoft-com:vml" Requires="v">
                <p:oleObj spid="_x0000_s10" name="Equation" r:id="rId7" imgW="475615" imgH="233680" progId="Equation.DSMT4">
                  <p:embed/>
                </p:oleObj>
              </mc:Choice>
              <mc:Fallback>
                <p:oleObj name="Equation" r:id="rId7" imgW="475615" imgH="233680" progId="Equation.DSMT4">
                  <p:embed/>
                  <p:pic>
                    <p:nvPicPr>
                      <p:cNvPr id="0" name="图片 9"/>
                      <p:cNvPicPr/>
                      <p:nvPr/>
                    </p:nvPicPr>
                    <p:blipFill>
                      <a:blip r:embed="rId8"/>
                      <a:stretch>
                        <a:fillRect/>
                      </a:stretch>
                    </p:blipFill>
                    <p:spPr>
                      <a:xfrm>
                        <a:off x="1341091" y="4641542"/>
                        <a:ext cx="1027920" cy="49927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653459" y="4641542"/>
          <a:ext cx="1271370" cy="507354"/>
        </p:xfrm>
        <a:graphic>
          <a:graphicData uri="http://schemas.openxmlformats.org/presentationml/2006/ole">
            <mc:AlternateContent xmlns:mc="http://schemas.openxmlformats.org/markup-compatibility/2006">
              <mc:Choice xmlns:v="urn:schemas-microsoft-com:vml" Requires="v">
                <p:oleObj spid="_x0000_s12" name="Equation" r:id="rId9" imgW="575945" imgH="233680" progId="Equation.DSMT4">
                  <p:embed/>
                </p:oleObj>
              </mc:Choice>
              <mc:Fallback>
                <p:oleObj name="Equation" r:id="rId9" imgW="575945" imgH="233680" progId="Equation.DSMT4">
                  <p:embed/>
                  <p:pic>
                    <p:nvPicPr>
                      <p:cNvPr id="0" name="图片 11"/>
                      <p:cNvPicPr/>
                      <p:nvPr/>
                    </p:nvPicPr>
                    <p:blipFill>
                      <a:blip r:embed="rId10"/>
                      <a:stretch>
                        <a:fillRect/>
                      </a:stretch>
                    </p:blipFill>
                    <p:spPr>
                      <a:xfrm>
                        <a:off x="4653459" y="4641542"/>
                        <a:ext cx="1271370" cy="50735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6381651" y="5260586"/>
          <a:ext cx="2808312" cy="491454"/>
        </p:xfrm>
        <a:graphic>
          <a:graphicData uri="http://schemas.openxmlformats.org/presentationml/2006/ole">
            <mc:AlternateContent xmlns:mc="http://schemas.openxmlformats.org/markup-compatibility/2006">
              <mc:Choice xmlns:v="urn:schemas-microsoft-com:vml" Requires="v">
                <p:oleObj spid="_x0000_s14" name="Equation" r:id="rId11" imgW="1454150" imgH="257810" progId="Equation.DSMT4">
                  <p:embed/>
                </p:oleObj>
              </mc:Choice>
              <mc:Fallback>
                <p:oleObj name="Equation" r:id="rId11" imgW="1454150" imgH="257810" progId="Equation.DSMT4">
                  <p:embed/>
                  <p:pic>
                    <p:nvPicPr>
                      <p:cNvPr id="0" name="图片 13"/>
                      <p:cNvPicPr/>
                      <p:nvPr/>
                    </p:nvPicPr>
                    <p:blipFill>
                      <a:blip r:embed="rId12"/>
                      <a:stretch>
                        <a:fillRect/>
                      </a:stretch>
                    </p:blipFill>
                    <p:spPr>
                      <a:xfrm>
                        <a:off x="6381651" y="5260586"/>
                        <a:ext cx="2808312" cy="491454"/>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1298637" y="5909845"/>
          <a:ext cx="365026" cy="486701"/>
        </p:xfrm>
        <a:graphic>
          <a:graphicData uri="http://schemas.openxmlformats.org/presentationml/2006/ole">
            <mc:AlternateContent xmlns:mc="http://schemas.openxmlformats.org/markup-compatibility/2006">
              <mc:Choice xmlns:v="urn:schemas-microsoft-com:vml" Requires="v">
                <p:oleObj spid="_x0000_s16" name="Equation" r:id="rId13" imgW="3657600" imgH="4876800" progId="Equation.DSMT4">
                  <p:embed/>
                </p:oleObj>
              </mc:Choice>
              <mc:Fallback>
                <p:oleObj name="Equation" r:id="rId13" imgW="3657600" imgH="4876800" progId="Equation.DSMT4">
                  <p:embed/>
                  <p:pic>
                    <p:nvPicPr>
                      <p:cNvPr id="0" name="图片 15"/>
                      <p:cNvPicPr/>
                      <p:nvPr/>
                    </p:nvPicPr>
                    <p:blipFill>
                      <a:blip r:embed="rId14"/>
                      <a:stretch>
                        <a:fillRect/>
                      </a:stretch>
                    </p:blipFill>
                    <p:spPr>
                      <a:xfrm>
                        <a:off x="1298637" y="5909845"/>
                        <a:ext cx="365026" cy="486701"/>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861371" y="5800079"/>
          <a:ext cx="365026" cy="596678"/>
        </p:xfrm>
        <a:graphic>
          <a:graphicData uri="http://schemas.openxmlformats.org/presentationml/2006/ole">
            <mc:AlternateContent xmlns:mc="http://schemas.openxmlformats.org/markup-compatibility/2006">
              <mc:Choice xmlns:v="urn:schemas-microsoft-com:vml" Requires="v">
                <p:oleObj spid="_x0000_s18" name="Equation" r:id="rId15" imgW="144780" imgH="233680" progId="Equation.DSMT4">
                  <p:embed/>
                </p:oleObj>
              </mc:Choice>
              <mc:Fallback>
                <p:oleObj name="Equation" r:id="rId15" imgW="144780" imgH="233680" progId="Equation.DSMT4">
                  <p:embed/>
                  <p:pic>
                    <p:nvPicPr>
                      <p:cNvPr id="0" name="图片 17"/>
                      <p:cNvPicPr/>
                      <p:nvPr/>
                    </p:nvPicPr>
                    <p:blipFill>
                      <a:blip r:embed="rId16"/>
                      <a:stretch>
                        <a:fillRect/>
                      </a:stretch>
                    </p:blipFill>
                    <p:spPr>
                      <a:xfrm>
                        <a:off x="3861371" y="5800079"/>
                        <a:ext cx="365026" cy="596678"/>
                      </a:xfrm>
                      <a:prstGeom prst="rect">
                        <a:avLst/>
                      </a:prstGeom>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658280"/>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接着，利用估计模型得到的回归参数可以得到去除趋势的变量：</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最后，采用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检验的模型形式对        进行检验：</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其中，原假设：                  ，备择假设：                   ，并可参照</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的检验步骤断定序列是否存在单位根。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此外，</a:t>
            </a:r>
            <a:r>
              <a:rPr kumimoji="1" lang="en-US" altLang="zh-CN" sz="2400" dirty="0">
                <a:latin typeface="Times New Roman" panose="02020603050405020304" pitchFamily="18" charset="0"/>
                <a:ea typeface="+mn-ea"/>
                <a:cs typeface="Times New Roman" panose="02020603050405020304" pitchFamily="18" charset="0"/>
              </a:rPr>
              <a:t>ERS Point-Optimal</a:t>
            </a:r>
            <a:r>
              <a:rPr kumimoji="1" lang="zh-CN" altLang="en-US" sz="2400" dirty="0">
                <a:latin typeface="Times New Roman" panose="02020603050405020304" pitchFamily="18" charset="0"/>
                <a:ea typeface="+mn-ea"/>
                <a:cs typeface="Times New Roman" panose="02020603050405020304" pitchFamily="18" charset="0"/>
              </a:rPr>
              <a:t>检验则需要利用模型估计得到残差：</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5-22</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求解得到上式的残差平方和 </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2" name="对象 11"/>
          <p:cNvGraphicFramePr>
            <a:graphicFrameLocks noChangeAspect="1"/>
          </p:cNvGraphicFramePr>
          <p:nvPr/>
        </p:nvGraphicFramePr>
        <p:xfrm>
          <a:off x="5157515" y="1501297"/>
          <a:ext cx="2141680" cy="616804"/>
        </p:xfrm>
        <a:graphic>
          <a:graphicData uri="http://schemas.openxmlformats.org/presentationml/2006/ole">
            <mc:AlternateContent xmlns:mc="http://schemas.openxmlformats.org/markup-compatibility/2006">
              <mc:Choice xmlns:v="urn:schemas-microsoft-com:vml" Requires="v">
                <p:oleObj spid="_x0000_s2119" name="Equation" r:id="rId1" imgW="842010" imgH="245745" progId="Equation.DSMT4">
                  <p:embed/>
                </p:oleObj>
              </mc:Choice>
              <mc:Fallback>
                <p:oleObj name="Equation" r:id="rId1" imgW="842010" imgH="245745" progId="Equation.DSMT4">
                  <p:embed/>
                  <p:pic>
                    <p:nvPicPr>
                      <p:cNvPr id="0" name="图片 2118"/>
                      <p:cNvPicPr/>
                      <p:nvPr/>
                    </p:nvPicPr>
                    <p:blipFill>
                      <a:blip r:embed="rId2"/>
                      <a:stretch>
                        <a:fillRect/>
                      </a:stretch>
                    </p:blipFill>
                    <p:spPr>
                      <a:xfrm>
                        <a:off x="5157515" y="1501297"/>
                        <a:ext cx="2141680" cy="61680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044009" y="2038708"/>
          <a:ext cx="473546" cy="600270"/>
        </p:xfrm>
        <a:graphic>
          <a:graphicData uri="http://schemas.openxmlformats.org/presentationml/2006/ole">
            <mc:AlternateContent xmlns:mc="http://schemas.openxmlformats.org/markup-compatibility/2006">
              <mc:Choice xmlns:v="urn:schemas-microsoft-com:vml" Requires="v">
                <p:oleObj spid="_x0000_s3" name="Equation" r:id="rId3" imgW="193040" imgH="245745" progId="Equation.DSMT4">
                  <p:embed/>
                </p:oleObj>
              </mc:Choice>
              <mc:Fallback>
                <p:oleObj name="Equation" r:id="rId3" imgW="193040" imgH="245745" progId="Equation.DSMT4">
                  <p:embed/>
                  <p:pic>
                    <p:nvPicPr>
                      <p:cNvPr id="0" name="图片 2"/>
                      <p:cNvPicPr/>
                      <p:nvPr/>
                    </p:nvPicPr>
                    <p:blipFill>
                      <a:blip r:embed="rId4"/>
                      <a:stretch>
                        <a:fillRect/>
                      </a:stretch>
                    </p:blipFill>
                    <p:spPr>
                      <a:xfrm>
                        <a:off x="5044009" y="2038708"/>
                        <a:ext cx="473546" cy="60027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951747" y="2492896"/>
          <a:ext cx="4169145" cy="1012417"/>
        </p:xfrm>
        <a:graphic>
          <a:graphicData uri="http://schemas.openxmlformats.org/presentationml/2006/ole">
            <mc:AlternateContent xmlns:mc="http://schemas.openxmlformats.org/markup-compatibility/2006">
              <mc:Choice xmlns:v="urn:schemas-microsoft-com:vml" Requires="v">
                <p:oleObj spid="_x0000_s6" name="Equation" r:id="rId5" imgW="1784350" imgH="434975" progId="Equation.DSMT4">
                  <p:embed/>
                </p:oleObj>
              </mc:Choice>
              <mc:Fallback>
                <p:oleObj name="Equation" r:id="rId5" imgW="1784350" imgH="434975" progId="Equation.DSMT4">
                  <p:embed/>
                  <p:pic>
                    <p:nvPicPr>
                      <p:cNvPr id="0" name="图片 5"/>
                      <p:cNvPicPr/>
                      <p:nvPr/>
                    </p:nvPicPr>
                    <p:blipFill>
                      <a:blip r:embed="rId6"/>
                      <a:stretch>
                        <a:fillRect/>
                      </a:stretch>
                    </p:blipFill>
                    <p:spPr>
                      <a:xfrm>
                        <a:off x="3951747" y="2492896"/>
                        <a:ext cx="4169145" cy="101241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470623" y="3413649"/>
          <a:ext cx="1475729" cy="519407"/>
        </p:xfrm>
        <a:graphic>
          <a:graphicData uri="http://schemas.openxmlformats.org/presentationml/2006/ole">
            <mc:AlternateContent xmlns:mc="http://schemas.openxmlformats.org/markup-compatibility/2006">
              <mc:Choice xmlns:v="urn:schemas-microsoft-com:vml" Requires="v">
                <p:oleObj spid="_x0000_s8" name="Equation" r:id="rId7" imgW="652780" imgH="233680" progId="Equation.DSMT4">
                  <p:embed/>
                </p:oleObj>
              </mc:Choice>
              <mc:Fallback>
                <p:oleObj name="Equation" r:id="rId7" imgW="652780" imgH="233680" progId="Equation.DSMT4">
                  <p:embed/>
                  <p:pic>
                    <p:nvPicPr>
                      <p:cNvPr id="0" name="图片 7"/>
                      <p:cNvPicPr/>
                      <p:nvPr/>
                    </p:nvPicPr>
                    <p:blipFill>
                      <a:blip r:embed="rId8"/>
                      <a:stretch>
                        <a:fillRect/>
                      </a:stretch>
                    </p:blipFill>
                    <p:spPr>
                      <a:xfrm>
                        <a:off x="2470623" y="3413649"/>
                        <a:ext cx="1475729" cy="51940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711496" y="3402555"/>
          <a:ext cx="1507248" cy="530501"/>
        </p:xfrm>
        <a:graphic>
          <a:graphicData uri="http://schemas.openxmlformats.org/presentationml/2006/ole">
            <mc:AlternateContent xmlns:mc="http://schemas.openxmlformats.org/markup-compatibility/2006">
              <mc:Choice xmlns:v="urn:schemas-microsoft-com:vml" Requires="v">
                <p:oleObj spid="_x0000_s10" name="Equation" r:id="rId9" imgW="652780" imgH="233680" progId="Equation.DSMT4">
                  <p:embed/>
                </p:oleObj>
              </mc:Choice>
              <mc:Fallback>
                <p:oleObj name="Equation" r:id="rId9" imgW="652780" imgH="233680" progId="Equation.DSMT4">
                  <p:embed/>
                  <p:pic>
                    <p:nvPicPr>
                      <p:cNvPr id="0" name="图片 9"/>
                      <p:cNvPicPr/>
                      <p:nvPr/>
                    </p:nvPicPr>
                    <p:blipFill>
                      <a:blip r:embed="rId10"/>
                      <a:stretch>
                        <a:fillRect/>
                      </a:stretch>
                    </p:blipFill>
                    <p:spPr>
                      <a:xfrm>
                        <a:off x="5711496" y="3402555"/>
                        <a:ext cx="1507248" cy="530501"/>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257415" y="5157192"/>
          <a:ext cx="3564396" cy="551284"/>
        </p:xfrm>
        <a:graphic>
          <a:graphicData uri="http://schemas.openxmlformats.org/presentationml/2006/ole">
            <mc:AlternateContent xmlns:mc="http://schemas.openxmlformats.org/markup-compatibility/2006">
              <mc:Choice xmlns:v="urn:schemas-microsoft-com:vml" Requires="v">
                <p:oleObj spid="_x0000_s14" name="Equation" r:id="rId11" imgW="1643380" imgH="257810" progId="Equation.DSMT4">
                  <p:embed/>
                </p:oleObj>
              </mc:Choice>
              <mc:Fallback>
                <p:oleObj name="Equation" r:id="rId11" imgW="1643380" imgH="257810" progId="Equation.DSMT4">
                  <p:embed/>
                  <p:pic>
                    <p:nvPicPr>
                      <p:cNvPr id="0" name="图片 13"/>
                      <p:cNvPicPr/>
                      <p:nvPr/>
                    </p:nvPicPr>
                    <p:blipFill>
                      <a:blip r:embed="rId12"/>
                      <a:stretch>
                        <a:fillRect/>
                      </a:stretch>
                    </p:blipFill>
                    <p:spPr>
                      <a:xfrm>
                        <a:off x="4257415" y="5157192"/>
                        <a:ext cx="3564396" cy="551284"/>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149403" y="5840285"/>
          <a:ext cx="2522435" cy="558898"/>
        </p:xfrm>
        <a:graphic>
          <a:graphicData uri="http://schemas.openxmlformats.org/presentationml/2006/ole">
            <mc:AlternateContent xmlns:mc="http://schemas.openxmlformats.org/markup-compatibility/2006">
              <mc:Choice xmlns:v="urn:schemas-microsoft-com:vml" Requires="v">
                <p:oleObj spid="_x0000_s16" name="Equation" r:id="rId13" imgW="1148080" imgH="257810" progId="Equation.DSMT4">
                  <p:embed/>
                </p:oleObj>
              </mc:Choice>
              <mc:Fallback>
                <p:oleObj name="Equation" r:id="rId13" imgW="1148080" imgH="257810" progId="Equation.DSMT4">
                  <p:embed/>
                  <p:pic>
                    <p:nvPicPr>
                      <p:cNvPr id="0" name="图片 15"/>
                      <p:cNvPicPr/>
                      <p:nvPr/>
                    </p:nvPicPr>
                    <p:blipFill>
                      <a:blip r:embed="rId14"/>
                      <a:stretch>
                        <a:fillRect/>
                      </a:stretch>
                    </p:blipFill>
                    <p:spPr>
                      <a:xfrm>
                        <a:off x="4149403" y="5840285"/>
                        <a:ext cx="2522435" cy="558898"/>
                      </a:xfrm>
                      <a:prstGeom prst="rect">
                        <a:avLst/>
                      </a:prstGeom>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564665"/>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由此，</a:t>
            </a:r>
            <a:r>
              <a:rPr kumimoji="1" lang="en-US" altLang="zh-CN" sz="2400" dirty="0">
                <a:latin typeface="Times New Roman" panose="02020603050405020304" pitchFamily="18" charset="0"/>
                <a:ea typeface="+mn-ea"/>
                <a:cs typeface="Times New Roman" panose="02020603050405020304" pitchFamily="18" charset="0"/>
              </a:rPr>
              <a:t>Point-Optimal</a:t>
            </a:r>
            <a:r>
              <a:rPr kumimoji="1" lang="zh-CN" altLang="en-US" sz="2400" dirty="0">
                <a:latin typeface="Times New Roman" panose="02020603050405020304" pitchFamily="18" charset="0"/>
                <a:ea typeface="+mn-ea"/>
                <a:cs typeface="Times New Roman" panose="02020603050405020304" pitchFamily="18" charset="0"/>
              </a:rPr>
              <a:t>检验统计量：</a:t>
            </a:r>
            <a:r>
              <a:rPr kumimoji="1" lang="en-US" altLang="zh-CN" sz="2400" dirty="0">
                <a:latin typeface="Times New Roman" panose="02020603050405020304" pitchFamily="18" charset="0"/>
                <a:ea typeface="+mn-ea"/>
                <a:cs typeface="Times New Roman" panose="02020603050405020304" pitchFamily="18" charset="0"/>
              </a:rPr>
              <a:t>                                                                                                                                                                </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是频率为零的残差谱估计，最后可以基于统计量       检验序列的平稳性。</a:t>
            </a:r>
            <a:r>
              <a:rPr kumimoji="1" lang="en-US" altLang="zh-CN" sz="2400" dirty="0">
                <a:latin typeface="Times New Roman" panose="02020603050405020304" pitchFamily="18" charset="0"/>
                <a:ea typeface="+mn-ea"/>
                <a:cs typeface="Times New Roman" panose="02020603050405020304" pitchFamily="18" charset="0"/>
              </a:rPr>
              <a:t>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5-4】</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ERS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 表</a:t>
            </a:r>
            <a:r>
              <a:rPr kumimoji="1" lang="en-US" altLang="zh-CN" sz="2400" b="1" dirty="0">
                <a:latin typeface="Times New Roman" panose="02020603050405020304" pitchFamily="18" charset="0"/>
                <a:ea typeface="+mn-ea"/>
                <a:cs typeface="Times New Roman" panose="02020603050405020304" pitchFamily="18" charset="0"/>
              </a:rPr>
              <a:t>5-3 ERS-DFGLS</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的水平下显著；检验中的最优滞后阶数根据</a:t>
            </a:r>
            <a:r>
              <a:rPr kumimoji="1" lang="en-US" altLang="zh-CN" sz="2000" dirty="0">
                <a:latin typeface="Times New Roman" panose="02020603050405020304" pitchFamily="18" charset="0"/>
                <a:ea typeface="+mn-ea"/>
                <a:cs typeface="Times New Roman" panose="02020603050405020304" pitchFamily="18" charset="0"/>
              </a:rPr>
              <a:t>SIC</a:t>
            </a:r>
            <a:r>
              <a:rPr kumimoji="1" lang="zh-CN" altLang="en-US" sz="2000" dirty="0">
                <a:latin typeface="Times New Roman" panose="02020603050405020304" pitchFamily="18" charset="0"/>
                <a:ea typeface="+mn-ea"/>
                <a:cs typeface="Times New Roman" panose="02020603050405020304" pitchFamily="18" charset="0"/>
              </a:rPr>
              <a:t>来确定</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4293419" y="1257433"/>
          <a:ext cx="3025629" cy="918240"/>
        </p:xfrm>
        <a:graphic>
          <a:graphicData uri="http://schemas.openxmlformats.org/presentationml/2006/ole">
            <mc:AlternateContent xmlns:mc="http://schemas.openxmlformats.org/markup-compatibility/2006">
              <mc:Choice xmlns:v="urn:schemas-microsoft-com:vml" Requires="v">
                <p:oleObj spid="_x0000_s2119" name="Equation" r:id="rId1" imgW="1430020" imgH="434975" progId="Equation.DSMT4">
                  <p:embed/>
                </p:oleObj>
              </mc:Choice>
              <mc:Fallback>
                <p:oleObj name="Equation" r:id="rId1" imgW="1430020" imgH="434975" progId="Equation.DSMT4">
                  <p:embed/>
                  <p:pic>
                    <p:nvPicPr>
                      <p:cNvPr id="0" name="图片 2118"/>
                      <p:cNvPicPr/>
                      <p:nvPr/>
                    </p:nvPicPr>
                    <p:blipFill>
                      <a:blip r:embed="rId2"/>
                      <a:stretch>
                        <a:fillRect/>
                      </a:stretch>
                    </p:blipFill>
                    <p:spPr>
                      <a:xfrm>
                        <a:off x="4293419" y="1257433"/>
                        <a:ext cx="3025629" cy="91824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368508" y="2132856"/>
          <a:ext cx="422575" cy="584046"/>
        </p:xfrm>
        <a:graphic>
          <a:graphicData uri="http://schemas.openxmlformats.org/presentationml/2006/ole">
            <mc:AlternateContent xmlns:mc="http://schemas.openxmlformats.org/markup-compatibility/2006">
              <mc:Choice xmlns:v="urn:schemas-microsoft-com:vml" Requires="v">
                <p:oleObj spid="_x0000_s3" name="Equation" r:id="rId3" imgW="168910" imgH="233680" progId="Equation.DSMT4">
                  <p:embed/>
                </p:oleObj>
              </mc:Choice>
              <mc:Fallback>
                <p:oleObj name="Equation" r:id="rId3" imgW="168910" imgH="233680" progId="Equation.DSMT4">
                  <p:embed/>
                  <p:pic>
                    <p:nvPicPr>
                      <p:cNvPr id="0" name="图片 2"/>
                      <p:cNvPicPr/>
                      <p:nvPr/>
                    </p:nvPicPr>
                    <p:blipFill>
                      <a:blip r:embed="rId4"/>
                      <a:stretch>
                        <a:fillRect/>
                      </a:stretch>
                    </p:blipFill>
                    <p:spPr>
                      <a:xfrm>
                        <a:off x="1368508" y="2132856"/>
                        <a:ext cx="422575" cy="58404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8253859" y="2169945"/>
          <a:ext cx="424696" cy="546957"/>
        </p:xfrm>
        <a:graphic>
          <a:graphicData uri="http://schemas.openxmlformats.org/presentationml/2006/ole">
            <mc:AlternateContent xmlns:mc="http://schemas.openxmlformats.org/markup-compatibility/2006">
              <mc:Choice xmlns:v="urn:schemas-microsoft-com:vml" Requires="v">
                <p:oleObj spid="_x0000_s4" name="Equation" r:id="rId5" imgW="180975" imgH="233680" progId="Equation.DSMT4">
                  <p:embed/>
                </p:oleObj>
              </mc:Choice>
              <mc:Fallback>
                <p:oleObj name="Equation" r:id="rId5" imgW="180975" imgH="233680" progId="Equation.DSMT4">
                  <p:embed/>
                  <p:pic>
                    <p:nvPicPr>
                      <p:cNvPr id="0" name="图片 3"/>
                      <p:cNvPicPr/>
                      <p:nvPr/>
                    </p:nvPicPr>
                    <p:blipFill>
                      <a:blip r:embed="rId6"/>
                      <a:stretch>
                        <a:fillRect/>
                      </a:stretch>
                    </p:blipFill>
                    <p:spPr>
                      <a:xfrm>
                        <a:off x="8253859" y="2169945"/>
                        <a:ext cx="424696" cy="546957"/>
                      </a:xfrm>
                      <a:prstGeom prst="rect">
                        <a:avLst/>
                      </a:prstGeom>
                    </p:spPr>
                  </p:pic>
                </p:oleObj>
              </mc:Fallback>
            </mc:AlternateContent>
          </a:graphicData>
        </a:graphic>
      </p:graphicFrame>
      <p:graphicFrame>
        <p:nvGraphicFramePr>
          <p:cNvPr id="16" name="表格 15"/>
          <p:cNvGraphicFramePr>
            <a:graphicFrameLocks noGrp="1"/>
          </p:cNvGraphicFramePr>
          <p:nvPr/>
        </p:nvGraphicFramePr>
        <p:xfrm>
          <a:off x="609599" y="3909491"/>
          <a:ext cx="10968039" cy="1823766"/>
        </p:xfrm>
        <a:graphic>
          <a:graphicData uri="http://schemas.openxmlformats.org/drawingml/2006/table">
            <a:tbl>
              <a:tblPr firstRow="1" firstCol="1" bandRow="1"/>
              <a:tblGrid>
                <a:gridCol w="1790342"/>
                <a:gridCol w="4058986"/>
                <a:gridCol w="2064598"/>
                <a:gridCol w="1695998"/>
                <a:gridCol w="1358115"/>
              </a:tblGrid>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-0.2781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非</a:t>
                      </a: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-1.2143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非</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5</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KPSS</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Kwiatkowski, Phillips</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Shin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1992</a:t>
            </a:r>
            <a:r>
              <a:rPr kumimoji="1" lang="zh-CN" altLang="en-US" sz="2400" dirty="0">
                <a:latin typeface="Times New Roman" panose="02020603050405020304" pitchFamily="18" charset="0"/>
                <a:ea typeface="+mn-ea"/>
                <a:cs typeface="Times New Roman" panose="02020603050405020304" pitchFamily="18" charset="0"/>
              </a:rPr>
              <a:t>）提出的，该检验方法与以上几种检验方法最大的不同在于其原假设是不存在单位根，即该时间序列是平稳的，而备择假设是时间序列存在单位根。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检验是从待检验序列中剔除截距项和趋势项的序列     来构建</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令                        ，                                        ，其中，    是外生变量序列，包含检验序列 的截距项，或截距项和趋势项，即               表示常数项，或                  包含截距项和趋势项两个变量。</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7893819" y="3284984"/>
          <a:ext cx="364849" cy="596387"/>
        </p:xfrm>
        <a:graphic>
          <a:graphicData uri="http://schemas.openxmlformats.org/presentationml/2006/ole">
            <mc:AlternateContent xmlns:mc="http://schemas.openxmlformats.org/markup-compatibility/2006">
              <mc:Choice xmlns:v="urn:schemas-microsoft-com:vml" Requires="v">
                <p:oleObj spid="_x0000_s2119" name="Equation" r:id="rId1" imgW="144780" imgH="233680" progId="Equation.DSMT4">
                  <p:embed/>
                </p:oleObj>
              </mc:Choice>
              <mc:Fallback>
                <p:oleObj name="Equation" r:id="rId1" imgW="144780" imgH="233680" progId="Equation.DSMT4">
                  <p:embed/>
                  <p:pic>
                    <p:nvPicPr>
                      <p:cNvPr id="0" name="图片 2118"/>
                      <p:cNvPicPr/>
                      <p:nvPr/>
                    </p:nvPicPr>
                    <p:blipFill>
                      <a:blip r:embed="rId2"/>
                      <a:stretch>
                        <a:fillRect/>
                      </a:stretch>
                    </p:blipFill>
                    <p:spPr>
                      <a:xfrm>
                        <a:off x="7893819" y="3284984"/>
                        <a:ext cx="364849" cy="59638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765027" y="4005064"/>
          <a:ext cx="1872208" cy="550649"/>
        </p:xfrm>
        <a:graphic>
          <a:graphicData uri="http://schemas.openxmlformats.org/presentationml/2006/ole">
            <mc:AlternateContent xmlns:mc="http://schemas.openxmlformats.org/markup-compatibility/2006">
              <mc:Choice xmlns:v="urn:schemas-microsoft-com:vml" Requires="v">
                <p:oleObj spid="_x0000_s6" name="Equation" r:id="rId3" imgW="781685" imgH="233680" progId="Equation.DSMT4">
                  <p:embed/>
                </p:oleObj>
              </mc:Choice>
              <mc:Fallback>
                <p:oleObj name="Equation" r:id="rId3" imgW="781685" imgH="233680" progId="Equation.DSMT4">
                  <p:embed/>
                  <p:pic>
                    <p:nvPicPr>
                      <p:cNvPr id="0" name="图片 5"/>
                      <p:cNvPicPr/>
                      <p:nvPr/>
                    </p:nvPicPr>
                    <p:blipFill>
                      <a:blip r:embed="rId4"/>
                      <a:stretch>
                        <a:fillRect/>
                      </a:stretch>
                    </p:blipFill>
                    <p:spPr>
                      <a:xfrm>
                        <a:off x="765027" y="4005064"/>
                        <a:ext cx="1872208" cy="550649"/>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791354" y="4005064"/>
          <a:ext cx="3160112" cy="550649"/>
        </p:xfrm>
        <a:graphic>
          <a:graphicData uri="http://schemas.openxmlformats.org/presentationml/2006/ole">
            <mc:AlternateContent xmlns:mc="http://schemas.openxmlformats.org/markup-compatibility/2006">
              <mc:Choice xmlns:v="urn:schemas-microsoft-com:vml" Requires="v">
                <p:oleObj spid="_x0000_s8" name="Equation" r:id="rId5" imgW="1390015" imgH="245745" progId="Equation.DSMT4">
                  <p:embed/>
                </p:oleObj>
              </mc:Choice>
              <mc:Fallback>
                <p:oleObj name="Equation" r:id="rId5" imgW="1390015" imgH="245745" progId="Equation.DSMT4">
                  <p:embed/>
                  <p:pic>
                    <p:nvPicPr>
                      <p:cNvPr id="0" name="图片 7"/>
                      <p:cNvPicPr/>
                      <p:nvPr/>
                    </p:nvPicPr>
                    <p:blipFill>
                      <a:blip r:embed="rId6"/>
                      <a:stretch>
                        <a:fillRect/>
                      </a:stretch>
                    </p:blipFill>
                    <p:spPr>
                      <a:xfrm>
                        <a:off x="2791354" y="4005064"/>
                        <a:ext cx="3160112" cy="55064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7029723" y="3936846"/>
          <a:ext cx="432048" cy="644282"/>
        </p:xfrm>
        <a:graphic>
          <a:graphicData uri="http://schemas.openxmlformats.org/presentationml/2006/ole">
            <mc:AlternateContent xmlns:mc="http://schemas.openxmlformats.org/markup-compatibility/2006">
              <mc:Choice xmlns:v="urn:schemas-microsoft-com:vml" Requires="v">
                <p:oleObj spid="_x0000_s10" name="Equation" r:id="rId7" imgW="156845" imgH="233680" progId="Equation.DSMT4">
                  <p:embed/>
                </p:oleObj>
              </mc:Choice>
              <mc:Fallback>
                <p:oleObj name="Equation" r:id="rId7" imgW="156845" imgH="233680" progId="Equation.DSMT4">
                  <p:embed/>
                  <p:pic>
                    <p:nvPicPr>
                      <p:cNvPr id="0" name="图片 9"/>
                      <p:cNvPicPr/>
                      <p:nvPr/>
                    </p:nvPicPr>
                    <p:blipFill>
                      <a:blip r:embed="rId8"/>
                      <a:stretch>
                        <a:fillRect/>
                      </a:stretch>
                    </p:blipFill>
                    <p:spPr>
                      <a:xfrm>
                        <a:off x="7029723" y="3936846"/>
                        <a:ext cx="432048" cy="64428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1715538" y="3984742"/>
          <a:ext cx="364848" cy="596386"/>
        </p:xfrm>
        <a:graphic>
          <a:graphicData uri="http://schemas.openxmlformats.org/presentationml/2006/ole">
            <mc:AlternateContent xmlns:mc="http://schemas.openxmlformats.org/markup-compatibility/2006">
              <mc:Choice xmlns:v="urn:schemas-microsoft-com:vml" Requires="v">
                <p:oleObj spid="_x0000_s12" name="Equation" r:id="rId9" imgW="144780" imgH="233680" progId="Equation.DSMT4">
                  <p:embed/>
                </p:oleObj>
              </mc:Choice>
              <mc:Fallback>
                <p:oleObj name="Equation" r:id="rId9" imgW="144780" imgH="233680" progId="Equation.DSMT4">
                  <p:embed/>
                  <p:pic>
                    <p:nvPicPr>
                      <p:cNvPr id="0" name="图片 11"/>
                      <p:cNvPicPr/>
                      <p:nvPr/>
                    </p:nvPicPr>
                    <p:blipFill>
                      <a:blip r:embed="rId10"/>
                      <a:stretch>
                        <a:fillRect/>
                      </a:stretch>
                    </p:blipFill>
                    <p:spPr>
                      <a:xfrm>
                        <a:off x="11715538" y="3984742"/>
                        <a:ext cx="364848" cy="596386"/>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091219" y="4640672"/>
          <a:ext cx="1069901" cy="519666"/>
        </p:xfrm>
        <a:graphic>
          <a:graphicData uri="http://schemas.openxmlformats.org/presentationml/2006/ole">
            <mc:AlternateContent xmlns:mc="http://schemas.openxmlformats.org/markup-compatibility/2006">
              <mc:Choice xmlns:v="urn:schemas-microsoft-com:vml" Requires="v">
                <p:oleObj spid="_x0000_s14" name="Equation" r:id="rId11" imgW="475615" imgH="233680" progId="Equation.DSMT4">
                  <p:embed/>
                </p:oleObj>
              </mc:Choice>
              <mc:Fallback>
                <p:oleObj name="Equation" r:id="rId11" imgW="475615" imgH="233680" progId="Equation.DSMT4">
                  <p:embed/>
                  <p:pic>
                    <p:nvPicPr>
                      <p:cNvPr id="0" name="图片 13"/>
                      <p:cNvPicPr/>
                      <p:nvPr/>
                    </p:nvPicPr>
                    <p:blipFill>
                      <a:blip r:embed="rId12"/>
                      <a:stretch>
                        <a:fillRect/>
                      </a:stretch>
                    </p:blipFill>
                    <p:spPr>
                      <a:xfrm>
                        <a:off x="5091219" y="4640672"/>
                        <a:ext cx="1069901" cy="519666"/>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8267309" y="4614362"/>
          <a:ext cx="1368152" cy="545976"/>
        </p:xfrm>
        <a:graphic>
          <a:graphicData uri="http://schemas.openxmlformats.org/presentationml/2006/ole">
            <mc:AlternateContent xmlns:mc="http://schemas.openxmlformats.org/markup-compatibility/2006">
              <mc:Choice xmlns:v="urn:schemas-microsoft-com:vml" Requires="v">
                <p:oleObj spid="_x0000_s16" name="Equation" r:id="rId13" imgW="575945" imgH="233680" progId="Equation.DSMT4">
                  <p:embed/>
                </p:oleObj>
              </mc:Choice>
              <mc:Fallback>
                <p:oleObj name="Equation" r:id="rId13" imgW="575945" imgH="233680" progId="Equation.DSMT4">
                  <p:embed/>
                  <p:pic>
                    <p:nvPicPr>
                      <p:cNvPr id="0" name="图片 15"/>
                      <p:cNvPicPr/>
                      <p:nvPr/>
                    </p:nvPicPr>
                    <p:blipFill>
                      <a:blip r:embed="rId14"/>
                      <a:stretch>
                        <a:fillRect/>
                      </a:stretch>
                    </p:blipFill>
                    <p:spPr>
                      <a:xfrm>
                        <a:off x="8267309" y="4614362"/>
                        <a:ext cx="1368152" cy="545976"/>
                      </a:xfrm>
                      <a:prstGeom prst="rect">
                        <a:avLst/>
                      </a:prstGeom>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具体检验的过程是：</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）利用普通最小二乘法回归得到残差序列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）通过检验该残差是否存在单位根来断定序列是否具有单位根，检验的</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 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 其中，     是频率为零的残差谱估计，        是累积残差函数。当</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统计量小于</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个临界值时，拒绝原假设，即序列具有单位根；反之，如果大于或等于</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个临界值时，则表明时间序列是平稳的。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6453659" y="1484784"/>
          <a:ext cx="1872208" cy="622970"/>
        </p:xfrm>
        <a:graphic>
          <a:graphicData uri="http://schemas.openxmlformats.org/presentationml/2006/ole">
            <mc:AlternateContent xmlns:mc="http://schemas.openxmlformats.org/markup-compatibility/2006">
              <mc:Choice xmlns:v="urn:schemas-microsoft-com:vml" Requires="v">
                <p:oleObj spid="_x0000_s2119" name="Equation" r:id="rId1" imgW="765175" imgH="257810" progId="Equation.DSMT4">
                  <p:embed/>
                </p:oleObj>
              </mc:Choice>
              <mc:Fallback>
                <p:oleObj name="Equation" r:id="rId1" imgW="765175" imgH="257810" progId="Equation.DSMT4">
                  <p:embed/>
                  <p:pic>
                    <p:nvPicPr>
                      <p:cNvPr id="0" name="图片 2118"/>
                      <p:cNvPicPr/>
                      <p:nvPr/>
                    </p:nvPicPr>
                    <p:blipFill>
                      <a:blip r:embed="rId2"/>
                      <a:stretch>
                        <a:fillRect/>
                      </a:stretch>
                    </p:blipFill>
                    <p:spPr>
                      <a:xfrm>
                        <a:off x="6453659" y="1484784"/>
                        <a:ext cx="1872208" cy="62297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4839105" y="2884705"/>
          <a:ext cx="3229107" cy="1050280"/>
        </p:xfrm>
        <a:graphic>
          <a:graphicData uri="http://schemas.openxmlformats.org/presentationml/2006/ole">
            <mc:AlternateContent xmlns:mc="http://schemas.openxmlformats.org/markup-compatibility/2006">
              <mc:Choice xmlns:v="urn:schemas-microsoft-com:vml" Requires="v">
                <p:oleObj spid="_x0000_s3" name="Equation" r:id="rId3" imgW="1720215" imgH="563880" progId="Equation.DSMT4">
                  <p:embed/>
                </p:oleObj>
              </mc:Choice>
              <mc:Fallback>
                <p:oleObj name="Equation" r:id="rId3" imgW="1720215" imgH="563880" progId="Equation.DSMT4">
                  <p:embed/>
                  <p:pic>
                    <p:nvPicPr>
                      <p:cNvPr id="0" name="图片 2"/>
                      <p:cNvPicPr/>
                      <p:nvPr/>
                    </p:nvPicPr>
                    <p:blipFill>
                      <a:blip r:embed="rId4"/>
                      <a:stretch>
                        <a:fillRect/>
                      </a:stretch>
                    </p:blipFill>
                    <p:spPr>
                      <a:xfrm>
                        <a:off x="4839105" y="2884705"/>
                        <a:ext cx="3229107" cy="105028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341091" y="3957806"/>
          <a:ext cx="432048" cy="597138"/>
        </p:xfrm>
        <a:graphic>
          <a:graphicData uri="http://schemas.openxmlformats.org/presentationml/2006/ole">
            <mc:AlternateContent xmlns:mc="http://schemas.openxmlformats.org/markup-compatibility/2006">
              <mc:Choice xmlns:v="urn:schemas-microsoft-com:vml" Requires="v">
                <p:oleObj spid="_x0000_s4" name="Equation" r:id="rId5" imgW="168910" imgH="233680" progId="Equation.DSMT4">
                  <p:embed/>
                </p:oleObj>
              </mc:Choice>
              <mc:Fallback>
                <p:oleObj name="Equation" r:id="rId5" imgW="168910" imgH="233680" progId="Equation.DSMT4">
                  <p:embed/>
                  <p:pic>
                    <p:nvPicPr>
                      <p:cNvPr id="0" name="图片 3"/>
                      <p:cNvPicPr/>
                      <p:nvPr/>
                    </p:nvPicPr>
                    <p:blipFill>
                      <a:blip r:embed="rId6"/>
                      <a:stretch>
                        <a:fillRect/>
                      </a:stretch>
                    </p:blipFill>
                    <p:spPr>
                      <a:xfrm>
                        <a:off x="1341091" y="3957806"/>
                        <a:ext cx="432048" cy="59713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373539" y="4056172"/>
          <a:ext cx="720080" cy="498772"/>
        </p:xfrm>
        <a:graphic>
          <a:graphicData uri="http://schemas.openxmlformats.org/presentationml/2006/ole">
            <mc:AlternateContent xmlns:mc="http://schemas.openxmlformats.org/markup-compatibility/2006">
              <mc:Choice xmlns:v="urn:schemas-microsoft-com:vml" Requires="v">
                <p:oleObj spid="_x0000_s6" name="Equation" r:id="rId7" imgW="297815" imgH="205740" progId="Equation.DSMT4">
                  <p:embed/>
                </p:oleObj>
              </mc:Choice>
              <mc:Fallback>
                <p:oleObj name="Equation" r:id="rId7" imgW="297815" imgH="205740" progId="Equation.DSMT4">
                  <p:embed/>
                  <p:pic>
                    <p:nvPicPr>
                      <p:cNvPr id="0" name="图片 5"/>
                      <p:cNvPicPr/>
                      <p:nvPr/>
                    </p:nvPicPr>
                    <p:blipFill>
                      <a:blip r:embed="rId8"/>
                      <a:stretch>
                        <a:fillRect/>
                      </a:stretch>
                    </p:blipFill>
                    <p:spPr>
                      <a:xfrm>
                        <a:off x="5373539" y="4056172"/>
                        <a:ext cx="720080" cy="498772"/>
                      </a:xfrm>
                      <a:prstGeom prst="rect">
                        <a:avLst/>
                      </a:prstGeom>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55850" y="1340768"/>
            <a:ext cx="11926267" cy="3681072"/>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5-5】</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 表</a:t>
            </a:r>
            <a:r>
              <a:rPr kumimoji="1" lang="en-US" altLang="zh-CN" sz="2400" b="1" dirty="0">
                <a:latin typeface="Times New Roman" panose="02020603050405020304" pitchFamily="18" charset="0"/>
                <a:ea typeface="+mn-ea"/>
                <a:cs typeface="Times New Roman" panose="02020603050405020304" pitchFamily="18" charset="0"/>
              </a:rPr>
              <a:t>5-4  KPSS</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a:graphicFrameLocks noGrp="1"/>
          </p:cNvGraphicFramePr>
          <p:nvPr/>
        </p:nvGraphicFramePr>
        <p:xfrm>
          <a:off x="609600" y="2771191"/>
          <a:ext cx="10968037" cy="1580982"/>
        </p:xfrm>
        <a:graphic>
          <a:graphicData uri="http://schemas.openxmlformats.org/drawingml/2006/table">
            <a:tbl>
              <a:tblPr firstRow="1" firstCol="1" bandRow="1"/>
              <a:tblGrid>
                <a:gridCol w="1996183"/>
                <a:gridCol w="4145918"/>
                <a:gridCol w="2173865"/>
                <a:gridCol w="1138482"/>
                <a:gridCol w="1513589"/>
              </a:tblGrid>
              <a:tr h="526994">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LM</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带宽</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26994">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0.3872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526994">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0.1836</a:t>
                      </a:r>
                      <a:r>
                        <a:rPr lang="en-US" sz="24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4398833"/>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6</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NG</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Ng &amp; 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2001</a:t>
            </a:r>
            <a:r>
              <a:rPr kumimoji="1" lang="zh-CN" altLang="en-US" sz="2400" dirty="0">
                <a:latin typeface="Times New Roman" panose="02020603050405020304" pitchFamily="18" charset="0"/>
                <a:ea typeface="+mn-ea"/>
                <a:cs typeface="Times New Roman" panose="02020603050405020304" pitchFamily="18" charset="0"/>
              </a:rPr>
              <a:t>） 提出的单位根检验方法，是基于被检验序列      的广义最小二乘退势序列         构造统计量来检验序列的平稳性。构造检验方程：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其中，参数符号的设定与其他检验方法相同。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接着，给定如下参数计算公式：</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0486109" y="1556792"/>
          <a:ext cx="308364" cy="504056"/>
        </p:xfrm>
        <a:graphic>
          <a:graphicData uri="http://schemas.openxmlformats.org/presentationml/2006/ole">
            <mc:AlternateContent xmlns:mc="http://schemas.openxmlformats.org/markup-compatibility/2006">
              <mc:Choice xmlns:v="urn:schemas-microsoft-com:vml" Requires="v">
                <p:oleObj spid="_x0000_s2119" name="Equation" r:id="rId1" imgW="144780" imgH="233680" progId="Equation.DSMT4">
                  <p:embed/>
                </p:oleObj>
              </mc:Choice>
              <mc:Fallback>
                <p:oleObj name="Equation" r:id="rId1" imgW="144780" imgH="233680" progId="Equation.DSMT4">
                  <p:embed/>
                  <p:pic>
                    <p:nvPicPr>
                      <p:cNvPr id="0" name="图片 2118"/>
                      <p:cNvPicPr/>
                      <p:nvPr/>
                    </p:nvPicPr>
                    <p:blipFill>
                      <a:blip r:embed="rId2"/>
                      <a:stretch>
                        <a:fillRect/>
                      </a:stretch>
                    </p:blipFill>
                    <p:spPr>
                      <a:xfrm>
                        <a:off x="10486109" y="1556792"/>
                        <a:ext cx="308364" cy="504056"/>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885498" y="2081463"/>
          <a:ext cx="687841" cy="595247"/>
        </p:xfrm>
        <a:graphic>
          <a:graphicData uri="http://schemas.openxmlformats.org/presentationml/2006/ole">
            <mc:AlternateContent xmlns:mc="http://schemas.openxmlformats.org/markup-compatibility/2006">
              <mc:Choice xmlns:v="urn:schemas-microsoft-com:vml" Requires="v">
                <p:oleObj spid="_x0000_s3" name="Equation" r:id="rId3" imgW="281940" imgH="245745" progId="Equation.DSMT4">
                  <p:embed/>
                </p:oleObj>
              </mc:Choice>
              <mc:Fallback>
                <p:oleObj name="Equation" r:id="rId3" imgW="281940" imgH="245745" progId="Equation.DSMT4">
                  <p:embed/>
                  <p:pic>
                    <p:nvPicPr>
                      <p:cNvPr id="0" name="图片 2"/>
                      <p:cNvPicPr/>
                      <p:nvPr/>
                    </p:nvPicPr>
                    <p:blipFill>
                      <a:blip r:embed="rId4"/>
                      <a:stretch>
                        <a:fillRect/>
                      </a:stretch>
                    </p:blipFill>
                    <p:spPr>
                      <a:xfrm>
                        <a:off x="2885498" y="2081463"/>
                        <a:ext cx="687841" cy="59524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157515" y="2787313"/>
          <a:ext cx="2239009" cy="574924"/>
        </p:xfrm>
        <a:graphic>
          <a:graphicData uri="http://schemas.openxmlformats.org/presentationml/2006/ole">
            <mc:AlternateContent xmlns:mc="http://schemas.openxmlformats.org/markup-compatibility/2006">
              <mc:Choice xmlns:v="urn:schemas-microsoft-com:vml" Requires="v">
                <p:oleObj spid="_x0000_s4" name="Equation" r:id="rId5" imgW="946785" imgH="245745" progId="Equation.DSMT4">
                  <p:embed/>
                </p:oleObj>
              </mc:Choice>
              <mc:Fallback>
                <p:oleObj name="Equation" r:id="rId5" imgW="946785" imgH="245745" progId="Equation.DSMT4">
                  <p:embed/>
                  <p:pic>
                    <p:nvPicPr>
                      <p:cNvPr id="0" name="图片 3"/>
                      <p:cNvPicPr/>
                      <p:nvPr/>
                    </p:nvPicPr>
                    <p:blipFill>
                      <a:blip r:embed="rId6"/>
                      <a:stretch>
                        <a:fillRect/>
                      </a:stretch>
                    </p:blipFill>
                    <p:spPr>
                      <a:xfrm>
                        <a:off x="5157515" y="2787313"/>
                        <a:ext cx="2239009" cy="57492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225448" y="4437112"/>
          <a:ext cx="2103141" cy="1440160"/>
        </p:xfrm>
        <a:graphic>
          <a:graphicData uri="http://schemas.openxmlformats.org/presentationml/2006/ole">
            <mc:AlternateContent xmlns:mc="http://schemas.openxmlformats.org/markup-compatibility/2006">
              <mc:Choice xmlns:v="urn:schemas-microsoft-com:vml" Requires="v">
                <p:oleObj spid="_x0000_s6" name="Equation" r:id="rId7" imgW="894080" imgH="612140" progId="Equation.DSMT4">
                  <p:embed/>
                </p:oleObj>
              </mc:Choice>
              <mc:Fallback>
                <p:oleObj name="Equation" r:id="rId7" imgW="894080" imgH="612140" progId="Equation.DSMT4">
                  <p:embed/>
                  <p:pic>
                    <p:nvPicPr>
                      <p:cNvPr id="0" name="图片 5"/>
                      <p:cNvPicPr/>
                      <p:nvPr/>
                    </p:nvPicPr>
                    <p:blipFill>
                      <a:blip r:embed="rId8"/>
                      <a:stretch>
                        <a:fillRect/>
                      </a:stretch>
                    </p:blipFill>
                    <p:spPr>
                      <a:xfrm>
                        <a:off x="5225448" y="4437112"/>
                        <a:ext cx="2103141" cy="1440160"/>
                      </a:xfrm>
                      <a:prstGeom prst="rect">
                        <a:avLst/>
                      </a:prstGeom>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65456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最后，定义四个统计量用于检验序列的平稳性，具体如下：</a:t>
            </a:r>
            <a:r>
              <a:rPr kumimoji="1" lang="en-US" altLang="zh-CN" sz="2400" dirty="0">
                <a:latin typeface="Times New Roman" panose="02020603050405020304" pitchFamily="18" charset="0"/>
                <a:ea typeface="+mn-ea"/>
                <a:cs typeface="Times New Roman" panose="02020603050405020304" pitchFamily="18" charset="0"/>
              </a:rPr>
              <a:t> </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5-30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是频率为零的残差谱估计，并且设定：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 依据四个统计量的实际估计数值与临界值作对比可以断定序列是否存在单位根。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336347" y="1412776"/>
          <a:ext cx="3514543" cy="576064"/>
        </p:xfrm>
        <a:graphic>
          <a:graphicData uri="http://schemas.openxmlformats.org/presentationml/2006/ole">
            <mc:AlternateContent xmlns:mc="http://schemas.openxmlformats.org/markup-compatibility/2006">
              <mc:Choice xmlns:v="urn:schemas-microsoft-com:vml" Requires="v">
                <p:oleObj spid="_x0000_s2119" name="Equation" r:id="rId1" imgW="1708150" imgH="281940" progId="Equation.DSMT4">
                  <p:embed/>
                </p:oleObj>
              </mc:Choice>
              <mc:Fallback>
                <p:oleObj name="Equation" r:id="rId1" imgW="1708150" imgH="281940" progId="Equation.DSMT4">
                  <p:embed/>
                  <p:pic>
                    <p:nvPicPr>
                      <p:cNvPr id="0" name="图片 2118"/>
                      <p:cNvPicPr/>
                      <p:nvPr/>
                    </p:nvPicPr>
                    <p:blipFill>
                      <a:blip r:embed="rId2"/>
                      <a:stretch>
                        <a:fillRect/>
                      </a:stretch>
                    </p:blipFill>
                    <p:spPr>
                      <a:xfrm>
                        <a:off x="4336347" y="1412776"/>
                        <a:ext cx="3514543" cy="57606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901014" y="2060848"/>
          <a:ext cx="2124237" cy="576064"/>
        </p:xfrm>
        <a:graphic>
          <a:graphicData uri="http://schemas.openxmlformats.org/presentationml/2006/ole">
            <mc:AlternateContent xmlns:mc="http://schemas.openxmlformats.org/markup-compatibility/2006">
              <mc:Choice xmlns:v="urn:schemas-microsoft-com:vml" Requires="v">
                <p:oleObj spid="_x0000_s6" name="Equation" r:id="rId3" imgW="1035050" imgH="281940" progId="Equation.DSMT4">
                  <p:embed/>
                </p:oleObj>
              </mc:Choice>
              <mc:Fallback>
                <p:oleObj name="Equation" r:id="rId3" imgW="1035050" imgH="281940" progId="Equation.DSMT4">
                  <p:embed/>
                  <p:pic>
                    <p:nvPicPr>
                      <p:cNvPr id="0" name="图片 5"/>
                      <p:cNvPicPr/>
                      <p:nvPr/>
                    </p:nvPicPr>
                    <p:blipFill>
                      <a:blip r:embed="rId4"/>
                      <a:stretch>
                        <a:fillRect/>
                      </a:stretch>
                    </p:blipFill>
                    <p:spPr>
                      <a:xfrm>
                        <a:off x="4901014" y="2060848"/>
                        <a:ext cx="2124237" cy="576064"/>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725467" y="2751871"/>
          <a:ext cx="2371792" cy="512983"/>
        </p:xfrm>
        <a:graphic>
          <a:graphicData uri="http://schemas.openxmlformats.org/presentationml/2006/ole">
            <mc:AlternateContent xmlns:mc="http://schemas.openxmlformats.org/markup-compatibility/2006">
              <mc:Choice xmlns:v="urn:schemas-microsoft-com:vml" Requires="v">
                <p:oleObj spid="_x0000_s8" name="Equation" r:id="rId5" imgW="1059180" imgH="233680" progId="Equation.DSMT4">
                  <p:embed/>
                </p:oleObj>
              </mc:Choice>
              <mc:Fallback>
                <p:oleObj name="Equation" r:id="rId5" imgW="1059180" imgH="233680" progId="Equation.DSMT4">
                  <p:embed/>
                  <p:pic>
                    <p:nvPicPr>
                      <p:cNvPr id="0" name="图片 7"/>
                      <p:cNvPicPr/>
                      <p:nvPr/>
                    </p:nvPicPr>
                    <p:blipFill>
                      <a:blip r:embed="rId6"/>
                      <a:stretch>
                        <a:fillRect/>
                      </a:stretch>
                    </p:blipFill>
                    <p:spPr>
                      <a:xfrm>
                        <a:off x="4725467" y="2751871"/>
                        <a:ext cx="2371792" cy="512983"/>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014425" y="3363142"/>
          <a:ext cx="6158387" cy="1329485"/>
        </p:xfrm>
        <a:graphic>
          <a:graphicData uri="http://schemas.openxmlformats.org/presentationml/2006/ole">
            <mc:AlternateContent xmlns:mc="http://schemas.openxmlformats.org/markup-compatibility/2006">
              <mc:Choice xmlns:v="urn:schemas-microsoft-com:vml" Requires="v">
                <p:oleObj spid="_x0000_s10" name="Equation" r:id="rId7" imgW="2827655" imgH="612140" progId="Equation.DSMT4">
                  <p:embed/>
                </p:oleObj>
              </mc:Choice>
              <mc:Fallback>
                <p:oleObj name="Equation" r:id="rId7" imgW="2827655" imgH="612140" progId="Equation.DSMT4">
                  <p:embed/>
                  <p:pic>
                    <p:nvPicPr>
                      <p:cNvPr id="0" name="图片 9"/>
                      <p:cNvPicPr/>
                      <p:nvPr/>
                    </p:nvPicPr>
                    <p:blipFill>
                      <a:blip r:embed="rId8"/>
                      <a:stretch>
                        <a:fillRect/>
                      </a:stretch>
                    </p:blipFill>
                    <p:spPr>
                      <a:xfrm>
                        <a:off x="3014425" y="3363142"/>
                        <a:ext cx="6158387" cy="132948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197075" y="4581128"/>
          <a:ext cx="387251" cy="535224"/>
        </p:xfrm>
        <a:graphic>
          <a:graphicData uri="http://schemas.openxmlformats.org/presentationml/2006/ole">
            <mc:AlternateContent xmlns:mc="http://schemas.openxmlformats.org/markup-compatibility/2006">
              <mc:Choice xmlns:v="urn:schemas-microsoft-com:vml" Requires="v">
                <p:oleObj spid="_x0000_s12" name="Equation" r:id="rId9" imgW="168910" imgH="233680" progId="Equation.DSMT4">
                  <p:embed/>
                </p:oleObj>
              </mc:Choice>
              <mc:Fallback>
                <p:oleObj name="Equation" r:id="rId9" imgW="168910" imgH="233680" progId="Equation.DSMT4">
                  <p:embed/>
                  <p:pic>
                    <p:nvPicPr>
                      <p:cNvPr id="0" name="图片 11"/>
                      <p:cNvPicPr/>
                      <p:nvPr/>
                    </p:nvPicPr>
                    <p:blipFill>
                      <a:blip r:embed="rId10"/>
                      <a:stretch>
                        <a:fillRect/>
                      </a:stretch>
                    </p:blipFill>
                    <p:spPr>
                      <a:xfrm>
                        <a:off x="1197075" y="4581128"/>
                        <a:ext cx="387251" cy="53522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752486" y="4980369"/>
          <a:ext cx="2682265" cy="950577"/>
        </p:xfrm>
        <a:graphic>
          <a:graphicData uri="http://schemas.openxmlformats.org/presentationml/2006/ole">
            <mc:AlternateContent xmlns:mc="http://schemas.openxmlformats.org/markup-compatibility/2006">
              <mc:Choice xmlns:v="urn:schemas-microsoft-com:vml" Requires="v">
                <p:oleObj spid="_x0000_s14" name="Equation" r:id="rId11" imgW="1365250" imgH="487680" progId="Equation.DSMT4">
                  <p:embed/>
                </p:oleObj>
              </mc:Choice>
              <mc:Fallback>
                <p:oleObj name="Equation" r:id="rId11" imgW="1365250" imgH="487680" progId="Equation.DSMT4">
                  <p:embed/>
                  <p:pic>
                    <p:nvPicPr>
                      <p:cNvPr id="0" name="图片 13"/>
                      <p:cNvPicPr/>
                      <p:nvPr/>
                    </p:nvPicPr>
                    <p:blipFill>
                      <a:blip r:embed="rId12"/>
                      <a:stretch>
                        <a:fillRect/>
                      </a:stretch>
                    </p:blipFill>
                    <p:spPr>
                      <a:xfrm>
                        <a:off x="4752486" y="4980369"/>
                        <a:ext cx="2682265" cy="950577"/>
                      </a:xfrm>
                      <a:prstGeom prst="rect">
                        <a:avLst/>
                      </a:prstGeom>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一、单位根检验</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44131" y="753110"/>
            <a:ext cx="11926267" cy="5564665"/>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5-6】</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5-5  Ng</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16" name="表格 15"/>
          <p:cNvGraphicFramePr>
            <a:graphicFrameLocks noGrp="1"/>
          </p:cNvGraphicFramePr>
          <p:nvPr/>
        </p:nvGraphicFramePr>
        <p:xfrm>
          <a:off x="96021" y="1988840"/>
          <a:ext cx="12022485" cy="3960440"/>
        </p:xfrm>
        <a:graphic>
          <a:graphicData uri="http://schemas.openxmlformats.org/drawingml/2006/table">
            <a:tbl>
              <a:tblPr firstRow="1" firstCol="1" bandRow="1"/>
              <a:tblGrid>
                <a:gridCol w="1358541"/>
                <a:gridCol w="2959935"/>
                <a:gridCol w="1118091"/>
                <a:gridCol w="1014697"/>
                <a:gridCol w="1118091"/>
                <a:gridCol w="1029126"/>
                <a:gridCol w="1163776"/>
                <a:gridCol w="1274383"/>
                <a:gridCol w="985845"/>
              </a:tblGrid>
              <a:tr h="482363">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8624">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100" i="1"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0.3077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0.3577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1.1627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78.9443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非平稳</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358624">
                <a:tc>
                  <a:txBody>
                    <a:bodyPr/>
                    <a:lstStyle/>
                    <a:p>
                      <a:pPr algn="ctr" fontAlgn="ctr">
                        <a:lnSpc>
                          <a:spcPts val="1600"/>
                        </a:lnSpc>
                      </a:pPr>
                      <a:r>
                        <a:rPr lang="en-US" sz="21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临界值</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-2.58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0.174</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0.233</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3.17</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-5.7</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0.275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4.45</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r>
              <a:tr h="358624">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1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-1.0726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-0.6616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0.6168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71.9730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非平稳</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480441">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临界值</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-3.42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0.143</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4.03</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-17.3</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-2.91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0.168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5.48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-2.62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0.185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6.67</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graphicFrame>
        <p:nvGraphicFramePr>
          <p:cNvPr id="17" name="对象 16"/>
          <p:cNvGraphicFramePr>
            <a:graphicFrameLocks noChangeAspect="1"/>
          </p:cNvGraphicFramePr>
          <p:nvPr/>
        </p:nvGraphicFramePr>
        <p:xfrm>
          <a:off x="4697674" y="2009106"/>
          <a:ext cx="645629" cy="449132"/>
        </p:xfrm>
        <a:graphic>
          <a:graphicData uri="http://schemas.openxmlformats.org/presentationml/2006/ole">
            <mc:AlternateContent xmlns:mc="http://schemas.openxmlformats.org/markup-compatibility/2006">
              <mc:Choice xmlns:v="urn:schemas-microsoft-com:vml" Requires="v">
                <p:oleObj spid="_x0000_s2119" name="Equation" r:id="rId1" imgW="330200" imgH="228600" progId="Equation.DSMT4">
                  <p:embed/>
                </p:oleObj>
              </mc:Choice>
              <mc:Fallback>
                <p:oleObj name="Equation" r:id="rId1" imgW="330200" imgH="228600" progId="Equation.DSMT4">
                  <p:embed/>
                  <p:pic>
                    <p:nvPicPr>
                      <p:cNvPr id="0" name="Object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674" y="2009106"/>
                        <a:ext cx="645629" cy="449132"/>
                      </a:xfrm>
                      <a:prstGeom prst="rect">
                        <a:avLst/>
                      </a:prstGeom>
                      <a:noFill/>
                    </p:spPr>
                  </p:pic>
                </p:oleObj>
              </mc:Fallback>
            </mc:AlternateContent>
          </a:graphicData>
        </a:graphic>
      </p:graphicFrame>
      <p:graphicFrame>
        <p:nvGraphicFramePr>
          <p:cNvPr id="18" name="对象 17"/>
          <p:cNvGraphicFramePr>
            <a:graphicFrameLocks noChangeAspect="1"/>
          </p:cNvGraphicFramePr>
          <p:nvPr/>
        </p:nvGraphicFramePr>
        <p:xfrm>
          <a:off x="6769737" y="2020450"/>
          <a:ext cx="708601" cy="349577"/>
        </p:xfrm>
        <a:graphic>
          <a:graphicData uri="http://schemas.openxmlformats.org/presentationml/2006/ole">
            <mc:AlternateContent xmlns:mc="http://schemas.openxmlformats.org/markup-compatibility/2006">
              <mc:Choice xmlns:v="urn:schemas-microsoft-com:vml" Requires="v">
                <p:oleObj spid="_x0000_s3" name="Equation" r:id="rId3" imgW="354965" imgH="177800" progId="Equation.DSMT4">
                  <p:embed/>
                </p:oleObj>
              </mc:Choice>
              <mc:Fallback>
                <p:oleObj name="Equation" r:id="rId3" imgW="354965" imgH="1778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737" y="2020450"/>
                        <a:ext cx="708601" cy="349577"/>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7891115" y="1996414"/>
          <a:ext cx="642169" cy="481627"/>
        </p:xfrm>
        <a:graphic>
          <a:graphicData uri="http://schemas.openxmlformats.org/presentationml/2006/ole">
            <mc:AlternateContent xmlns:mc="http://schemas.openxmlformats.org/markup-compatibility/2006">
              <mc:Choice xmlns:v="urn:schemas-microsoft-com:vml" Requires="v">
                <p:oleObj spid="_x0000_s4" name="Equation" r:id="rId5" imgW="304800" imgH="228600" progId="Equation.DSMT4">
                  <p:embed/>
                </p:oleObj>
              </mc:Choice>
              <mc:Fallback>
                <p:oleObj name="Equation" r:id="rId5" imgW="304800" imgH="2286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115" y="1996414"/>
                        <a:ext cx="642169" cy="481627"/>
                      </a:xfrm>
                      <a:prstGeom prst="rect">
                        <a:avLst/>
                      </a:prstGeom>
                      <a:noFill/>
                    </p:spPr>
                  </p:pic>
                </p:oleObj>
              </mc:Fallback>
            </mc:AlternateContent>
          </a:graphicData>
        </a:graphic>
      </p:graphicFrame>
      <p:graphicFrame>
        <p:nvGraphicFramePr>
          <p:cNvPr id="20" name="对象 19"/>
          <p:cNvGraphicFramePr>
            <a:graphicFrameLocks noChangeAspect="1"/>
          </p:cNvGraphicFramePr>
          <p:nvPr/>
        </p:nvGraphicFramePr>
        <p:xfrm>
          <a:off x="9045947" y="2009106"/>
          <a:ext cx="576064" cy="476742"/>
        </p:xfrm>
        <a:graphic>
          <a:graphicData uri="http://schemas.openxmlformats.org/presentationml/2006/ole">
            <mc:AlternateContent xmlns:mc="http://schemas.openxmlformats.org/markup-compatibility/2006">
              <mc:Choice xmlns:v="urn:schemas-microsoft-com:vml" Requires="v">
                <p:oleObj spid="_x0000_s6" name="Equation" r:id="rId7" imgW="279400" imgH="228600" progId="Equation.DSMT4">
                  <p:embed/>
                </p:oleObj>
              </mc:Choice>
              <mc:Fallback>
                <p:oleObj name="Equation" r:id="rId7" imgW="279400" imgH="2286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5947" y="2009106"/>
                        <a:ext cx="576064" cy="476742"/>
                      </a:xfrm>
                      <a:prstGeom prst="rect">
                        <a:avLst/>
                      </a:prstGeom>
                      <a:noFill/>
                    </p:spPr>
                  </p:pic>
                </p:oleObj>
              </mc:Fallback>
            </mc:AlternateContent>
          </a:graphicData>
        </a:graphic>
      </p:graphicFrame>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328613"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357188" cy="1762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3048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146730"/>
          </a:xfrm>
          <a:prstGeom prst="rect">
            <a:avLst/>
          </a:prstGeom>
          <a:noFill/>
        </p:spPr>
        <p:txBody>
          <a:bodyPr wrap="square" rtlCol="0">
            <a:spAutoFit/>
          </a:bodyPr>
          <a:lstStyle/>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7</a:t>
            </a:r>
            <a:r>
              <a:rPr kumimoji="1" lang="zh-CN" altLang="en-US" sz="2400" b="1" dirty="0">
                <a:latin typeface="Times New Roman" panose="02020603050405020304" pitchFamily="18" charset="0"/>
                <a:ea typeface="+mn-ea"/>
                <a:cs typeface="Times New Roman" panose="02020603050405020304" pitchFamily="18" charset="0"/>
              </a:rPr>
              <a:t>）断点单位根检验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传统单位根检验（</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）易把结构性突变的平稳序列误判为单位根变量。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为此，接下来将介绍基于 （</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2006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Carrion, Kim</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2009 </a:t>
            </a:r>
            <a:r>
              <a:rPr kumimoji="1" lang="zh-CN" altLang="en-US" sz="2400" dirty="0">
                <a:latin typeface="Times New Roman" panose="02020603050405020304" pitchFamily="18" charset="0"/>
                <a:ea typeface="+mn-ea"/>
                <a:cs typeface="Times New Roman" panose="02020603050405020304" pitchFamily="18" charset="0"/>
              </a:rPr>
              <a:t>）的结构突变单位根（断点单位根）检验方法，并应用其对各变量做平稳性检验。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同时，我们考虑了附加异常值（</a:t>
            </a: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）和新息异常值（</a:t>
            </a: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）两种突变模型。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模型是基于瞬间突变。</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模型则是基于渐进演变过程中状态切换的突变。</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65456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包含水平和斜率双突变的两类模型为：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                                                                                                                    （</a:t>
            </a:r>
            <a:r>
              <a:rPr kumimoji="1" lang="en-US" altLang="zh-CN" sz="2400" dirty="0">
                <a:latin typeface="Times New Roman" panose="02020603050405020304" pitchFamily="18" charset="0"/>
                <a:ea typeface="+mn-ea"/>
                <a:cs typeface="Times New Roman" panose="02020603050405020304" pitchFamily="18" charset="0"/>
              </a:rPr>
              <a:t>5-31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表示检验的序列变量，                          ，                               ，且扰动项满足     </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  为白噪声序列。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                                                                                                                      （</a:t>
            </a:r>
            <a:r>
              <a:rPr kumimoji="1" lang="en-US" altLang="zh-CN" sz="2400" dirty="0">
                <a:latin typeface="Times New Roman" panose="02020603050405020304" pitchFamily="18" charset="0"/>
                <a:ea typeface="+mn-ea"/>
                <a:cs typeface="Times New Roman" panose="02020603050405020304" pitchFamily="18" charset="0"/>
              </a:rPr>
              <a:t>5-32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表示时间趋势项，当                  时，                 ，其他时刻为零。</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a:t>
            </a: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模型做单位根检验采取两步走法，</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即第一步对（</a:t>
            </a:r>
            <a:r>
              <a:rPr kumimoji="1" lang="en-US" altLang="zh-CN" sz="2400" dirty="0">
                <a:latin typeface="Times New Roman" panose="02020603050405020304" pitchFamily="18" charset="0"/>
                <a:ea typeface="+mn-ea"/>
                <a:cs typeface="Times New Roman" panose="02020603050405020304" pitchFamily="18" charset="0"/>
              </a:rPr>
              <a:t>5-31</a:t>
            </a:r>
            <a:r>
              <a:rPr kumimoji="1" lang="zh-CN" altLang="en-US" sz="2400" dirty="0">
                <a:latin typeface="Times New Roman" panose="02020603050405020304" pitchFamily="18" charset="0"/>
                <a:ea typeface="+mn-ea"/>
                <a:cs typeface="Times New Roman" panose="02020603050405020304" pitchFamily="18" charset="0"/>
              </a:rPr>
              <a:t>）式采取普通最小二乘法做退势处理，得到残差序列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第二步对残差序列做单位根检验，</a:t>
            </a:r>
            <a:r>
              <a:rPr kumimoji="1" lang="zh-CN" altLang="zh-CN" sz="2400" dirty="0">
                <a:latin typeface="Times New Roman" panose="02020603050405020304" pitchFamily="18" charset="0"/>
                <a:ea typeface="+mn-ea"/>
                <a:cs typeface="Times New Roman" panose="02020603050405020304" pitchFamily="18" charset="0"/>
              </a:rPr>
              <a:t>检验模型为：</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5-33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773139" y="1516141"/>
          <a:ext cx="4414030" cy="494977"/>
        </p:xfrm>
        <a:graphic>
          <a:graphicData uri="http://schemas.openxmlformats.org/presentationml/2006/ole">
            <mc:AlternateContent xmlns:mc="http://schemas.openxmlformats.org/markup-compatibility/2006">
              <mc:Choice xmlns:v="urn:schemas-microsoft-com:vml" Requires="v">
                <p:oleObj spid="_x0000_s2119" name="Equation" r:id="rId1" imgW="2038350" imgH="233680" progId="Equation.DSMT4">
                  <p:embed/>
                </p:oleObj>
              </mc:Choice>
              <mc:Fallback>
                <p:oleObj name="Equation" r:id="rId1" imgW="2038350" imgH="233680" progId="Equation.DSMT4">
                  <p:embed/>
                  <p:pic>
                    <p:nvPicPr>
                      <p:cNvPr id="0" name="对象 8"/>
                      <p:cNvPicPr/>
                      <p:nvPr/>
                    </p:nvPicPr>
                    <p:blipFill>
                      <a:blip r:embed="rId2"/>
                      <a:stretch>
                        <a:fillRect/>
                      </a:stretch>
                    </p:blipFill>
                    <p:spPr>
                      <a:xfrm>
                        <a:off x="1773139" y="1516141"/>
                        <a:ext cx="4414030" cy="494977"/>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269083" y="2132856"/>
          <a:ext cx="325641" cy="532299"/>
        </p:xfrm>
        <a:graphic>
          <a:graphicData uri="http://schemas.openxmlformats.org/presentationml/2006/ole">
            <mc:AlternateContent xmlns:mc="http://schemas.openxmlformats.org/markup-compatibility/2006">
              <mc:Choice xmlns:v="urn:schemas-microsoft-com:vml" Requires="v">
                <p:oleObj spid="_x0000_s3" name="Equation" r:id="rId3" imgW="144780" imgH="233680" progId="Equation.DSMT4">
                  <p:embed/>
                </p:oleObj>
              </mc:Choice>
              <mc:Fallback>
                <p:oleObj name="Equation" r:id="rId3" imgW="144780" imgH="233680" progId="Equation.DSMT4">
                  <p:embed/>
                  <p:pic>
                    <p:nvPicPr>
                      <p:cNvPr id="0" name="对象 9"/>
                      <p:cNvPicPr/>
                      <p:nvPr/>
                    </p:nvPicPr>
                    <p:blipFill>
                      <a:blip r:embed="rId4"/>
                      <a:stretch>
                        <a:fillRect/>
                      </a:stretch>
                    </p:blipFill>
                    <p:spPr>
                      <a:xfrm>
                        <a:off x="1269083" y="2132856"/>
                        <a:ext cx="325641" cy="532299"/>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653459" y="1951100"/>
          <a:ext cx="2008708" cy="895810"/>
        </p:xfrm>
        <a:graphic>
          <a:graphicData uri="http://schemas.openxmlformats.org/presentationml/2006/ole">
            <mc:AlternateContent xmlns:mc="http://schemas.openxmlformats.org/markup-compatibility/2006">
              <mc:Choice xmlns:v="urn:schemas-microsoft-com:vml" Requires="v">
                <p:oleObj spid="_x0000_s4" name="Equation" r:id="rId5" imgW="1083310" imgH="487680" progId="Equation.DSMT4">
                  <p:embed/>
                </p:oleObj>
              </mc:Choice>
              <mc:Fallback>
                <p:oleObj name="Equation" r:id="rId5" imgW="1083310" imgH="487680" progId="Equation.DSMT4">
                  <p:embed/>
                  <p:pic>
                    <p:nvPicPr>
                      <p:cNvPr id="0" name="对象 10"/>
                      <p:cNvPicPr/>
                      <p:nvPr/>
                    </p:nvPicPr>
                    <p:blipFill>
                      <a:blip r:embed="rId6"/>
                      <a:stretch>
                        <a:fillRect/>
                      </a:stretch>
                    </p:blipFill>
                    <p:spPr>
                      <a:xfrm>
                        <a:off x="4653459" y="1951100"/>
                        <a:ext cx="2008708" cy="89581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6885708" y="1988603"/>
          <a:ext cx="2448272" cy="883347"/>
        </p:xfrm>
        <a:graphic>
          <a:graphicData uri="http://schemas.openxmlformats.org/presentationml/2006/ole">
            <mc:AlternateContent xmlns:mc="http://schemas.openxmlformats.org/markup-compatibility/2006">
              <mc:Choice xmlns:v="urn:schemas-microsoft-com:vml" Requires="v">
                <p:oleObj spid="_x0000_s6" name="Equation" r:id="rId7" imgW="1341120" imgH="487680" progId="Equation.DSMT4">
                  <p:embed/>
                </p:oleObj>
              </mc:Choice>
              <mc:Fallback>
                <p:oleObj name="Equation" r:id="rId7" imgW="1341120" imgH="487680" progId="Equation.DSMT4">
                  <p:embed/>
                  <p:pic>
                    <p:nvPicPr>
                      <p:cNvPr id="0" name="对象 12"/>
                      <p:cNvPicPr/>
                      <p:nvPr/>
                    </p:nvPicPr>
                    <p:blipFill>
                      <a:blip r:embed="rId8"/>
                      <a:stretch>
                        <a:fillRect/>
                      </a:stretch>
                    </p:blipFill>
                    <p:spPr>
                      <a:xfrm>
                        <a:off x="6885708" y="1988603"/>
                        <a:ext cx="2448272" cy="88334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50645" y="2759390"/>
          <a:ext cx="1843608" cy="524981"/>
        </p:xfrm>
        <a:graphic>
          <a:graphicData uri="http://schemas.openxmlformats.org/presentationml/2006/ole">
            <mc:AlternateContent xmlns:mc="http://schemas.openxmlformats.org/markup-compatibility/2006">
              <mc:Choice xmlns:v="urn:schemas-microsoft-com:vml" Requires="v">
                <p:oleObj spid="_x0000_s7" name="Equation" r:id="rId9" imgW="805815" imgH="233680" progId="Equation.DSMT4">
                  <p:embed/>
                </p:oleObj>
              </mc:Choice>
              <mc:Fallback>
                <p:oleObj name="Equation" r:id="rId9" imgW="805815" imgH="233680" progId="Equation.DSMT4">
                  <p:embed/>
                  <p:pic>
                    <p:nvPicPr>
                      <p:cNvPr id="0" name="对象 13"/>
                      <p:cNvPicPr/>
                      <p:nvPr/>
                    </p:nvPicPr>
                    <p:blipFill>
                      <a:blip r:embed="rId10"/>
                      <a:stretch>
                        <a:fillRect/>
                      </a:stretch>
                    </p:blipFill>
                    <p:spPr>
                      <a:xfrm>
                        <a:off x="450645" y="2759390"/>
                        <a:ext cx="1843608" cy="524981"/>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2474787" y="2736799"/>
          <a:ext cx="285080" cy="570162"/>
        </p:xfrm>
        <a:graphic>
          <a:graphicData uri="http://schemas.openxmlformats.org/presentationml/2006/ole">
            <mc:AlternateContent xmlns:mc="http://schemas.openxmlformats.org/markup-compatibility/2006">
              <mc:Choice xmlns:v="urn:schemas-microsoft-com:vml" Requires="v">
                <p:oleObj spid="_x0000_s8" name="Equation" r:id="rId11" imgW="116840" imgH="233680" progId="Equation.DSMT4">
                  <p:embed/>
                </p:oleObj>
              </mc:Choice>
              <mc:Fallback>
                <p:oleObj name="Equation" r:id="rId11" imgW="116840" imgH="233680" progId="Equation.DSMT4">
                  <p:embed/>
                  <p:pic>
                    <p:nvPicPr>
                      <p:cNvPr id="0" name="对象 14"/>
                      <p:cNvPicPr/>
                      <p:nvPr/>
                    </p:nvPicPr>
                    <p:blipFill>
                      <a:blip r:embed="rId12"/>
                      <a:stretch>
                        <a:fillRect/>
                      </a:stretch>
                    </p:blipFill>
                    <p:spPr>
                      <a:xfrm>
                        <a:off x="2474787" y="2736799"/>
                        <a:ext cx="285080" cy="570162"/>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1597591" y="3390836"/>
          <a:ext cx="5469495" cy="494977"/>
        </p:xfrm>
        <a:graphic>
          <a:graphicData uri="http://schemas.openxmlformats.org/presentationml/2006/ole">
            <mc:AlternateContent xmlns:mc="http://schemas.openxmlformats.org/markup-compatibility/2006">
              <mc:Choice xmlns:v="urn:schemas-microsoft-com:vml" Requires="v">
                <p:oleObj spid="_x0000_s12" name="Equation" r:id="rId13" imgW="2674620" imgH="245745" progId="Equation.DSMT4">
                  <p:embed/>
                </p:oleObj>
              </mc:Choice>
              <mc:Fallback>
                <p:oleObj name="Equation" r:id="rId13" imgW="2674620" imgH="245745" progId="Equation.DSMT4">
                  <p:embed/>
                  <p:pic>
                    <p:nvPicPr>
                      <p:cNvPr id="0" name="对象 15"/>
                      <p:cNvPicPr/>
                      <p:nvPr/>
                    </p:nvPicPr>
                    <p:blipFill>
                      <a:blip r:embed="rId14"/>
                      <a:stretch>
                        <a:fillRect/>
                      </a:stretch>
                    </p:blipFill>
                    <p:spPr>
                      <a:xfrm>
                        <a:off x="1597591" y="3390836"/>
                        <a:ext cx="5469495" cy="49497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1222765" y="4044901"/>
          <a:ext cx="299368" cy="354061"/>
        </p:xfrm>
        <a:graphic>
          <a:graphicData uri="http://schemas.openxmlformats.org/presentationml/2006/ole">
            <mc:AlternateContent xmlns:mc="http://schemas.openxmlformats.org/markup-compatibility/2006">
              <mc:Choice xmlns:v="urn:schemas-microsoft-com:vml" Requires="v">
                <p:oleObj spid="_x0000_s18" name="Equation" r:id="rId15" imgW="144780" imgH="168910" progId="Equation.DSMT4">
                  <p:embed/>
                </p:oleObj>
              </mc:Choice>
              <mc:Fallback>
                <p:oleObj name="Equation" r:id="rId15" imgW="144780" imgH="168910" progId="Equation.DSMT4">
                  <p:embed/>
                  <p:pic>
                    <p:nvPicPr>
                      <p:cNvPr id="0" name="对象 16"/>
                      <p:cNvPicPr/>
                      <p:nvPr/>
                    </p:nvPicPr>
                    <p:blipFill>
                      <a:blip r:embed="rId16"/>
                      <a:stretch>
                        <a:fillRect/>
                      </a:stretch>
                    </p:blipFill>
                    <p:spPr>
                      <a:xfrm>
                        <a:off x="1222765" y="4044901"/>
                        <a:ext cx="299368" cy="354061"/>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4293419" y="4041800"/>
          <a:ext cx="1368152" cy="501262"/>
        </p:xfrm>
        <a:graphic>
          <a:graphicData uri="http://schemas.openxmlformats.org/presentationml/2006/ole">
            <mc:AlternateContent xmlns:mc="http://schemas.openxmlformats.org/markup-compatibility/2006">
              <mc:Choice xmlns:v="urn:schemas-microsoft-com:vml" Requires="v">
                <p:oleObj spid="_x0000_s20" name="Equation" r:id="rId17" imgW="628650" imgH="233680" progId="Equation.DSMT4">
                  <p:embed/>
                </p:oleObj>
              </mc:Choice>
              <mc:Fallback>
                <p:oleObj name="Equation" r:id="rId17" imgW="628650" imgH="233680" progId="Equation.DSMT4">
                  <p:embed/>
                  <p:pic>
                    <p:nvPicPr>
                      <p:cNvPr id="0" name="对象 17"/>
                      <p:cNvPicPr/>
                      <p:nvPr/>
                    </p:nvPicPr>
                    <p:blipFill>
                      <a:blip r:embed="rId18"/>
                      <a:stretch>
                        <a:fillRect/>
                      </a:stretch>
                    </p:blipFill>
                    <p:spPr>
                      <a:xfrm>
                        <a:off x="4293419" y="4041800"/>
                        <a:ext cx="1368152" cy="501262"/>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6121123" y="4057275"/>
          <a:ext cx="1368152" cy="472735"/>
        </p:xfrm>
        <a:graphic>
          <a:graphicData uri="http://schemas.openxmlformats.org/presentationml/2006/ole">
            <mc:AlternateContent xmlns:mc="http://schemas.openxmlformats.org/markup-compatibility/2006">
              <mc:Choice xmlns:v="urn:schemas-microsoft-com:vml" Requires="v">
                <p:oleObj spid="_x0000_s22" name="Equation" r:id="rId19" imgW="664845" imgH="233680" progId="Equation.DSMT4">
                  <p:embed/>
                </p:oleObj>
              </mc:Choice>
              <mc:Fallback>
                <p:oleObj name="Equation" r:id="rId19" imgW="664845" imgH="233680" progId="Equation.DSMT4">
                  <p:embed/>
                  <p:pic>
                    <p:nvPicPr>
                      <p:cNvPr id="0" name="对象 18"/>
                      <p:cNvPicPr/>
                      <p:nvPr/>
                    </p:nvPicPr>
                    <p:blipFill>
                      <a:blip r:embed="rId20"/>
                      <a:stretch>
                        <a:fillRect/>
                      </a:stretch>
                    </p:blipFill>
                    <p:spPr>
                      <a:xfrm>
                        <a:off x="6121123" y="4057275"/>
                        <a:ext cx="1368152" cy="47273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597675" y="5920490"/>
          <a:ext cx="4183980" cy="443755"/>
        </p:xfrm>
        <a:graphic>
          <a:graphicData uri="http://schemas.openxmlformats.org/presentationml/2006/ole">
            <mc:AlternateContent xmlns:mc="http://schemas.openxmlformats.org/markup-compatibility/2006">
              <mc:Choice xmlns:v="urn:schemas-microsoft-com:vml" Requires="v">
                <p:oleObj spid="_x0000_s24" name="Equation" r:id="rId21" imgW="2751455" imgH="294005" progId="Equation.DSMT4">
                  <p:embed/>
                </p:oleObj>
              </mc:Choice>
              <mc:Fallback>
                <p:oleObj name="Equation" r:id="rId21" imgW="2751455" imgH="294005" progId="Equation.DSMT4">
                  <p:embed/>
                  <p:pic>
                    <p:nvPicPr>
                      <p:cNvPr id="0" name="图片 23"/>
                      <p:cNvPicPr/>
                      <p:nvPr/>
                    </p:nvPicPr>
                    <p:blipFill>
                      <a:blip r:embed="rId22"/>
                      <a:stretch>
                        <a:fillRect/>
                      </a:stretch>
                    </p:blipFill>
                    <p:spPr>
                      <a:xfrm>
                        <a:off x="6597675" y="5920490"/>
                        <a:ext cx="4183980" cy="443755"/>
                      </a:xfrm>
                      <a:prstGeom prst="rect">
                        <a:avLst/>
                      </a:prstGeom>
                    </p:spPr>
                  </p:pic>
                </p:oleObj>
              </mc:Fallback>
            </mc:AlternateContent>
          </a:graphicData>
        </a:graphic>
      </p:graphicFrame>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38266"/>
            <a:ext cx="11926267"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a:t>
            </a: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模型，单位根检验模型如下：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5-34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Carrion, Kim</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2009</a:t>
            </a:r>
            <a:r>
              <a:rPr kumimoji="1" lang="zh-CN" altLang="en-US" sz="2400" dirty="0">
                <a:latin typeface="Times New Roman" panose="02020603050405020304" pitchFamily="18" charset="0"/>
                <a:ea typeface="+mn-ea"/>
                <a:cs typeface="Times New Roman" panose="02020603050405020304" pitchFamily="18" charset="0"/>
              </a:rPr>
              <a:t>）相一致，我们将（</a:t>
            </a:r>
            <a:r>
              <a:rPr kumimoji="1" lang="en-US" altLang="zh-CN" sz="2400" dirty="0">
                <a:latin typeface="Times New Roman" panose="02020603050405020304" pitchFamily="18" charset="0"/>
                <a:ea typeface="+mn-ea"/>
                <a:cs typeface="Times New Roman" panose="02020603050405020304" pitchFamily="18" charset="0"/>
              </a:rPr>
              <a:t>5-33</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5-34</a:t>
            </a:r>
            <a:r>
              <a:rPr kumimoji="1" lang="zh-CN" altLang="en-US" sz="2400" dirty="0">
                <a:latin typeface="Times New Roman" panose="02020603050405020304" pitchFamily="18" charset="0"/>
                <a:ea typeface="+mn-ea"/>
                <a:cs typeface="Times New Roman" panose="02020603050405020304" pitchFamily="18" charset="0"/>
              </a:rPr>
              <a:t>）式残差平方和最小的估计作为突变时点。此时，模型检验原假设为                   或                      ，即模型存在单位根；反之备择假设为                    或                    ，此时数据是具有断点的平稳序列。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综上可知，多种检验方法检验出的结果并不完全一致，因此，在检验过程中，可以采用几种方法互为补充，确定最终结果。</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20" name="对象 19"/>
          <p:cNvGraphicFramePr>
            <a:graphicFrameLocks noChangeAspect="1"/>
          </p:cNvGraphicFramePr>
          <p:nvPr/>
        </p:nvGraphicFramePr>
        <p:xfrm>
          <a:off x="1638770" y="1450667"/>
          <a:ext cx="8909698" cy="616715"/>
        </p:xfrm>
        <a:graphic>
          <a:graphicData uri="http://schemas.openxmlformats.org/presentationml/2006/ole">
            <mc:AlternateContent xmlns:mc="http://schemas.openxmlformats.org/markup-compatibility/2006">
              <mc:Choice xmlns:v="urn:schemas-microsoft-com:vml" Requires="v">
                <p:oleObj spid="_x0000_s2119" name="Equation" r:id="rId1" imgW="4213225" imgH="294005" progId="Equation.DSMT4">
                  <p:embed/>
                </p:oleObj>
              </mc:Choice>
              <mc:Fallback>
                <p:oleObj name="Equation" r:id="rId1" imgW="4213225" imgH="294005" progId="Equation.DSMT4">
                  <p:embed/>
                  <p:pic>
                    <p:nvPicPr>
                      <p:cNvPr id="0" name="图片 2118"/>
                      <p:cNvPicPr/>
                      <p:nvPr/>
                    </p:nvPicPr>
                    <p:blipFill>
                      <a:blip r:embed="rId2"/>
                      <a:stretch>
                        <a:fillRect/>
                      </a:stretch>
                    </p:blipFill>
                    <p:spPr>
                      <a:xfrm>
                        <a:off x="1638770" y="1450667"/>
                        <a:ext cx="8909698" cy="616715"/>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7101731" y="2784651"/>
          <a:ext cx="1432522" cy="494977"/>
        </p:xfrm>
        <a:graphic>
          <a:graphicData uri="http://schemas.openxmlformats.org/presentationml/2006/ole">
            <mc:AlternateContent xmlns:mc="http://schemas.openxmlformats.org/markup-compatibility/2006">
              <mc:Choice xmlns:v="urn:schemas-microsoft-com:vml" Requires="v">
                <p:oleObj spid="_x0000_s3" name="Equation" r:id="rId3" imgW="664845" imgH="233680" progId="Equation.DSMT4">
                  <p:embed/>
                </p:oleObj>
              </mc:Choice>
              <mc:Fallback>
                <p:oleObj name="Equation" r:id="rId3" imgW="664845" imgH="233680" progId="Equation.DSMT4">
                  <p:embed/>
                  <p:pic>
                    <p:nvPicPr>
                      <p:cNvPr id="0" name="图片 2"/>
                      <p:cNvPicPr/>
                      <p:nvPr/>
                    </p:nvPicPr>
                    <p:blipFill>
                      <a:blip r:embed="rId4"/>
                      <a:stretch>
                        <a:fillRect/>
                      </a:stretch>
                    </p:blipFill>
                    <p:spPr>
                      <a:xfrm>
                        <a:off x="7101731" y="2784651"/>
                        <a:ext cx="1432522" cy="494977"/>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8973939" y="2756744"/>
          <a:ext cx="1487314" cy="522884"/>
        </p:xfrm>
        <a:graphic>
          <a:graphicData uri="http://schemas.openxmlformats.org/presentationml/2006/ole">
            <mc:AlternateContent xmlns:mc="http://schemas.openxmlformats.org/markup-compatibility/2006">
              <mc:Choice xmlns:v="urn:schemas-microsoft-com:vml" Requires="v">
                <p:oleObj spid="_x0000_s4" name="Equation" r:id="rId5" imgW="692785" imgH="245745" progId="Equation.DSMT4">
                  <p:embed/>
                </p:oleObj>
              </mc:Choice>
              <mc:Fallback>
                <p:oleObj name="Equation" r:id="rId5" imgW="692785" imgH="245745" progId="Equation.DSMT4">
                  <p:embed/>
                  <p:pic>
                    <p:nvPicPr>
                      <p:cNvPr id="0" name="图片 3"/>
                      <p:cNvPicPr/>
                      <p:nvPr/>
                    </p:nvPicPr>
                    <p:blipFill>
                      <a:blip r:embed="rId6"/>
                      <a:stretch>
                        <a:fillRect/>
                      </a:stretch>
                    </p:blipFill>
                    <p:spPr>
                      <a:xfrm>
                        <a:off x="8973939" y="2756744"/>
                        <a:ext cx="1487314" cy="522884"/>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4437435" y="3413787"/>
          <a:ext cx="1440160" cy="517605"/>
        </p:xfrm>
        <a:graphic>
          <a:graphicData uri="http://schemas.openxmlformats.org/presentationml/2006/ole">
            <mc:AlternateContent xmlns:mc="http://schemas.openxmlformats.org/markup-compatibility/2006">
              <mc:Choice xmlns:v="urn:schemas-microsoft-com:vml" Requires="v">
                <p:oleObj spid="_x0000_s6" name="Equation" r:id="rId7" imgW="640715" imgH="233680" progId="Equation.DSMT4">
                  <p:embed/>
                </p:oleObj>
              </mc:Choice>
              <mc:Fallback>
                <p:oleObj name="Equation" r:id="rId7" imgW="640715" imgH="233680" progId="Equation.DSMT4">
                  <p:embed/>
                  <p:pic>
                    <p:nvPicPr>
                      <p:cNvPr id="0" name="图片 5"/>
                      <p:cNvPicPr/>
                      <p:nvPr/>
                    </p:nvPicPr>
                    <p:blipFill>
                      <a:blip r:embed="rId8"/>
                      <a:stretch>
                        <a:fillRect/>
                      </a:stretch>
                    </p:blipFill>
                    <p:spPr>
                      <a:xfrm>
                        <a:off x="4437435" y="3413787"/>
                        <a:ext cx="1440160" cy="51760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309645" y="3398084"/>
          <a:ext cx="1440161" cy="526887"/>
        </p:xfrm>
        <a:graphic>
          <a:graphicData uri="http://schemas.openxmlformats.org/presentationml/2006/ole">
            <mc:AlternateContent xmlns:mc="http://schemas.openxmlformats.org/markup-compatibility/2006">
              <mc:Choice xmlns:v="urn:schemas-microsoft-com:vml" Requires="v">
                <p:oleObj spid="_x0000_s7" name="Equation" r:id="rId9" imgW="664845" imgH="245745" progId="Equation.DSMT4">
                  <p:embed/>
                </p:oleObj>
              </mc:Choice>
              <mc:Fallback>
                <p:oleObj name="Equation" r:id="rId9" imgW="664845" imgH="245745" progId="Equation.DSMT4">
                  <p:embed/>
                  <p:pic>
                    <p:nvPicPr>
                      <p:cNvPr id="0" name="图片 6"/>
                      <p:cNvPicPr/>
                      <p:nvPr/>
                    </p:nvPicPr>
                    <p:blipFill>
                      <a:blip r:embed="rId10"/>
                      <a:stretch>
                        <a:fillRect/>
                      </a:stretch>
                    </p:blipFill>
                    <p:spPr>
                      <a:xfrm>
                        <a:off x="6309645" y="3398084"/>
                        <a:ext cx="1440161" cy="526887"/>
                      </a:xfrm>
                      <a:prstGeom prst="rect">
                        <a:avLst/>
                      </a:prstGeom>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55850" y="1340768"/>
            <a:ext cx="11926267" cy="430893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5-7】</a:t>
            </a:r>
            <a:r>
              <a:rPr kumimoji="1" lang="zh-CN" altLang="en-US" sz="2400" dirty="0">
                <a:latin typeface="Times New Roman" panose="02020603050405020304" pitchFamily="18" charset="0"/>
                <a:ea typeface="+mn-ea"/>
                <a:cs typeface="Times New Roman" panose="02020603050405020304" pitchFamily="18" charset="0"/>
              </a:rPr>
              <a:t>利用断点单位根检验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5-6 </a:t>
            </a:r>
            <a:r>
              <a:rPr kumimoji="1" lang="zh-CN" altLang="en-US" sz="2400" b="1" dirty="0">
                <a:latin typeface="Times New Roman" panose="02020603050405020304" pitchFamily="18" charset="0"/>
                <a:ea typeface="+mn-ea"/>
                <a:cs typeface="Times New Roman" panose="02020603050405020304" pitchFamily="18" charset="0"/>
              </a:rPr>
              <a:t>断点单位根检验结果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a:graphicFrameLocks noGrp="1"/>
          </p:cNvGraphicFramePr>
          <p:nvPr/>
        </p:nvGraphicFramePr>
        <p:xfrm>
          <a:off x="898403" y="2636912"/>
          <a:ext cx="10441160" cy="2340991"/>
        </p:xfrm>
        <a:graphic>
          <a:graphicData uri="http://schemas.openxmlformats.org/drawingml/2006/table">
            <a:tbl>
              <a:tblPr firstRow="1" firstCol="1" lastRow="1" lastCol="1" bandRow="1" bandCol="1"/>
              <a:tblGrid>
                <a:gridCol w="1296144"/>
                <a:gridCol w="1604645"/>
                <a:gridCol w="1491699"/>
                <a:gridCol w="1224136"/>
                <a:gridCol w="1080120"/>
                <a:gridCol w="1368152"/>
                <a:gridCol w="1224136"/>
                <a:gridCol w="1152128"/>
              </a:tblGrid>
              <a:tr h="214376">
                <a:tc rowSpan="2">
                  <a:txBody>
                    <a:bodyPr/>
                    <a:lstStyle/>
                    <a:p>
                      <a:pPr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断点单位根检验：</a:t>
                      </a: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AO</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模型</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cPr/>
                </a:tc>
                <a:tc hMerge="1">
                  <a:tcPr/>
                </a:tc>
                <a:tc gridSpan="3">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断点单位根检验：</a:t>
                      </a: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IO</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模型</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cPr/>
                </a:tc>
                <a:tc hMerge="1">
                  <a:tcPr/>
                </a:tc>
              </a:tr>
              <a:tr h="452628">
                <a:tc vMerge="1">
                  <a:tcPr/>
                </a:tc>
                <a:tc>
                  <a:txBody>
                    <a:bodyPr/>
                    <a:lstStyle/>
                    <a:p>
                      <a:pPr algn="ctr" fontAlgn="ctr">
                        <a:lnSpc>
                          <a:spcPct val="150000"/>
                        </a:lnSpc>
                      </a:pPr>
                      <a:r>
                        <a:rPr lang="zh-CN" sz="2200" kern="100" dirty="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断点时刻</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断点时刻</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94436">
                <a:tc>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2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350"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-6.8845</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R="6350"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-6.9720</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r>
              <a:tr h="694436">
                <a:tc>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2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含截距项和</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p>
                      <a:pPr marR="6985" algn="ct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时间趋势项</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350"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-6.2505</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R="6350"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-6.5229</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285307" y="2276872"/>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三、协整估计</a:t>
            </a:r>
            <a:r>
              <a:rPr kumimoji="0" lang="en-US" altLang="zh-CN" sz="5400" b="1" dirty="0">
                <a:solidFill>
                  <a:schemeClr val="bg1"/>
                </a:solidFill>
                <a:latin typeface="微软雅黑" panose="020B0503020204020204" pitchFamily="34" charset="-122"/>
                <a:ea typeface="微软雅黑" panose="020B0503020204020204" pitchFamily="34" charset="-122"/>
              </a:rPr>
              <a:t>——DOLS</a:t>
            </a:r>
            <a:r>
              <a:rPr kumimoji="0" lang="zh-CN" altLang="en-US" sz="5400" b="1" dirty="0">
                <a:solidFill>
                  <a:schemeClr val="bg1"/>
                </a:solidFill>
                <a:latin typeface="微软雅黑" panose="020B0503020204020204" pitchFamily="34" charset="-122"/>
                <a:ea typeface="微软雅黑" panose="020B0503020204020204" pitchFamily="34" charset="-122"/>
              </a:rPr>
              <a:t>和</a:t>
            </a:r>
            <a:r>
              <a:rPr kumimoji="0" lang="en-US" altLang="zh-CN" sz="5400" b="1" dirty="0">
                <a:solidFill>
                  <a:schemeClr val="bg1"/>
                </a:solidFill>
                <a:latin typeface="微软雅黑" panose="020B0503020204020204" pitchFamily="34" charset="-122"/>
                <a:ea typeface="微软雅黑" panose="020B0503020204020204" pitchFamily="34" charset="-122"/>
              </a:rPr>
              <a:t>FMOLS</a:t>
            </a:r>
            <a:r>
              <a:rPr kumimoji="0" lang="zh-CN" altLang="en-US" sz="5400" b="1" dirty="0">
                <a:solidFill>
                  <a:schemeClr val="bg1"/>
                </a:solidFill>
                <a:latin typeface="微软雅黑" panose="020B0503020204020204" pitchFamily="34" charset="-122"/>
                <a:ea typeface="微软雅黑" panose="020B0503020204020204" pitchFamily="34" charset="-122"/>
              </a:rPr>
              <a:t>方法</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7488" y="476672"/>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本节分别使用 </a:t>
            </a:r>
            <a:r>
              <a:rPr kumimoji="1" lang="en-US" altLang="zh-CN" sz="2400" dirty="0">
                <a:latin typeface="Times New Roman" panose="02020603050405020304" pitchFamily="18" charset="0"/>
                <a:ea typeface="+mn-ea"/>
                <a:cs typeface="Times New Roman" panose="02020603050405020304" pitchFamily="18" charset="0"/>
              </a:rPr>
              <a:t>FMOLS </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DOLS </a:t>
            </a:r>
            <a:r>
              <a:rPr kumimoji="1" lang="zh-CN" altLang="en-US" sz="2400" dirty="0">
                <a:latin typeface="Times New Roman" panose="02020603050405020304" pitchFamily="18" charset="0"/>
                <a:ea typeface="+mn-ea"/>
                <a:cs typeface="Times New Roman" panose="02020603050405020304" pitchFamily="18" charset="0"/>
              </a:rPr>
              <a:t>方法用于估计长期协整系数，以保证研究结论的稳健性和可靠性。</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考虑如下回归模型：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表示协整系数，   和      分别表示各方程的回归残差。研究表明，当      与    相关时，该模型估计得出的协整系数      为渐近有偏且非有效。为了有效解决该问题，</a:t>
            </a:r>
            <a:r>
              <a:rPr kumimoji="1" lang="en-US" altLang="zh-CN" sz="2400" dirty="0">
                <a:latin typeface="Times New Roman" panose="02020603050405020304" pitchFamily="18" charset="0"/>
                <a:ea typeface="+mn-ea"/>
                <a:cs typeface="Times New Roman" panose="02020603050405020304" pitchFamily="18" charset="0"/>
              </a:rPr>
              <a:t>Phillips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1990</a:t>
            </a:r>
            <a:r>
              <a:rPr kumimoji="1" lang="zh-CN" altLang="en-US" sz="2400" dirty="0">
                <a:latin typeface="Times New Roman" panose="02020603050405020304" pitchFamily="18" charset="0"/>
                <a:ea typeface="+mn-ea"/>
                <a:cs typeface="Times New Roman" panose="02020603050405020304" pitchFamily="18" charset="0"/>
              </a:rPr>
              <a:t>）基于半参数两阶段估计法校正了扰动项的内生性和序列相关性，从而获取协整系数的渐近最优估计量以及完全修正的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统计量和 </a:t>
            </a:r>
            <a:r>
              <a:rPr kumimoji="1" lang="en-US" altLang="zh-CN" sz="2400" i="1" dirty="0">
                <a:latin typeface="Times New Roman" panose="02020603050405020304" pitchFamily="18" charset="0"/>
                <a:ea typeface="+mn-ea"/>
                <a:cs typeface="Times New Roman" panose="02020603050405020304" pitchFamily="18" charset="0"/>
              </a:rPr>
              <a:t>Wald</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1992</a:t>
            </a:r>
            <a:r>
              <a:rPr kumimoji="1" lang="zh-CN" alt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150617" y="1988840"/>
          <a:ext cx="1791174" cy="991542"/>
        </p:xfrm>
        <a:graphic>
          <a:graphicData uri="http://schemas.openxmlformats.org/presentationml/2006/ole">
            <mc:AlternateContent xmlns:mc="http://schemas.openxmlformats.org/markup-compatibility/2006">
              <mc:Choice xmlns:v="urn:schemas-microsoft-com:vml" Requires="v">
                <p:oleObj spid="_x0000_s2119" name="Equation" r:id="rId1" imgW="829945" imgH="463550" progId="Equation.DSMT4">
                  <p:embed/>
                </p:oleObj>
              </mc:Choice>
              <mc:Fallback>
                <p:oleObj name="Equation" r:id="rId1" imgW="829945" imgH="463550" progId="Equation.DSMT4">
                  <p:embed/>
                  <p:pic>
                    <p:nvPicPr>
                      <p:cNvPr id="0" name="图片 2118"/>
                      <p:cNvPicPr/>
                      <p:nvPr/>
                    </p:nvPicPr>
                    <p:blipFill>
                      <a:blip r:embed="rId2"/>
                      <a:stretch>
                        <a:fillRect/>
                      </a:stretch>
                    </p:blipFill>
                    <p:spPr>
                      <a:xfrm>
                        <a:off x="5150617" y="1988840"/>
                        <a:ext cx="1791174" cy="99154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341091" y="3230645"/>
          <a:ext cx="420309" cy="342371"/>
        </p:xfrm>
        <a:graphic>
          <a:graphicData uri="http://schemas.openxmlformats.org/presentationml/2006/ole">
            <mc:AlternateContent xmlns:mc="http://schemas.openxmlformats.org/markup-compatibility/2006">
              <mc:Choice xmlns:v="urn:schemas-microsoft-com:vml" Requires="v">
                <p:oleObj spid="_x0000_s6" name="Equation" r:id="rId3" imgW="205740" imgH="168910" progId="Equation.DSMT4">
                  <p:embed/>
                </p:oleObj>
              </mc:Choice>
              <mc:Fallback>
                <p:oleObj name="Equation" r:id="rId3" imgW="205740" imgH="168910" progId="Equation.DSMT4">
                  <p:embed/>
                  <p:pic>
                    <p:nvPicPr>
                      <p:cNvPr id="0" name="图片 5"/>
                      <p:cNvPicPr/>
                      <p:nvPr/>
                    </p:nvPicPr>
                    <p:blipFill>
                      <a:blip r:embed="rId4"/>
                      <a:stretch>
                        <a:fillRect/>
                      </a:stretch>
                    </p:blipFill>
                    <p:spPr>
                      <a:xfrm>
                        <a:off x="1341091" y="3230645"/>
                        <a:ext cx="420309" cy="342371"/>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705890" y="3018247"/>
          <a:ext cx="420309" cy="626777"/>
        </p:xfrm>
        <a:graphic>
          <a:graphicData uri="http://schemas.openxmlformats.org/presentationml/2006/ole">
            <mc:AlternateContent xmlns:mc="http://schemas.openxmlformats.org/markup-compatibility/2006">
              <mc:Choice xmlns:v="urn:schemas-microsoft-com:vml" Requires="v">
                <p:oleObj spid="_x0000_s8" name="Equation" r:id="rId5" imgW="156845" imgH="233680" progId="Equation.DSMT4">
                  <p:embed/>
                </p:oleObj>
              </mc:Choice>
              <mc:Fallback>
                <p:oleObj name="Equation" r:id="rId5" imgW="156845" imgH="233680" progId="Equation.DSMT4">
                  <p:embed/>
                  <p:pic>
                    <p:nvPicPr>
                      <p:cNvPr id="0" name="图片 7"/>
                      <p:cNvPicPr/>
                      <p:nvPr/>
                    </p:nvPicPr>
                    <p:blipFill>
                      <a:blip r:embed="rId6"/>
                      <a:stretch>
                        <a:fillRect/>
                      </a:stretch>
                    </p:blipFill>
                    <p:spPr>
                      <a:xfrm>
                        <a:off x="3705890" y="3018247"/>
                        <a:ext cx="420309" cy="62677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4437435" y="2988113"/>
          <a:ext cx="420309" cy="687044"/>
        </p:xfrm>
        <a:graphic>
          <a:graphicData uri="http://schemas.openxmlformats.org/presentationml/2006/ole">
            <mc:AlternateContent xmlns:mc="http://schemas.openxmlformats.org/markup-compatibility/2006">
              <mc:Choice xmlns:v="urn:schemas-microsoft-com:vml" Requires="v">
                <p:oleObj spid="_x0000_s10" name="Equation" r:id="rId7" imgW="144780" imgH="233680" progId="Equation.DSMT4">
                  <p:embed/>
                </p:oleObj>
              </mc:Choice>
              <mc:Fallback>
                <p:oleObj name="Equation" r:id="rId7" imgW="144780" imgH="233680" progId="Equation.DSMT4">
                  <p:embed/>
                  <p:pic>
                    <p:nvPicPr>
                      <p:cNvPr id="0" name="图片 9"/>
                      <p:cNvPicPr/>
                      <p:nvPr/>
                    </p:nvPicPr>
                    <p:blipFill>
                      <a:blip r:embed="rId8"/>
                      <a:stretch>
                        <a:fillRect/>
                      </a:stretch>
                    </p:blipFill>
                    <p:spPr>
                      <a:xfrm>
                        <a:off x="4437435" y="2988113"/>
                        <a:ext cx="420309" cy="68704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0702131" y="3046507"/>
          <a:ext cx="419100" cy="628650"/>
        </p:xfrm>
        <a:graphic>
          <a:graphicData uri="http://schemas.openxmlformats.org/presentationml/2006/ole">
            <mc:AlternateContent xmlns:mc="http://schemas.openxmlformats.org/markup-compatibility/2006">
              <mc:Choice xmlns:v="urn:schemas-microsoft-com:vml" Requires="v">
                <p:oleObj spid="_x0000_s12" name="Equation" r:id="rId9" imgW="420370" imgH="629285" progId="Equation.DSMT4">
                  <p:embed/>
                </p:oleObj>
              </mc:Choice>
              <mc:Fallback>
                <p:oleObj name="Equation" r:id="rId9" imgW="420370" imgH="629285" progId="Equation.DSMT4">
                  <p:embed/>
                  <p:pic>
                    <p:nvPicPr>
                      <p:cNvPr id="0" name="图片 11"/>
                      <p:cNvPicPr/>
                      <p:nvPr/>
                    </p:nvPicPr>
                    <p:blipFill>
                      <a:blip r:embed="rId10"/>
                      <a:stretch>
                        <a:fillRect/>
                      </a:stretch>
                    </p:blipFill>
                    <p:spPr>
                      <a:xfrm>
                        <a:off x="10702131" y="3046507"/>
                        <a:ext cx="419100" cy="62865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1521889" y="3038594"/>
          <a:ext cx="419100" cy="687387"/>
        </p:xfrm>
        <a:graphic>
          <a:graphicData uri="http://schemas.openxmlformats.org/presentationml/2006/ole">
            <mc:AlternateContent xmlns:mc="http://schemas.openxmlformats.org/markup-compatibility/2006">
              <mc:Choice xmlns:v="urn:schemas-microsoft-com:vml" Requires="v">
                <p:oleObj spid="_x0000_s14" name="Equation" r:id="rId11" imgW="420370" imgH="688975" progId="Equation.DSMT4">
                  <p:embed/>
                </p:oleObj>
              </mc:Choice>
              <mc:Fallback>
                <p:oleObj name="Equation" r:id="rId11" imgW="420370" imgH="688975" progId="Equation.DSMT4">
                  <p:embed/>
                  <p:pic>
                    <p:nvPicPr>
                      <p:cNvPr id="0" name="图片 13"/>
                      <p:cNvPicPr/>
                      <p:nvPr/>
                    </p:nvPicPr>
                    <p:blipFill>
                      <a:blip r:embed="rId12"/>
                      <a:stretch>
                        <a:fillRect/>
                      </a:stretch>
                    </p:blipFill>
                    <p:spPr>
                      <a:xfrm>
                        <a:off x="11521889" y="3038594"/>
                        <a:ext cx="419100" cy="687387"/>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5456908" y="3861048"/>
          <a:ext cx="420687" cy="341313"/>
        </p:xfrm>
        <a:graphic>
          <a:graphicData uri="http://schemas.openxmlformats.org/presentationml/2006/ole">
            <mc:AlternateContent xmlns:mc="http://schemas.openxmlformats.org/markup-compatibility/2006">
              <mc:Choice xmlns:v="urn:schemas-microsoft-com:vml" Requires="v">
                <p:oleObj spid="_x0000_s16" name="Equation" r:id="rId13" imgW="422275" imgH="342900" progId="Equation.DSMT4">
                  <p:embed/>
                </p:oleObj>
              </mc:Choice>
              <mc:Fallback>
                <p:oleObj name="Equation" r:id="rId13" imgW="422275" imgH="342900" progId="Equation.DSMT4">
                  <p:embed/>
                  <p:pic>
                    <p:nvPicPr>
                      <p:cNvPr id="0" name="图片 15"/>
                      <p:cNvPicPr/>
                      <p:nvPr/>
                    </p:nvPicPr>
                    <p:blipFill>
                      <a:blip r:embed="rId14"/>
                      <a:stretch>
                        <a:fillRect/>
                      </a:stretch>
                    </p:blipFill>
                    <p:spPr>
                      <a:xfrm>
                        <a:off x="5456908" y="3861048"/>
                        <a:ext cx="420687" cy="341313"/>
                      </a:xfrm>
                      <a:prstGeom prst="rect">
                        <a:avLst/>
                      </a:prstGeom>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2012" y="692696"/>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定义                        ，</a:t>
            </a:r>
            <a:r>
              <a:rPr kumimoji="1" lang="en-US" altLang="zh-CN" sz="2400" dirty="0">
                <a:latin typeface="Times New Roman" panose="02020603050405020304" pitchFamily="18" charset="0"/>
                <a:ea typeface="+mn-ea"/>
                <a:cs typeface="Times New Roman" panose="02020603050405020304" pitchFamily="18" charset="0"/>
              </a:rPr>
              <a:t>Phillips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1990</a:t>
            </a:r>
            <a:r>
              <a:rPr kumimoji="1" lang="zh-CN" altLang="en-US" sz="2400" dirty="0">
                <a:latin typeface="Times New Roman" panose="02020603050405020304" pitchFamily="18" charset="0"/>
                <a:ea typeface="+mn-ea"/>
                <a:cs typeface="Times New Roman" panose="02020603050405020304" pitchFamily="18" charset="0"/>
              </a:rPr>
              <a:t>）建议通过对      建立 </a:t>
            </a: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）模型：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            ，并通过核函数（</a:t>
            </a:r>
            <a:r>
              <a:rPr kumimoji="1" lang="en-US" altLang="zh-CN" sz="2400" dirty="0">
                <a:latin typeface="Times New Roman" panose="02020603050405020304" pitchFamily="18" charset="0"/>
                <a:ea typeface="+mn-ea"/>
                <a:cs typeface="Times New Roman" panose="02020603050405020304" pitchFamily="18" charset="0"/>
              </a:rPr>
              <a:t>Kernel Function</a:t>
            </a:r>
            <a:r>
              <a:rPr kumimoji="1" lang="zh-CN" altLang="en-US" sz="2400" dirty="0">
                <a:latin typeface="Times New Roman" panose="02020603050405020304" pitchFamily="18" charset="0"/>
                <a:ea typeface="+mn-ea"/>
                <a:cs typeface="Times New Roman" panose="02020603050405020304" pitchFamily="18" charset="0"/>
              </a:rPr>
              <a:t>）估计可获取       的自协方差和长期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方差矩阵的一致估计量      和     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，且        为核函数，并提供了</a:t>
            </a:r>
            <a:r>
              <a:rPr kumimoji="1" lang="en-US" altLang="zh-CN" sz="2400" dirty="0">
                <a:latin typeface="Times New Roman" panose="02020603050405020304" pitchFamily="18" charset="0"/>
                <a:ea typeface="+mn-ea"/>
                <a:cs typeface="Times New Roman" panose="02020603050405020304" pitchFamily="18" charset="0"/>
              </a:rPr>
              <a:t>Quadratic Spectral</a:t>
            </a:r>
            <a:r>
              <a:rPr kumimoji="1" lang="zh-CN" altLang="en-US" sz="2400" dirty="0">
                <a:latin typeface="Times New Roman" panose="02020603050405020304" pitchFamily="18" charset="0"/>
                <a:ea typeface="+mn-ea"/>
                <a:cs typeface="Times New Roman" panose="02020603050405020304" pitchFamily="18" charset="0"/>
              </a:rPr>
              <a:t>（二次谱核）、</a:t>
            </a:r>
            <a:r>
              <a:rPr kumimoji="1" lang="en-US" altLang="zh-CN" sz="2400" dirty="0" err="1">
                <a:latin typeface="Times New Roman" panose="02020603050405020304" pitchFamily="18" charset="0"/>
                <a:ea typeface="+mn-ea"/>
                <a:cs typeface="Times New Roman" panose="02020603050405020304" pitchFamily="18" charset="0"/>
              </a:rPr>
              <a:t>Parzen</a:t>
            </a:r>
            <a:r>
              <a:rPr kumimoji="1" lang="zh-CN" altLang="en-US" sz="2400" dirty="0">
                <a:latin typeface="Times New Roman" panose="02020603050405020304" pitchFamily="18" charset="0"/>
                <a:ea typeface="+mn-ea"/>
                <a:cs typeface="Times New Roman" panose="02020603050405020304" pitchFamily="18" charset="0"/>
              </a:rPr>
              <a:t>（帕仁核）和</a:t>
            </a:r>
            <a:r>
              <a:rPr kumimoji="1" lang="en-US" altLang="zh-CN" sz="2400" dirty="0">
                <a:latin typeface="Times New Roman" panose="02020603050405020304" pitchFamily="18" charset="0"/>
                <a:ea typeface="+mn-ea"/>
                <a:cs typeface="Times New Roman" panose="02020603050405020304" pitchFamily="18" charset="0"/>
              </a:rPr>
              <a:t>Bartlett</a:t>
            </a:r>
            <a:r>
              <a:rPr kumimoji="1" lang="zh-CN" altLang="en-US" sz="2400" dirty="0">
                <a:latin typeface="Times New Roman" panose="02020603050405020304" pitchFamily="18" charset="0"/>
                <a:ea typeface="+mn-ea"/>
                <a:cs typeface="Times New Roman" panose="02020603050405020304" pitchFamily="18" charset="0"/>
              </a:rPr>
              <a:t>（三角核）三种不同核函数选择的估计方法， 为带宽（</a:t>
            </a:r>
            <a:r>
              <a:rPr kumimoji="1" lang="en-US" altLang="zh-CN" sz="2400" dirty="0">
                <a:latin typeface="Times New Roman" panose="02020603050405020304" pitchFamily="18" charset="0"/>
                <a:ea typeface="+mn-ea"/>
                <a:cs typeface="Times New Roman" panose="02020603050405020304" pitchFamily="18" charset="0"/>
              </a:rPr>
              <a:t>bandwidth</a:t>
            </a:r>
            <a:r>
              <a:rPr kumimoji="1" lang="zh-CN" altLang="en-US"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197075" y="836712"/>
          <a:ext cx="1819771" cy="494978"/>
        </p:xfrm>
        <a:graphic>
          <a:graphicData uri="http://schemas.openxmlformats.org/presentationml/2006/ole">
            <mc:AlternateContent xmlns:mc="http://schemas.openxmlformats.org/markup-compatibility/2006">
              <mc:Choice xmlns:v="urn:schemas-microsoft-com:vml" Requires="v">
                <p:oleObj spid="_x0000_s2119" name="Equation" r:id="rId1" imgW="842010" imgH="233680" progId="Equation.DSMT4">
                  <p:embed/>
                </p:oleObj>
              </mc:Choice>
              <mc:Fallback>
                <p:oleObj name="Equation" r:id="rId1" imgW="842010" imgH="233680" progId="Equation.DSMT4">
                  <p:embed/>
                  <p:pic>
                    <p:nvPicPr>
                      <p:cNvPr id="0" name="图片 2118"/>
                      <p:cNvPicPr/>
                      <p:nvPr/>
                    </p:nvPicPr>
                    <p:blipFill>
                      <a:blip r:embed="rId2"/>
                      <a:stretch>
                        <a:fillRect/>
                      </a:stretch>
                    </p:blipFill>
                    <p:spPr>
                      <a:xfrm>
                        <a:off x="1197075" y="836712"/>
                        <a:ext cx="1819771" cy="494978"/>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8181851" y="784376"/>
          <a:ext cx="465610" cy="599649"/>
        </p:xfrm>
        <a:graphic>
          <a:graphicData uri="http://schemas.openxmlformats.org/presentationml/2006/ole">
            <mc:AlternateContent xmlns:mc="http://schemas.openxmlformats.org/markup-compatibility/2006">
              <mc:Choice xmlns:v="urn:schemas-microsoft-com:vml" Requires="v">
                <p:oleObj spid="_x0000_s3" name="Equation" r:id="rId3" imgW="180975" imgH="233680" progId="Equation.DSMT4">
                  <p:embed/>
                </p:oleObj>
              </mc:Choice>
              <mc:Fallback>
                <p:oleObj name="Equation" r:id="rId3" imgW="180975" imgH="233680" progId="Equation.DSMT4">
                  <p:embed/>
                  <p:pic>
                    <p:nvPicPr>
                      <p:cNvPr id="0" name="图片 2"/>
                      <p:cNvPicPr/>
                      <p:nvPr/>
                    </p:nvPicPr>
                    <p:blipFill>
                      <a:blip r:embed="rId4"/>
                      <a:stretch>
                        <a:fillRect/>
                      </a:stretch>
                    </p:blipFill>
                    <p:spPr>
                      <a:xfrm>
                        <a:off x="8181851" y="784376"/>
                        <a:ext cx="465610" cy="59964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57424" y="1470571"/>
          <a:ext cx="2079402" cy="518326"/>
        </p:xfrm>
        <a:graphic>
          <a:graphicData uri="http://schemas.openxmlformats.org/presentationml/2006/ole">
            <mc:AlternateContent xmlns:mc="http://schemas.openxmlformats.org/markup-compatibility/2006">
              <mc:Choice xmlns:v="urn:schemas-microsoft-com:vml" Requires="v">
                <p:oleObj spid="_x0000_s4" name="Equation" r:id="rId5" imgW="918210" imgH="233680" progId="Equation.DSMT4">
                  <p:embed/>
                </p:oleObj>
              </mc:Choice>
              <mc:Fallback>
                <p:oleObj name="Equation" r:id="rId5" imgW="918210" imgH="233680" progId="Equation.DSMT4">
                  <p:embed/>
                  <p:pic>
                    <p:nvPicPr>
                      <p:cNvPr id="0" name="图片 3"/>
                      <p:cNvPicPr/>
                      <p:nvPr/>
                    </p:nvPicPr>
                    <p:blipFill>
                      <a:blip r:embed="rId6"/>
                      <a:stretch>
                        <a:fillRect/>
                      </a:stretch>
                    </p:blipFill>
                    <p:spPr>
                      <a:xfrm>
                        <a:off x="457424" y="1470571"/>
                        <a:ext cx="2079402" cy="51832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8901931" y="1455561"/>
          <a:ext cx="481484" cy="542067"/>
        </p:xfrm>
        <a:graphic>
          <a:graphicData uri="http://schemas.openxmlformats.org/presentationml/2006/ole">
            <mc:AlternateContent xmlns:mc="http://schemas.openxmlformats.org/markup-compatibility/2006">
              <mc:Choice xmlns:v="urn:schemas-microsoft-com:vml" Requires="v">
                <p:oleObj spid="_x0000_s6" name="Equation" r:id="rId7" imgW="205740" imgH="233680" progId="Equation.DSMT4">
                  <p:embed/>
                </p:oleObj>
              </mc:Choice>
              <mc:Fallback>
                <p:oleObj name="Equation" r:id="rId7" imgW="205740" imgH="233680" progId="Equation.DSMT4">
                  <p:embed/>
                  <p:pic>
                    <p:nvPicPr>
                      <p:cNvPr id="0" name="图片 5"/>
                      <p:cNvPicPr/>
                      <p:nvPr/>
                    </p:nvPicPr>
                    <p:blipFill>
                      <a:blip r:embed="rId8"/>
                      <a:stretch>
                        <a:fillRect/>
                      </a:stretch>
                    </p:blipFill>
                    <p:spPr>
                      <a:xfrm>
                        <a:off x="8901931" y="1455561"/>
                        <a:ext cx="481484" cy="542067"/>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3634011" y="2040861"/>
          <a:ext cx="371376" cy="539211"/>
        </p:xfrm>
        <a:graphic>
          <a:graphicData uri="http://schemas.openxmlformats.org/presentationml/2006/ole">
            <mc:AlternateContent xmlns:mc="http://schemas.openxmlformats.org/markup-compatibility/2006">
              <mc:Choice xmlns:v="urn:schemas-microsoft-com:vml" Requires="v">
                <p:oleObj spid="_x0000_s7" name="Equation" r:id="rId9" imgW="144780" imgH="205740" progId="Equation.DSMT4">
                  <p:embed/>
                </p:oleObj>
              </mc:Choice>
              <mc:Fallback>
                <p:oleObj name="Equation" r:id="rId9" imgW="144780" imgH="205740" progId="Equation.DSMT4">
                  <p:embed/>
                  <p:pic>
                    <p:nvPicPr>
                      <p:cNvPr id="0" name="图片 6"/>
                      <p:cNvPicPr/>
                      <p:nvPr/>
                    </p:nvPicPr>
                    <p:blipFill>
                      <a:blip r:embed="rId10"/>
                      <a:stretch>
                        <a:fillRect/>
                      </a:stretch>
                    </p:blipFill>
                    <p:spPr>
                      <a:xfrm>
                        <a:off x="3634011" y="2040861"/>
                        <a:ext cx="371376" cy="539211"/>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4338216" y="2060848"/>
          <a:ext cx="387251" cy="475405"/>
        </p:xfrm>
        <a:graphic>
          <a:graphicData uri="http://schemas.openxmlformats.org/presentationml/2006/ole">
            <mc:AlternateContent xmlns:mc="http://schemas.openxmlformats.org/markup-compatibility/2006">
              <mc:Choice xmlns:v="urn:schemas-microsoft-com:vml" Requires="v">
                <p:oleObj spid="_x0000_s8" name="Equation" r:id="rId11" imgW="168910" imgH="205740" progId="Equation.DSMT4">
                  <p:embed/>
                </p:oleObj>
              </mc:Choice>
              <mc:Fallback>
                <p:oleObj name="Equation" r:id="rId11" imgW="168910" imgH="205740" progId="Equation.DSMT4">
                  <p:embed/>
                  <p:pic>
                    <p:nvPicPr>
                      <p:cNvPr id="0" name="图片 7"/>
                      <p:cNvPicPr/>
                      <p:nvPr/>
                    </p:nvPicPr>
                    <p:blipFill>
                      <a:blip r:embed="rId12"/>
                      <a:stretch>
                        <a:fillRect/>
                      </a:stretch>
                    </p:blipFill>
                    <p:spPr>
                      <a:xfrm>
                        <a:off x="4338216" y="2060848"/>
                        <a:ext cx="387251" cy="47540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237558" y="2738947"/>
          <a:ext cx="5258083" cy="582860"/>
        </p:xfrm>
        <a:graphic>
          <a:graphicData uri="http://schemas.openxmlformats.org/presentationml/2006/ole">
            <mc:AlternateContent xmlns:mc="http://schemas.openxmlformats.org/markup-compatibility/2006">
              <mc:Choice xmlns:v="urn:schemas-microsoft-com:vml" Requires="v">
                <p:oleObj spid="_x0000_s10" name="Equation" r:id="rId13" imgW="2292350" imgH="257810" progId="Equation.DSMT4">
                  <p:embed/>
                </p:oleObj>
              </mc:Choice>
              <mc:Fallback>
                <p:oleObj name="Equation" r:id="rId13" imgW="2292350" imgH="257810" progId="Equation.DSMT4">
                  <p:embed/>
                  <p:pic>
                    <p:nvPicPr>
                      <p:cNvPr id="0" name="图片 9"/>
                      <p:cNvPicPr/>
                      <p:nvPr/>
                    </p:nvPicPr>
                    <p:blipFill>
                      <a:blip r:embed="rId14"/>
                      <a:stretch>
                        <a:fillRect/>
                      </a:stretch>
                    </p:blipFill>
                    <p:spPr>
                      <a:xfrm>
                        <a:off x="3237558" y="2738947"/>
                        <a:ext cx="5258083" cy="58286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4005387" y="3399934"/>
          <a:ext cx="3475579" cy="582860"/>
        </p:xfrm>
        <a:graphic>
          <a:graphicData uri="http://schemas.openxmlformats.org/presentationml/2006/ole">
            <mc:AlternateContent xmlns:mc="http://schemas.openxmlformats.org/markup-compatibility/2006">
              <mc:Choice xmlns:v="urn:schemas-microsoft-com:vml" Requires="v">
                <p:oleObj spid="_x0000_s11" name="Equation" r:id="rId15" imgW="1518920" imgH="257810" progId="Equation.DSMT4">
                  <p:embed/>
                </p:oleObj>
              </mc:Choice>
              <mc:Fallback>
                <p:oleObj name="Equation" r:id="rId15" imgW="1518920" imgH="257810" progId="Equation.DSMT4">
                  <p:embed/>
                  <p:pic>
                    <p:nvPicPr>
                      <p:cNvPr id="0" name="图片 10"/>
                      <p:cNvPicPr/>
                      <p:nvPr/>
                    </p:nvPicPr>
                    <p:blipFill>
                      <a:blip r:embed="rId16"/>
                      <a:stretch>
                        <a:fillRect/>
                      </a:stretch>
                    </p:blipFill>
                    <p:spPr>
                      <a:xfrm>
                        <a:off x="4005387" y="3399934"/>
                        <a:ext cx="3475579" cy="582860"/>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1247895" y="3910755"/>
          <a:ext cx="2606267" cy="628399"/>
        </p:xfrm>
        <a:graphic>
          <a:graphicData uri="http://schemas.openxmlformats.org/presentationml/2006/ole">
            <mc:AlternateContent xmlns:mc="http://schemas.openxmlformats.org/markup-compatibility/2006">
              <mc:Choice xmlns:v="urn:schemas-microsoft-com:vml" Requires="v">
                <p:oleObj spid="_x0000_s20" name="Equation" r:id="rId17" imgW="1212215" imgH="294005" progId="Equation.DSMT4">
                  <p:embed/>
                </p:oleObj>
              </mc:Choice>
              <mc:Fallback>
                <p:oleObj name="Equation" r:id="rId17" imgW="1212215" imgH="294005" progId="Equation.DSMT4">
                  <p:embed/>
                  <p:pic>
                    <p:nvPicPr>
                      <p:cNvPr id="0" name="图片 19"/>
                      <p:cNvPicPr/>
                      <p:nvPr/>
                    </p:nvPicPr>
                    <p:blipFill>
                      <a:blip r:embed="rId18"/>
                      <a:stretch>
                        <a:fillRect/>
                      </a:stretch>
                    </p:blipFill>
                    <p:spPr>
                      <a:xfrm>
                        <a:off x="1247895" y="3910755"/>
                        <a:ext cx="2606267" cy="628399"/>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4149403" y="3772547"/>
          <a:ext cx="3779657" cy="936428"/>
        </p:xfrm>
        <a:graphic>
          <a:graphicData uri="http://schemas.openxmlformats.org/presentationml/2006/ole">
            <mc:AlternateContent xmlns:mc="http://schemas.openxmlformats.org/markup-compatibility/2006">
              <mc:Choice xmlns:v="urn:schemas-microsoft-com:vml" Requires="v">
                <p:oleObj spid="_x0000_s22" name="Equation" r:id="rId19" imgW="1796415" imgH="447040" progId="Equation.DSMT4">
                  <p:embed/>
                </p:oleObj>
              </mc:Choice>
              <mc:Fallback>
                <p:oleObj name="Equation" r:id="rId19" imgW="1796415" imgH="447040" progId="Equation.DSMT4">
                  <p:embed/>
                  <p:pic>
                    <p:nvPicPr>
                      <p:cNvPr id="0" name="图片 21"/>
                      <p:cNvPicPr/>
                      <p:nvPr/>
                    </p:nvPicPr>
                    <p:blipFill>
                      <a:blip r:embed="rId20"/>
                      <a:stretch>
                        <a:fillRect/>
                      </a:stretch>
                    </p:blipFill>
                    <p:spPr>
                      <a:xfrm>
                        <a:off x="4149403" y="3772547"/>
                        <a:ext cx="3779657" cy="936428"/>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39802" y="4509120"/>
          <a:ext cx="3465585" cy="824073"/>
        </p:xfrm>
        <a:graphic>
          <a:graphicData uri="http://schemas.openxmlformats.org/presentationml/2006/ole">
            <mc:AlternateContent xmlns:mc="http://schemas.openxmlformats.org/markup-compatibility/2006">
              <mc:Choice xmlns:v="urn:schemas-microsoft-com:vml" Requires="v">
                <p:oleObj spid="_x0000_s24" name="Equation" r:id="rId21" imgW="1873250" imgH="447040" progId="Equation.DSMT4">
                  <p:embed/>
                </p:oleObj>
              </mc:Choice>
              <mc:Fallback>
                <p:oleObj name="Equation" r:id="rId21" imgW="1873250" imgH="447040" progId="Equation.DSMT4">
                  <p:embed/>
                  <p:pic>
                    <p:nvPicPr>
                      <p:cNvPr id="0" name="图片 23"/>
                      <p:cNvPicPr/>
                      <p:nvPr/>
                    </p:nvPicPr>
                    <p:blipFill>
                      <a:blip r:embed="rId22"/>
                      <a:stretch>
                        <a:fillRect/>
                      </a:stretch>
                    </p:blipFill>
                    <p:spPr>
                      <a:xfrm>
                        <a:off x="539802" y="4509120"/>
                        <a:ext cx="3465585" cy="824073"/>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743640" y="4624386"/>
          <a:ext cx="621754" cy="396140"/>
        </p:xfrm>
        <a:graphic>
          <a:graphicData uri="http://schemas.openxmlformats.org/presentationml/2006/ole">
            <mc:AlternateContent xmlns:mc="http://schemas.openxmlformats.org/markup-compatibility/2006">
              <mc:Choice xmlns:v="urn:schemas-microsoft-com:vml" Requires="v">
                <p:oleObj spid="_x0000_s26" name="Equation" r:id="rId23" imgW="321945" imgH="205740" progId="Equation.DSMT4">
                  <p:embed/>
                </p:oleObj>
              </mc:Choice>
              <mc:Fallback>
                <p:oleObj name="Equation" r:id="rId23" imgW="321945" imgH="205740" progId="Equation.DSMT4">
                  <p:embed/>
                  <p:pic>
                    <p:nvPicPr>
                      <p:cNvPr id="0" name="图片 25"/>
                      <p:cNvPicPr/>
                      <p:nvPr/>
                    </p:nvPicPr>
                    <p:blipFill>
                      <a:blip r:embed="rId24"/>
                      <a:stretch>
                        <a:fillRect/>
                      </a:stretch>
                    </p:blipFill>
                    <p:spPr>
                      <a:xfrm>
                        <a:off x="4743640" y="4624386"/>
                        <a:ext cx="621754" cy="396140"/>
                      </a:xfrm>
                      <a:prstGeom prst="rect">
                        <a:avLst/>
                      </a:prstGeom>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6209" y="957133"/>
            <a:ext cx="11897433" cy="580601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通过构造校正因子的方法，可获得校正偏差后的因变量（</a:t>
            </a:r>
            <a:r>
              <a:rPr kumimoji="1" lang="en-US" altLang="zh-CN" sz="2400" dirty="0">
                <a:latin typeface="Times New Roman" panose="02020603050405020304" pitchFamily="18" charset="0"/>
                <a:ea typeface="+mn-ea"/>
                <a:cs typeface="Times New Roman" panose="02020603050405020304" pitchFamily="18" charset="0"/>
              </a:rPr>
              <a:t>Transformed Dependent Variable</a:t>
            </a:r>
            <a:r>
              <a:rPr kumimoji="1" lang="zh-CN" altLang="en-US" sz="2400" dirty="0">
                <a:latin typeface="Times New Roman" panose="02020603050405020304" pitchFamily="18" charset="0"/>
                <a:ea typeface="+mn-ea"/>
                <a:cs typeface="Times New Roman" panose="02020603050405020304" pitchFamily="18" charset="0"/>
              </a:rPr>
              <a:t>）为：</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                                                                                                                                     （</a:t>
            </a:r>
            <a:r>
              <a:rPr kumimoji="1" lang="en-US" altLang="zh-CN" sz="2400" dirty="0">
                <a:latin typeface="Times New Roman" panose="02020603050405020304" pitchFamily="18" charset="0"/>
                <a:ea typeface="+mn-ea"/>
                <a:cs typeface="Times New Roman" panose="02020603050405020304" pitchFamily="18" charset="0"/>
              </a:rPr>
              <a:t>5-43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此时</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估计量为：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20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20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4733594" y="2515136"/>
          <a:ext cx="2981656" cy="633182"/>
        </p:xfrm>
        <a:graphic>
          <a:graphicData uri="http://schemas.openxmlformats.org/presentationml/2006/ole">
            <mc:AlternateContent xmlns:mc="http://schemas.openxmlformats.org/markup-compatibility/2006">
              <mc:Choice xmlns:v="urn:schemas-microsoft-com:vml" Requires="v">
                <p:oleObj spid="_x0000_s2119" name="Equation" r:id="rId1" imgW="1200150" imgH="257810" progId="Equation.DSMT4">
                  <p:embed/>
                </p:oleObj>
              </mc:Choice>
              <mc:Fallback>
                <p:oleObj name="Equation" r:id="rId1" imgW="1200150" imgH="257810" progId="Equation.DSMT4">
                  <p:embed/>
                  <p:pic>
                    <p:nvPicPr>
                      <p:cNvPr id="0" name="图片 2118"/>
                      <p:cNvPicPr/>
                      <p:nvPr/>
                    </p:nvPicPr>
                    <p:blipFill>
                      <a:blip r:embed="rId2"/>
                      <a:stretch>
                        <a:fillRect/>
                      </a:stretch>
                    </p:blipFill>
                    <p:spPr>
                      <a:xfrm>
                        <a:off x="4733594" y="2515136"/>
                        <a:ext cx="2981656" cy="633182"/>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300706" y="3962176"/>
          <a:ext cx="5847431" cy="1124989"/>
        </p:xfrm>
        <a:graphic>
          <a:graphicData uri="http://schemas.openxmlformats.org/presentationml/2006/ole">
            <mc:AlternateContent xmlns:mc="http://schemas.openxmlformats.org/markup-compatibility/2006">
              <mc:Choice xmlns:v="urn:schemas-microsoft-com:vml" Requires="v">
                <p:oleObj spid="_x0000_s3" name="Equation" r:id="rId3" imgW="2509520" imgH="487680" progId="Equation.DSMT4">
                  <p:embed/>
                </p:oleObj>
              </mc:Choice>
              <mc:Fallback>
                <p:oleObj name="Equation" r:id="rId3" imgW="2509520" imgH="487680" progId="Equation.DSMT4">
                  <p:embed/>
                  <p:pic>
                    <p:nvPicPr>
                      <p:cNvPr id="0" name="图片 2"/>
                      <p:cNvPicPr/>
                      <p:nvPr/>
                    </p:nvPicPr>
                    <p:blipFill>
                      <a:blip r:embed="rId4"/>
                      <a:stretch>
                        <a:fillRect/>
                      </a:stretch>
                    </p:blipFill>
                    <p:spPr>
                      <a:xfrm>
                        <a:off x="3300706" y="3962176"/>
                        <a:ext cx="5847431" cy="112498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341091" y="5490953"/>
          <a:ext cx="3010255" cy="571796"/>
        </p:xfrm>
        <a:graphic>
          <a:graphicData uri="http://schemas.openxmlformats.org/presentationml/2006/ole">
            <mc:AlternateContent xmlns:mc="http://schemas.openxmlformats.org/markup-compatibility/2006">
              <mc:Choice xmlns:v="urn:schemas-microsoft-com:vml" Requires="v">
                <p:oleObj spid="_x0000_s4" name="Equation" r:id="rId5" imgW="1341120" imgH="257810" progId="Equation.DSMT4">
                  <p:embed/>
                </p:oleObj>
              </mc:Choice>
              <mc:Fallback>
                <p:oleObj name="Equation" r:id="rId5" imgW="1341120" imgH="257810" progId="Equation.DSMT4">
                  <p:embed/>
                  <p:pic>
                    <p:nvPicPr>
                      <p:cNvPr id="0" name="图片 3"/>
                      <p:cNvPicPr/>
                      <p:nvPr/>
                    </p:nvPicPr>
                    <p:blipFill>
                      <a:blip r:embed="rId6"/>
                      <a:stretch>
                        <a:fillRect/>
                      </a:stretch>
                    </p:blipFill>
                    <p:spPr>
                      <a:xfrm>
                        <a:off x="1341091" y="5490953"/>
                        <a:ext cx="3010255" cy="57179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709780" y="5478611"/>
          <a:ext cx="3316934" cy="596479"/>
        </p:xfrm>
        <a:graphic>
          <a:graphicData uri="http://schemas.openxmlformats.org/presentationml/2006/ole">
            <mc:AlternateContent xmlns:mc="http://schemas.openxmlformats.org/markup-compatibility/2006">
              <mc:Choice xmlns:v="urn:schemas-microsoft-com:vml" Requires="v">
                <p:oleObj spid="_x0000_s6" name="Equation" r:id="rId7" imgW="1414145" imgH="257810" progId="Equation.DSMT4">
                  <p:embed/>
                </p:oleObj>
              </mc:Choice>
              <mc:Fallback>
                <p:oleObj name="Equation" r:id="rId7" imgW="1414145" imgH="257810" progId="Equation.DSMT4">
                  <p:embed/>
                  <p:pic>
                    <p:nvPicPr>
                      <p:cNvPr id="0" name="图片 5"/>
                      <p:cNvPicPr/>
                      <p:nvPr/>
                    </p:nvPicPr>
                    <p:blipFill>
                      <a:blip r:embed="rId8"/>
                      <a:stretch>
                        <a:fillRect/>
                      </a:stretch>
                    </p:blipFill>
                    <p:spPr>
                      <a:xfrm>
                        <a:off x="4709780" y="5478611"/>
                        <a:ext cx="3316934" cy="596479"/>
                      </a:xfrm>
                      <a:prstGeom prst="rect">
                        <a:avLst/>
                      </a:prstGeom>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0" y="714225"/>
            <a:ext cx="11897433" cy="816973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Stock</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Watson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1993</a:t>
            </a:r>
            <a:r>
              <a:rPr kumimoji="1" lang="zh-CN" altLang="en-US" sz="2400" dirty="0">
                <a:latin typeface="Times New Roman" panose="02020603050405020304" pitchFamily="18" charset="0"/>
                <a:ea typeface="+mn-ea"/>
                <a:cs typeface="Times New Roman" panose="02020603050405020304" pitchFamily="18" charset="0"/>
              </a:rPr>
              <a:t>）提出的 </a:t>
            </a:r>
            <a:r>
              <a:rPr kumimoji="1" lang="en-US" altLang="zh-CN" sz="2400" dirty="0">
                <a:latin typeface="Times New Roman" panose="02020603050405020304" pitchFamily="18" charset="0"/>
                <a:ea typeface="+mn-ea"/>
                <a:cs typeface="Times New Roman" panose="02020603050405020304" pitchFamily="18" charset="0"/>
              </a:rPr>
              <a:t>DOLS </a:t>
            </a:r>
            <a:r>
              <a:rPr kumimoji="1" lang="zh-CN" altLang="en-US" sz="2400" dirty="0">
                <a:latin typeface="Times New Roman" panose="02020603050405020304" pitchFamily="18" charset="0"/>
                <a:ea typeface="+mn-ea"/>
                <a:cs typeface="Times New Roman" panose="02020603050405020304" pitchFamily="18" charset="0"/>
              </a:rPr>
              <a:t>估计方法是在原模型基础上增加回归元      的领先、滞后项，以获取长期协整系数的超一致估计量，其估计模型如下：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r>
              <a:rPr kumimoji="1" lang="en-US" altLang="zh-CN" sz="2400" i="1" dirty="0">
                <a:latin typeface="Times New Roman" panose="02020603050405020304" pitchFamily="18" charset="0"/>
                <a:ea typeface="+mn-ea"/>
                <a:cs typeface="Times New Roman" panose="02020603050405020304" pitchFamily="18" charset="0"/>
              </a:rPr>
              <a:t>p</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为领先、滞后阶数，可使用 </a:t>
            </a:r>
            <a:r>
              <a:rPr kumimoji="1" lang="en-US" altLang="zh-CN" sz="2400" dirty="0">
                <a:latin typeface="Times New Roman" panose="02020603050405020304" pitchFamily="18" charset="0"/>
                <a:ea typeface="+mn-ea"/>
                <a:cs typeface="Times New Roman" panose="02020603050405020304" pitchFamily="18" charset="0"/>
              </a:rPr>
              <a:t>AIC </a:t>
            </a:r>
            <a:r>
              <a:rPr kumimoji="1" lang="zh-CN" altLang="en-US" sz="2400" dirty="0">
                <a:latin typeface="Times New Roman" panose="02020603050405020304" pitchFamily="18" charset="0"/>
                <a:ea typeface="+mn-ea"/>
                <a:cs typeface="Times New Roman" panose="02020603050405020304" pitchFamily="18" charset="0"/>
              </a:rPr>
              <a:t>准则取得，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为协整误差项       对滞后、现期和领先       的最小二乘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投影系数，矩阵系数       为最小二乘估计系数。</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长期协整系数经过加权调整后的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统计量和 </a:t>
            </a:r>
            <a:r>
              <a:rPr kumimoji="1" lang="en-US" altLang="zh-CN" sz="2400" dirty="0">
                <a:latin typeface="Times New Roman" panose="02020603050405020304" pitchFamily="18" charset="0"/>
                <a:ea typeface="+mn-ea"/>
                <a:cs typeface="Times New Roman" panose="02020603050405020304" pitchFamily="18" charset="0"/>
              </a:rPr>
              <a:t>Wald </a:t>
            </a:r>
            <a:r>
              <a:rPr kumimoji="1" lang="zh-CN" altLang="en-US" sz="2400" dirty="0">
                <a:latin typeface="Times New Roman" panose="02020603050405020304" pitchFamily="18" charset="0"/>
                <a:ea typeface="+mn-ea"/>
                <a:cs typeface="Times New Roman" panose="02020603050405020304" pitchFamily="18" charset="0"/>
              </a:rPr>
              <a:t>统计量同样具有近似的标准正态分布和卡方分布，其中，</a:t>
            </a:r>
            <a:r>
              <a:rPr kumimoji="1" lang="en-US" altLang="zh-CN" sz="2400" dirty="0">
                <a:latin typeface="Times New Roman" panose="02020603050405020304" pitchFamily="18" charset="0"/>
                <a:ea typeface="+mn-ea"/>
                <a:cs typeface="Times New Roman" panose="02020603050405020304" pitchFamily="18" charset="0"/>
              </a:rPr>
              <a:t>t</a:t>
            </a:r>
            <a:r>
              <a:rPr kumimoji="1" lang="zh-CN" altLang="en-US" sz="2400" dirty="0">
                <a:latin typeface="Times New Roman" panose="02020603050405020304" pitchFamily="18" charset="0"/>
                <a:ea typeface="+mn-ea"/>
                <a:cs typeface="Times New Roman" panose="02020603050405020304" pitchFamily="18" charset="0"/>
              </a:rPr>
              <a:t>统计量和</a:t>
            </a:r>
            <a:r>
              <a:rPr kumimoji="1" lang="en-US" altLang="zh-CN" sz="2400" dirty="0">
                <a:latin typeface="Times New Roman" panose="02020603050405020304" pitchFamily="18" charset="0"/>
                <a:ea typeface="+mn-ea"/>
                <a:cs typeface="Times New Roman" panose="02020603050405020304" pitchFamily="18" charset="0"/>
              </a:rPr>
              <a:t>Wald</a:t>
            </a:r>
            <a:r>
              <a:rPr kumimoji="1" lang="zh-CN" altLang="en-US" sz="2400" dirty="0">
                <a:latin typeface="Times New Roman" panose="02020603050405020304" pitchFamily="18" charset="0"/>
                <a:ea typeface="+mn-ea"/>
                <a:cs typeface="Times New Roman" panose="02020603050405020304" pitchFamily="18" charset="0"/>
              </a:rPr>
              <a:t>统计量的加权调整系数分别为            和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5" name="对象 14"/>
          <p:cNvGraphicFramePr>
            <a:graphicFrameLocks noChangeAspect="1"/>
          </p:cNvGraphicFramePr>
          <p:nvPr/>
        </p:nvGraphicFramePr>
        <p:xfrm>
          <a:off x="10630123" y="908720"/>
          <a:ext cx="503709" cy="475725"/>
        </p:xfrm>
        <a:graphic>
          <a:graphicData uri="http://schemas.openxmlformats.org/presentationml/2006/ole">
            <mc:AlternateContent xmlns:mc="http://schemas.openxmlformats.org/markup-compatibility/2006">
              <mc:Choice xmlns:v="urn:schemas-microsoft-com:vml" Requires="v">
                <p:oleObj spid="_x0000_s2119" name="Equation" r:id="rId1" imgW="245745" imgH="233680" progId="Equation.DSMT4">
                  <p:embed/>
                </p:oleObj>
              </mc:Choice>
              <mc:Fallback>
                <p:oleObj name="Equation" r:id="rId1" imgW="245745" imgH="233680" progId="Equation.DSMT4">
                  <p:embed/>
                  <p:pic>
                    <p:nvPicPr>
                      <p:cNvPr id="0" name="对象 14"/>
                      <p:cNvPicPr/>
                      <p:nvPr/>
                    </p:nvPicPr>
                    <p:blipFill>
                      <a:blip r:embed="rId2"/>
                      <a:stretch>
                        <a:fillRect/>
                      </a:stretch>
                    </p:blipFill>
                    <p:spPr>
                      <a:xfrm>
                        <a:off x="10630123" y="908720"/>
                        <a:ext cx="503709" cy="475725"/>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4149403" y="2204864"/>
          <a:ext cx="4188028" cy="884067"/>
        </p:xfrm>
        <a:graphic>
          <a:graphicData uri="http://schemas.openxmlformats.org/presentationml/2006/ole">
            <mc:AlternateContent xmlns:mc="http://schemas.openxmlformats.org/markup-compatibility/2006">
              <mc:Choice xmlns:v="urn:schemas-microsoft-com:vml" Requires="v">
                <p:oleObj spid="_x0000_s3" name="Equation" r:id="rId3" imgW="1748155" imgH="370840" progId="Equation.DSMT4">
                  <p:embed/>
                </p:oleObj>
              </mc:Choice>
              <mc:Fallback>
                <p:oleObj name="Equation" r:id="rId3" imgW="1748155" imgH="370840" progId="Equation.DSMT4">
                  <p:embed/>
                  <p:pic>
                    <p:nvPicPr>
                      <p:cNvPr id="0" name="对象 15"/>
                      <p:cNvPicPr/>
                      <p:nvPr/>
                    </p:nvPicPr>
                    <p:blipFill>
                      <a:blip r:embed="rId4"/>
                      <a:stretch>
                        <a:fillRect/>
                      </a:stretch>
                    </p:blipFill>
                    <p:spPr>
                      <a:xfrm>
                        <a:off x="4149403" y="2204864"/>
                        <a:ext cx="4188028" cy="88406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341091" y="3294126"/>
          <a:ext cx="3388198" cy="655780"/>
        </p:xfrm>
        <a:graphic>
          <a:graphicData uri="http://schemas.openxmlformats.org/presentationml/2006/ole">
            <mc:AlternateContent xmlns:mc="http://schemas.openxmlformats.org/markup-compatibility/2006">
              <mc:Choice xmlns:v="urn:schemas-microsoft-com:vml" Requires="v">
                <p:oleObj spid="_x0000_s6" name="Equation" r:id="rId5" imgW="36271200" imgH="7010400" progId="Equation.DSMT4">
                  <p:embed/>
                </p:oleObj>
              </mc:Choice>
              <mc:Fallback>
                <p:oleObj name="Equation" r:id="rId5" imgW="36271200" imgH="7010400" progId="Equation.DSMT4">
                  <p:embed/>
                  <p:pic>
                    <p:nvPicPr>
                      <p:cNvPr id="0" name="图片 5"/>
                      <p:cNvPicPr/>
                      <p:nvPr/>
                    </p:nvPicPr>
                    <p:blipFill>
                      <a:blip r:embed="rId6"/>
                      <a:stretch>
                        <a:fillRect/>
                      </a:stretch>
                    </p:blipFill>
                    <p:spPr>
                      <a:xfrm>
                        <a:off x="1341091" y="3294126"/>
                        <a:ext cx="3388198" cy="65578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04987" y="3964105"/>
          <a:ext cx="4116621" cy="504076"/>
        </p:xfrm>
        <a:graphic>
          <a:graphicData uri="http://schemas.openxmlformats.org/presentationml/2006/ole">
            <mc:AlternateContent xmlns:mc="http://schemas.openxmlformats.org/markup-compatibility/2006">
              <mc:Choice xmlns:v="urn:schemas-microsoft-com:vml" Requires="v">
                <p:oleObj spid="_x0000_s8" name="Equation" r:id="rId7" imgW="44805600" imgH="5486400" progId="Equation.DSMT4">
                  <p:embed/>
                </p:oleObj>
              </mc:Choice>
              <mc:Fallback>
                <p:oleObj name="Equation" r:id="rId7" imgW="44805600" imgH="5486400" progId="Equation.DSMT4">
                  <p:embed/>
                  <p:pic>
                    <p:nvPicPr>
                      <p:cNvPr id="0" name="图片 7"/>
                      <p:cNvPicPr/>
                      <p:nvPr/>
                    </p:nvPicPr>
                    <p:blipFill>
                      <a:blip r:embed="rId8"/>
                      <a:stretch>
                        <a:fillRect/>
                      </a:stretch>
                    </p:blipFill>
                    <p:spPr>
                      <a:xfrm>
                        <a:off x="404987" y="3964105"/>
                        <a:ext cx="4116621" cy="504076"/>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381651" y="3908901"/>
          <a:ext cx="504056" cy="563541"/>
        </p:xfrm>
        <a:graphic>
          <a:graphicData uri="http://schemas.openxmlformats.org/presentationml/2006/ole">
            <mc:AlternateContent xmlns:mc="http://schemas.openxmlformats.org/markup-compatibility/2006">
              <mc:Choice xmlns:v="urn:schemas-microsoft-com:vml" Requires="v">
                <p:oleObj spid="_x0000_s10" name="Equation" r:id="rId9" imgW="221615" imgH="245745" progId="Equation.DSMT4">
                  <p:embed/>
                </p:oleObj>
              </mc:Choice>
              <mc:Fallback>
                <p:oleObj name="Equation" r:id="rId9" imgW="221615" imgH="245745" progId="Equation.DSMT4">
                  <p:embed/>
                  <p:pic>
                    <p:nvPicPr>
                      <p:cNvPr id="0" name="图片 9"/>
                      <p:cNvPicPr/>
                      <p:nvPr/>
                    </p:nvPicPr>
                    <p:blipFill>
                      <a:blip r:embed="rId10"/>
                      <a:stretch>
                        <a:fillRect/>
                      </a:stretch>
                    </p:blipFill>
                    <p:spPr>
                      <a:xfrm>
                        <a:off x="6381651" y="3908901"/>
                        <a:ext cx="504056" cy="563541"/>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9622011" y="3991931"/>
          <a:ext cx="504825" cy="476250"/>
        </p:xfrm>
        <a:graphic>
          <a:graphicData uri="http://schemas.openxmlformats.org/presentationml/2006/ole">
            <mc:AlternateContent xmlns:mc="http://schemas.openxmlformats.org/markup-compatibility/2006">
              <mc:Choice xmlns:v="urn:schemas-microsoft-com:vml" Requires="v">
                <p:oleObj spid="_x0000_s12" name="Equation" r:id="rId11" imgW="506095" imgH="476885" progId="Equation.DSMT4">
                  <p:embed/>
                </p:oleObj>
              </mc:Choice>
              <mc:Fallback>
                <p:oleObj name="Equation" r:id="rId11" imgW="506095" imgH="476885" progId="Equation.DSMT4">
                  <p:embed/>
                  <p:pic>
                    <p:nvPicPr>
                      <p:cNvPr id="0" name="图片 11"/>
                      <p:cNvPicPr/>
                      <p:nvPr/>
                    </p:nvPicPr>
                    <p:blipFill>
                      <a:blip r:embed="rId12"/>
                      <a:stretch>
                        <a:fillRect/>
                      </a:stretch>
                    </p:blipFill>
                    <p:spPr>
                      <a:xfrm>
                        <a:off x="9622011" y="3991931"/>
                        <a:ext cx="504825" cy="47625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2925267" y="4688896"/>
          <a:ext cx="409476" cy="333547"/>
        </p:xfrm>
        <a:graphic>
          <a:graphicData uri="http://schemas.openxmlformats.org/presentationml/2006/ole">
            <mc:AlternateContent xmlns:mc="http://schemas.openxmlformats.org/markup-compatibility/2006">
              <mc:Choice xmlns:v="urn:schemas-microsoft-com:vml" Requires="v">
                <p:oleObj spid="_x0000_s14" name="Equation" r:id="rId13" imgW="205740" imgH="168910" progId="Equation.DSMT4">
                  <p:embed/>
                </p:oleObj>
              </mc:Choice>
              <mc:Fallback>
                <p:oleObj name="Equation" r:id="rId13" imgW="205740" imgH="168910" progId="Equation.DSMT4">
                  <p:embed/>
                  <p:pic>
                    <p:nvPicPr>
                      <p:cNvPr id="0" name="图片 13"/>
                      <p:cNvPicPr/>
                      <p:nvPr/>
                    </p:nvPicPr>
                    <p:blipFill>
                      <a:blip r:embed="rId14"/>
                      <a:stretch>
                        <a:fillRect/>
                      </a:stretch>
                    </p:blipFill>
                    <p:spPr>
                      <a:xfrm>
                        <a:off x="2925267" y="4688896"/>
                        <a:ext cx="409476" cy="33354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9429340" y="5805264"/>
          <a:ext cx="890166" cy="528811"/>
        </p:xfrm>
        <a:graphic>
          <a:graphicData uri="http://schemas.openxmlformats.org/presentationml/2006/ole">
            <mc:AlternateContent xmlns:mc="http://schemas.openxmlformats.org/markup-compatibility/2006">
              <mc:Choice xmlns:v="urn:schemas-microsoft-com:vml" Requires="v">
                <p:oleObj spid="_x0000_s18" name="Equation" r:id="rId15" imgW="410845" imgH="245745" progId="Equation.DSMT4">
                  <p:embed/>
                </p:oleObj>
              </mc:Choice>
              <mc:Fallback>
                <p:oleObj name="Equation" r:id="rId15" imgW="410845" imgH="245745" progId="Equation.DSMT4">
                  <p:embed/>
                  <p:pic>
                    <p:nvPicPr>
                      <p:cNvPr id="0" name="图片 17"/>
                      <p:cNvPicPr/>
                      <p:nvPr/>
                    </p:nvPicPr>
                    <p:blipFill>
                      <a:blip r:embed="rId16"/>
                      <a:stretch>
                        <a:fillRect/>
                      </a:stretch>
                    </p:blipFill>
                    <p:spPr>
                      <a:xfrm>
                        <a:off x="9429340" y="5805264"/>
                        <a:ext cx="890166" cy="528811"/>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10592310" y="5843625"/>
          <a:ext cx="914912" cy="482945"/>
        </p:xfrm>
        <a:graphic>
          <a:graphicData uri="http://schemas.openxmlformats.org/presentationml/2006/ole">
            <mc:AlternateContent xmlns:mc="http://schemas.openxmlformats.org/markup-compatibility/2006">
              <mc:Choice xmlns:v="urn:schemas-microsoft-com:vml" Requires="v">
                <p:oleObj spid="_x0000_s20" name="Equation" r:id="rId17" imgW="463550" imgH="245745" progId="Equation.DSMT4">
                  <p:embed/>
                </p:oleObj>
              </mc:Choice>
              <mc:Fallback>
                <p:oleObj name="Equation" r:id="rId17" imgW="463550" imgH="245745" progId="Equation.DSMT4">
                  <p:embed/>
                  <p:pic>
                    <p:nvPicPr>
                      <p:cNvPr id="0" name="图片 19"/>
                      <p:cNvPicPr/>
                      <p:nvPr/>
                    </p:nvPicPr>
                    <p:blipFill>
                      <a:blip r:embed="rId18"/>
                      <a:stretch>
                        <a:fillRect/>
                      </a:stretch>
                    </p:blipFill>
                    <p:spPr>
                      <a:xfrm>
                        <a:off x="10592310" y="5843625"/>
                        <a:ext cx="914912" cy="482945"/>
                      </a:xfrm>
                      <a:prstGeom prst="rect">
                        <a:avLst/>
                      </a:prstGeom>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单位根检验</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4860498"/>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平稳性检验是时间序列分析的基础，是时间序列中最重要的概念之一。</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平稳的时间序列表明均值、方差和协方差不随时间变化而改变。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但是在实际应用中，许多实证时间序列都表现出了随时间变化的性质。</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为了检验时间序列的平稳性，通常进行单位根检验。</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在实际运用过程中，较为常见的方法主要是图形分析方法和假设检验法。</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假设检验法包括</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ERS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检验以及断点单位根检验。</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4281" y="771671"/>
            <a:ext cx="11897433" cy="55991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5-10】</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年第一季度至</a:t>
            </a:r>
            <a:r>
              <a:rPr kumimoji="1" lang="en-US" altLang="zh-CN" sz="2400" dirty="0">
                <a:latin typeface="Times New Roman" panose="02020603050405020304" pitchFamily="18" charset="0"/>
                <a:ea typeface="+mn-ea"/>
                <a:cs typeface="Times New Roman" panose="02020603050405020304" pitchFamily="18" charset="0"/>
              </a:rPr>
              <a:t>2023</a:t>
            </a:r>
            <a:r>
              <a:rPr kumimoji="1" lang="zh-CN" altLang="en-US" sz="2400" dirty="0">
                <a:latin typeface="Times New Roman" panose="02020603050405020304" pitchFamily="18" charset="0"/>
                <a:ea typeface="+mn-ea"/>
                <a:cs typeface="Times New Roman" panose="02020603050405020304" pitchFamily="18" charset="0"/>
              </a:rPr>
              <a:t>年第一季度的产出缺口和通货膨胀率的协整方程。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首先采用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检验对产出缺口和通胀进行单位根检验，检验其平稳性。</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5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5-9  ADF</a:t>
            </a:r>
            <a:r>
              <a:rPr kumimoji="1" lang="zh-CN" altLang="en-US" sz="2400" b="1" dirty="0">
                <a:latin typeface="Times New Roman" panose="02020603050405020304" pitchFamily="18" charset="0"/>
                <a:ea typeface="+mn-ea"/>
                <a:cs typeface="Times New Roman" panose="02020603050405020304" pitchFamily="18" charset="0"/>
              </a:rPr>
              <a:t>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50000"/>
              </a:lnSpc>
            </a:pPr>
            <a:r>
              <a:rPr kumimoji="1" lang="zh-CN" altLang="en-US" sz="2000" dirty="0">
                <a:latin typeface="Times New Roman" panose="02020603050405020304" pitchFamily="18" charset="0"/>
                <a:ea typeface="+mn-ea"/>
                <a:cs typeface="Times New Roman" panose="02020603050405020304" pitchFamily="18" charset="0"/>
              </a:rPr>
              <a:t>注：</a:t>
            </a:r>
            <a:r>
              <a:rPr kumimoji="1" lang="en-US" altLang="zh-CN" sz="2000" dirty="0">
                <a:latin typeface="Times New Roman" panose="02020603050405020304" pitchFamily="18" charset="0"/>
                <a:ea typeface="+mn-ea"/>
                <a:cs typeface="Times New Roman" panose="02020603050405020304" pitchFamily="18" charset="0"/>
              </a:rPr>
              <a:t>ADF</a:t>
            </a:r>
            <a:r>
              <a:rPr kumimoji="1" lang="zh-CN" altLang="en-US" sz="2000" dirty="0">
                <a:latin typeface="Times New Roman" panose="02020603050405020304" pitchFamily="18" charset="0"/>
                <a:ea typeface="+mn-ea"/>
                <a:cs typeface="Times New Roman" panose="02020603050405020304" pitchFamily="18" charset="0"/>
              </a:rPr>
              <a:t>检验带截距项和趋势项；***表示</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的显著性水平，**表示</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a:t>
            </a:r>
            <a:endParaRPr kumimoji="1" lang="en-US" altLang="zh-CN"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从表</a:t>
            </a:r>
            <a:r>
              <a:rPr kumimoji="1" lang="en-US" altLang="zh-CN" sz="2400" dirty="0">
                <a:latin typeface="Times New Roman" panose="02020603050405020304" pitchFamily="18" charset="0"/>
                <a:ea typeface="+mn-ea"/>
                <a:cs typeface="Times New Roman" panose="02020603050405020304" pitchFamily="18" charset="0"/>
              </a:rPr>
              <a:t>5-9</a:t>
            </a:r>
            <a:r>
              <a:rPr kumimoji="1" lang="zh-CN" altLang="en-US" sz="2400" dirty="0">
                <a:latin typeface="Times New Roman" panose="02020603050405020304" pitchFamily="18" charset="0"/>
                <a:ea typeface="+mn-ea"/>
                <a:cs typeface="Times New Roman" panose="02020603050405020304" pitchFamily="18" charset="0"/>
              </a:rPr>
              <a:t>的估计结果可知，产出缺口和通胀的单位根检验结果表明产出缺口和通胀都是平稳的。因此，接下来我们对该序列作协整检验。</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a:graphicFrameLocks noGrp="1"/>
          </p:cNvGraphicFramePr>
          <p:nvPr/>
        </p:nvGraphicFramePr>
        <p:xfrm>
          <a:off x="609600" y="3068960"/>
          <a:ext cx="10968037" cy="1463040"/>
        </p:xfrm>
        <a:graphic>
          <a:graphicData uri="http://schemas.openxmlformats.org/drawingml/2006/table">
            <a:tbl>
              <a:tblPr firstRow="1" firstCol="1" bandRow="1"/>
              <a:tblGrid>
                <a:gridCol w="1803145"/>
                <a:gridCol w="3073244"/>
                <a:gridCol w="2178252"/>
                <a:gridCol w="2108057"/>
                <a:gridCol w="1805339"/>
              </a:tblGrid>
              <a:tr h="0">
                <a:tc>
                  <a:txBody>
                    <a:bodyPr/>
                    <a:lstStyle/>
                    <a:p>
                      <a:pPr algn="ctr" fontAlgn="ct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ADF</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5%</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显著性水平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产出缺口</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-5.4457***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-3.4520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通胀</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-3.9333**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-3.4540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0.0140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4281" y="771671"/>
            <a:ext cx="11897433" cy="5765361"/>
          </a:xfrm>
          <a:prstGeom prst="rect">
            <a:avLst/>
          </a:prstGeom>
          <a:noFill/>
        </p:spPr>
        <p:txBody>
          <a:bodyPr wrap="square" rtlCol="0">
            <a:spAutoFit/>
          </a:bodyPr>
          <a:lstStyle/>
          <a:p>
            <a:pPr algn="ctr">
              <a:lnSpc>
                <a:spcPct val="15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5-10 VAR</a:t>
            </a:r>
            <a:r>
              <a:rPr kumimoji="1" lang="zh-CN" altLang="en-US" sz="2400" b="1" dirty="0">
                <a:latin typeface="Times New Roman" panose="02020603050405020304" pitchFamily="18" charset="0"/>
                <a:ea typeface="+mn-ea"/>
                <a:cs typeface="Times New Roman" panose="02020603050405020304" pitchFamily="18" charset="0"/>
              </a:rPr>
              <a:t>模型最佳滞后期选择表</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5-10</a:t>
            </a:r>
            <a:r>
              <a:rPr kumimoji="1" lang="zh-CN" altLang="en-US" sz="2400" dirty="0">
                <a:latin typeface="Times New Roman" panose="02020603050405020304" pitchFamily="18" charset="0"/>
                <a:ea typeface="+mn-ea"/>
                <a:cs typeface="Times New Roman" panose="02020603050405020304" pitchFamily="18" charset="0"/>
              </a:rPr>
              <a:t>估计结果可知，选取五个检验准则最小值数量最多的阶数即为模型的滞后阶数，因此，</a:t>
            </a: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的最大滞后阶数为</a:t>
            </a:r>
            <a:r>
              <a:rPr kumimoji="1" lang="en-US" altLang="zh-CN" sz="2400" dirty="0">
                <a:latin typeface="Times New Roman" panose="02020603050405020304" pitchFamily="18" charset="0"/>
                <a:ea typeface="+mn-ea"/>
                <a:cs typeface="Times New Roman" panose="02020603050405020304" pitchFamily="18" charset="0"/>
              </a:rPr>
              <a:t>6</a:t>
            </a:r>
            <a:r>
              <a:rPr kumimoji="1" lang="zh-CN" altLang="en-US" sz="2400" dirty="0">
                <a:latin typeface="Times New Roman" panose="02020603050405020304" pitchFamily="18" charset="0"/>
                <a:ea typeface="+mn-ea"/>
                <a:cs typeface="Times New Roman" panose="02020603050405020304" pitchFamily="18" charset="0"/>
              </a:rPr>
              <a:t>，因此，协整检验最佳滞后期数为</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Johansen</a:t>
            </a:r>
            <a:r>
              <a:rPr kumimoji="1" lang="zh-CN" altLang="en-US" sz="2400" dirty="0">
                <a:latin typeface="Times New Roman" panose="02020603050405020304" pitchFamily="18" charset="0"/>
                <a:ea typeface="+mn-ea"/>
                <a:cs typeface="Times New Roman" panose="02020603050405020304" pitchFamily="18" charset="0"/>
              </a:rPr>
              <a:t>协整检验结果见表</a:t>
            </a:r>
            <a:r>
              <a:rPr kumimoji="1" lang="en-US" altLang="zh-CN" sz="2400" dirty="0">
                <a:latin typeface="Times New Roman" panose="02020603050405020304" pitchFamily="18" charset="0"/>
                <a:ea typeface="+mn-ea"/>
                <a:cs typeface="Times New Roman" panose="02020603050405020304" pitchFamily="18" charset="0"/>
              </a:rPr>
              <a:t>5-11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7" name="表格 6"/>
          <p:cNvGraphicFramePr>
            <a:graphicFrameLocks noGrp="1"/>
          </p:cNvGraphicFramePr>
          <p:nvPr/>
        </p:nvGraphicFramePr>
        <p:xfrm>
          <a:off x="476995" y="1484784"/>
          <a:ext cx="10968038" cy="2926080"/>
        </p:xfrm>
        <a:graphic>
          <a:graphicData uri="http://schemas.openxmlformats.org/drawingml/2006/table">
            <a:tbl>
              <a:tblPr firstRow="1" firstCol="1" bandRow="1"/>
              <a:tblGrid>
                <a:gridCol w="1529250"/>
                <a:gridCol w="1649923"/>
                <a:gridCol w="1566549"/>
                <a:gridCol w="1555579"/>
                <a:gridCol w="1555579"/>
                <a:gridCol w="1555579"/>
                <a:gridCol w="1555579"/>
              </a:tblGrid>
              <a:tr h="176530">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Lag</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LogL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LR</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FPE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HQ</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1450">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-422.2217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15.2515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8.4004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8.4522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8.4214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-323.8061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190.9846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2.3516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6.5308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6.6862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6.5937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-309.3694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27.4441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1.9128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6.3241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6.5831*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6.429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-303.1244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11.6244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1.8301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6.2797</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6.6422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6.4264*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-302.264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1.5675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1.9485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6.3419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6.8079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6.5305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-294.1761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14.414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1.7984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6.2609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6.8305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6.4915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653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-288.1845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10.4408*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1.7308*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6.2215*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6.8947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6.494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4281" y="771671"/>
            <a:ext cx="11897433" cy="5746894"/>
          </a:xfrm>
          <a:prstGeom prst="rect">
            <a:avLst/>
          </a:prstGeom>
          <a:noFill/>
        </p:spPr>
        <p:txBody>
          <a:bodyPr wrap="square" rtlCol="0">
            <a:spAutoFit/>
          </a:bodyPr>
          <a:lstStyle/>
          <a:p>
            <a:pPr algn="ctr">
              <a:lnSpc>
                <a:spcPct val="15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5-11  Johansen</a:t>
            </a:r>
            <a:r>
              <a:rPr kumimoji="1" lang="zh-CN" altLang="en-US" sz="2400" b="1" dirty="0">
                <a:latin typeface="Times New Roman" panose="02020603050405020304" pitchFamily="18" charset="0"/>
                <a:ea typeface="+mn-ea"/>
                <a:cs typeface="Times New Roman" panose="02020603050405020304" pitchFamily="18" charset="0"/>
              </a:rPr>
              <a:t>协整检验结果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50000"/>
              </a:lnSpc>
            </a:pPr>
            <a:r>
              <a:rPr kumimoji="1" lang="zh-CN" altLang="en-US" sz="2000" dirty="0">
                <a:latin typeface="Times New Roman" panose="02020603050405020304" pitchFamily="18" charset="0"/>
                <a:ea typeface="+mn-ea"/>
                <a:cs typeface="Times New Roman" panose="02020603050405020304" pitchFamily="18" charset="0"/>
              </a:rPr>
              <a:t>注：*表示在</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的显著性水平下拒绝原假设。</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5-11</a:t>
            </a:r>
            <a:r>
              <a:rPr kumimoji="1" lang="zh-CN" altLang="en-US" sz="2400" dirty="0">
                <a:latin typeface="Times New Roman" panose="02020603050405020304" pitchFamily="18" charset="0"/>
                <a:ea typeface="+mn-ea"/>
                <a:cs typeface="Times New Roman" panose="02020603050405020304" pitchFamily="18" charset="0"/>
              </a:rPr>
              <a:t>的估计结果可知，</a:t>
            </a:r>
            <a:r>
              <a:rPr kumimoji="1" lang="en-US" altLang="zh-CN" sz="2400" dirty="0">
                <a:latin typeface="Times New Roman" panose="02020603050405020304" pitchFamily="18" charset="0"/>
                <a:ea typeface="+mn-ea"/>
                <a:cs typeface="Times New Roman" panose="02020603050405020304" pitchFamily="18" charset="0"/>
              </a:rPr>
              <a:t>Johansen</a:t>
            </a:r>
            <a:r>
              <a:rPr kumimoji="1" lang="zh-CN" altLang="en-US" sz="2400" dirty="0">
                <a:latin typeface="Times New Roman" panose="02020603050405020304" pitchFamily="18" charset="0"/>
                <a:ea typeface="+mn-ea"/>
                <a:cs typeface="Times New Roman" panose="02020603050405020304" pitchFamily="18" charset="0"/>
              </a:rPr>
              <a:t>协整检验在原假设为不存在协整关系和最多存在一个协整关系时，特征根迹统计量均大于</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的临界值，表明在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的显著性水平拒绝原假设。因此，产出缺口和通胀存在协整方程，说明他们之间存在长期稳定的均衡关系。因此，进一步采用</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方法估计其协整参数。</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a:graphicFrameLocks noGrp="1"/>
          </p:cNvGraphicFramePr>
          <p:nvPr/>
        </p:nvGraphicFramePr>
        <p:xfrm>
          <a:off x="609600" y="1600200"/>
          <a:ext cx="10968037" cy="1828800"/>
        </p:xfrm>
        <a:graphic>
          <a:graphicData uri="http://schemas.openxmlformats.org/drawingml/2006/table">
            <a:tbl>
              <a:tblPr firstRow="1" firstCol="1" bandRow="1"/>
              <a:tblGrid>
                <a:gridCol w="2027635"/>
                <a:gridCol w="2848754"/>
                <a:gridCol w="2178252"/>
                <a:gridCol w="2108057"/>
                <a:gridCol w="1805339"/>
              </a:tblGrid>
              <a:tr h="0">
                <a:tc>
                  <a:txBody>
                    <a:bodyPr/>
                    <a:lstStyle/>
                    <a:p>
                      <a:pPr algn="ctr" fontAlgn="ct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Hypothesized</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fontAlgn="ct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No. of CE(s)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Eigenvalue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Max-Eigen Statistic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0.05 Critical 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None *</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0.1940</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22.2185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14.2646</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0.0023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At most 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0.1365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15.1137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3.8415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14281" y="771671"/>
            <a:ext cx="11897433" cy="52113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首先，构建回归方程为：</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5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5-12  </a:t>
            </a:r>
            <a:r>
              <a:rPr kumimoji="1" lang="zh-CN" altLang="en-US" sz="2400" b="1" dirty="0">
                <a:latin typeface="Times New Roman" panose="02020603050405020304" pitchFamily="18" charset="0"/>
                <a:ea typeface="+mn-ea"/>
                <a:cs typeface="Times New Roman" panose="02020603050405020304" pitchFamily="18" charset="0"/>
              </a:rPr>
              <a:t>产出缺口和通胀协整关系估计表</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5-12</a:t>
            </a:r>
            <a:r>
              <a:rPr kumimoji="1" lang="zh-CN" altLang="en-US" sz="2400" dirty="0">
                <a:latin typeface="Times New Roman" panose="02020603050405020304" pitchFamily="18" charset="0"/>
                <a:ea typeface="+mn-ea"/>
                <a:cs typeface="Times New Roman" panose="02020603050405020304" pitchFamily="18" charset="0"/>
              </a:rPr>
              <a:t>的估计结果能够发现，</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方法估计出的结果比较接近，表明估计结果是稳健的。并且</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估计出的</a:t>
            </a:r>
            <a:r>
              <a:rPr kumimoji="1" lang="en-US" altLang="zh-CN" sz="2400" dirty="0">
                <a:latin typeface="Times New Roman" panose="02020603050405020304" pitchFamily="18" charset="0"/>
                <a:ea typeface="+mn-ea"/>
                <a:cs typeface="Times New Roman" panose="02020603050405020304" pitchFamily="18" charset="0"/>
              </a:rPr>
              <a:t>P</a:t>
            </a:r>
            <a:r>
              <a:rPr kumimoji="1" lang="zh-CN" altLang="en-US" sz="2400" dirty="0">
                <a:latin typeface="Times New Roman" panose="02020603050405020304" pitchFamily="18" charset="0"/>
                <a:ea typeface="+mn-ea"/>
                <a:cs typeface="Times New Roman" panose="02020603050405020304" pitchFamily="18" charset="0"/>
              </a:rPr>
              <a:t>值都小于</a:t>
            </a:r>
            <a:r>
              <a:rPr kumimoji="1" lang="en-US" altLang="zh-CN" sz="2400" dirty="0">
                <a:latin typeface="Times New Roman" panose="02020603050405020304" pitchFamily="18" charset="0"/>
                <a:ea typeface="+mn-ea"/>
                <a:cs typeface="Times New Roman" panose="02020603050405020304" pitchFamily="18" charset="0"/>
              </a:rPr>
              <a:t>0.1</a:t>
            </a:r>
            <a:r>
              <a:rPr kumimoji="1" lang="zh-CN" altLang="en-US" sz="2400" dirty="0">
                <a:latin typeface="Times New Roman" panose="02020603050405020304" pitchFamily="18" charset="0"/>
                <a:ea typeface="+mn-ea"/>
                <a:cs typeface="Times New Roman" panose="02020603050405020304" pitchFamily="18" charset="0"/>
              </a:rPr>
              <a:t>，表明在</a:t>
            </a:r>
            <a:r>
              <a:rPr kumimoji="1" lang="en-US" altLang="zh-CN" sz="2400" dirty="0">
                <a:latin typeface="Times New Roman" panose="02020603050405020304" pitchFamily="18" charset="0"/>
                <a:ea typeface="+mn-ea"/>
                <a:cs typeface="Times New Roman" panose="02020603050405020304" pitchFamily="18" charset="0"/>
              </a:rPr>
              <a:t>10%</a:t>
            </a:r>
            <a:r>
              <a:rPr kumimoji="1" lang="zh-CN" altLang="en-US" sz="2400" dirty="0">
                <a:latin typeface="Times New Roman" panose="02020603050405020304" pitchFamily="18" charset="0"/>
                <a:ea typeface="+mn-ea"/>
                <a:cs typeface="Times New Roman" panose="02020603050405020304" pitchFamily="18" charset="0"/>
              </a:rPr>
              <a:t>的显著性水平下不能拒绝原假设，且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统计量也均是显著的。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4" name="对象 3"/>
          <p:cNvGraphicFramePr>
            <a:graphicFrameLocks noChangeAspect="1"/>
          </p:cNvGraphicFramePr>
          <p:nvPr/>
        </p:nvGraphicFramePr>
        <p:xfrm>
          <a:off x="3789363" y="908720"/>
          <a:ext cx="2088232" cy="456885"/>
        </p:xfrm>
        <a:graphic>
          <a:graphicData uri="http://schemas.openxmlformats.org/presentationml/2006/ole">
            <mc:AlternateContent xmlns:mc="http://schemas.openxmlformats.org/markup-compatibility/2006">
              <mc:Choice xmlns:v="urn:schemas-microsoft-com:vml" Requires="v">
                <p:oleObj spid="_x0000_s2119" name="Equation" r:id="rId1" imgW="1047115" imgH="233680" progId="Equation.DSMT4">
                  <p:embed/>
                </p:oleObj>
              </mc:Choice>
              <mc:Fallback>
                <p:oleObj name="Equation" r:id="rId1" imgW="1047115" imgH="233680" progId="Equation.DSMT4">
                  <p:embed/>
                  <p:pic>
                    <p:nvPicPr>
                      <p:cNvPr id="0" name="图片 2118"/>
                      <p:cNvPicPr/>
                      <p:nvPr/>
                    </p:nvPicPr>
                    <p:blipFill>
                      <a:blip r:embed="rId2"/>
                      <a:stretch>
                        <a:fillRect/>
                      </a:stretch>
                    </p:blipFill>
                    <p:spPr>
                      <a:xfrm>
                        <a:off x="3789363" y="908720"/>
                        <a:ext cx="2088232" cy="456885"/>
                      </a:xfrm>
                      <a:prstGeom prst="rect">
                        <a:avLst/>
                      </a:prstGeom>
                    </p:spPr>
                  </p:pic>
                </p:oleObj>
              </mc:Fallback>
            </mc:AlternateContent>
          </a:graphicData>
        </a:graphic>
      </p:graphicFrame>
      <p:graphicFrame>
        <p:nvGraphicFramePr>
          <p:cNvPr id="8" name="表格 7"/>
          <p:cNvGraphicFramePr>
            <a:graphicFrameLocks noGrp="1"/>
          </p:cNvGraphicFramePr>
          <p:nvPr/>
        </p:nvGraphicFramePr>
        <p:xfrm>
          <a:off x="578977" y="2132856"/>
          <a:ext cx="10968039" cy="1645920"/>
        </p:xfrm>
        <a:graphic>
          <a:graphicData uri="http://schemas.openxmlformats.org/drawingml/2006/table">
            <a:tbl>
              <a:tblPr firstRow="1" firstCol="1" bandRow="1"/>
              <a:tblGrid>
                <a:gridCol w="2382735"/>
                <a:gridCol w="2264256"/>
                <a:gridCol w="2264256"/>
                <a:gridCol w="2264256"/>
                <a:gridCol w="1792536"/>
              </a:tblGrid>
              <a:tr h="240030">
                <a:tc>
                  <a:txBody>
                    <a:bodyPr/>
                    <a:lstStyle/>
                    <a:p>
                      <a:pPr algn="ctr" fontAlgn="ctr">
                        <a:lnSpc>
                          <a:spcPct val="1500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估计方法</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标准误</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0030">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FMOLS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0.2019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0.1209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1.6695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0.0980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24003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DOLS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0.2979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0.1531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1.9455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0.0545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四、向量自回归分布滞后模型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自回归分布滞后（Auto Regressive Distributed Lag，ARDL）是采用标准的最小二乘法估计的模型，其主要思想是通过边界检验法确定变量间是否存在协整关系，并在此基础上估计变量间的相关系数。</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最开始由Charemza和Deadman（1992）提出后经Pesaran等（2001）完善和推广，作为检验变量之间协整关系的方法受到学者们欢迎。该模型能克服常用计量模型对于利率时间序列平稳性或同阶单整较高的要求。</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具体操作步骤如下：</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第一步，运用单位根检验法检验时序变量的平稳性，确定序列单整阶数，变量符合零阶单整I(0)或一阶单整I(1)，则可以进一步建模。</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第二步，构建ARDL模型，基本表达式如下：</a:t>
            </a: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（5-46）</a:t>
            </a: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（5-47）</a:t>
            </a:r>
            <a:endParaRPr kumimoji="1" sz="24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624"/>
          <p:cNvGraphicFramePr>
            <a:graphicFrameLocks noChangeAspect="1"/>
          </p:cNvGraphicFramePr>
          <p:nvPr/>
        </p:nvGraphicFramePr>
        <p:xfrm>
          <a:off x="548640" y="3717290"/>
          <a:ext cx="4995545" cy="633095"/>
        </p:xfrm>
        <a:graphic>
          <a:graphicData uri="http://schemas.openxmlformats.org/presentationml/2006/ole">
            <mc:AlternateContent xmlns:mc="http://schemas.openxmlformats.org/markup-compatibility/2006">
              <mc:Choice xmlns:v="urn:schemas-microsoft-com:vml" Requires="v">
                <p:oleObj spid="_x0000_s3076" name="" r:id="rId1" imgW="2400300" imgH="304800" progId="Equation.DSMT4">
                  <p:embed/>
                </p:oleObj>
              </mc:Choice>
              <mc:Fallback>
                <p:oleObj name="" r:id="rId1" imgW="2400300" imgH="304800" progId="Equation.DSMT4">
                  <p:embed/>
                  <p:pic>
                    <p:nvPicPr>
                      <p:cNvPr id="0" name="图片 3075"/>
                      <p:cNvPicPr/>
                      <p:nvPr/>
                    </p:nvPicPr>
                    <p:blipFill>
                      <a:blip r:embed="rId2"/>
                      <a:stretch>
                        <a:fillRect/>
                      </a:stretch>
                    </p:blipFill>
                    <p:spPr>
                      <a:xfrm>
                        <a:off x="548640" y="3717290"/>
                        <a:ext cx="4995545" cy="633095"/>
                      </a:xfrm>
                      <a:prstGeom prst="rect">
                        <a:avLst/>
                      </a:prstGeom>
                      <a:noFill/>
                      <a:ln w="38100">
                        <a:noFill/>
                        <a:miter/>
                      </a:ln>
                    </p:spPr>
                  </p:pic>
                </p:oleObj>
              </mc:Fallback>
            </mc:AlternateContent>
          </a:graphicData>
        </a:graphic>
      </p:graphicFrame>
      <p:graphicFrame>
        <p:nvGraphicFramePr>
          <p:cNvPr id="4" name="对象 -2147482623"/>
          <p:cNvGraphicFramePr>
            <a:graphicFrameLocks noChangeAspect="1"/>
          </p:cNvGraphicFramePr>
          <p:nvPr/>
        </p:nvGraphicFramePr>
        <p:xfrm>
          <a:off x="548640" y="4797425"/>
          <a:ext cx="5333365" cy="660400"/>
        </p:xfrm>
        <a:graphic>
          <a:graphicData uri="http://schemas.openxmlformats.org/presentationml/2006/ole">
            <mc:AlternateContent xmlns:mc="http://schemas.openxmlformats.org/markup-compatibility/2006">
              <mc:Choice xmlns:v="urn:schemas-microsoft-com:vml" Requires="v">
                <p:oleObj spid="_x0000_s6" name="" r:id="rId3" imgW="2463800" imgH="304800" progId="Equation.DSMT4">
                  <p:embed/>
                </p:oleObj>
              </mc:Choice>
              <mc:Fallback>
                <p:oleObj name="" r:id="rId3" imgW="2463800" imgH="304800" progId="Equation.DSMT4">
                  <p:embed/>
                  <p:pic>
                    <p:nvPicPr>
                      <p:cNvPr id="0" name="图片 2"/>
                      <p:cNvPicPr/>
                      <p:nvPr/>
                    </p:nvPicPr>
                    <p:blipFill>
                      <a:blip r:embed="rId4"/>
                      <a:stretch>
                        <a:fillRect/>
                      </a:stretch>
                    </p:blipFill>
                    <p:spPr>
                      <a:xfrm>
                        <a:off x="548640" y="4797425"/>
                        <a:ext cx="5333365" cy="6604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其中，模型中既包括了解释变量的当期值和若干滞后值，还含有被解释变量的滞后值。在式（5-46）中，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为截距项；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代表第t-i期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变量的影响程度，其绝对值衡量该指标在波动过程中表现的惯性大小；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代表第t-j期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为随机扰动项；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分别是最大滞后期数。类似地，在式（5-47）中，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为截距项；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代表第t-i期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的影响程度，其绝对值衡量该指标在波动过程中表现的惯性大小；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代表第t-j期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变量对第t期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为随机扰动项；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分别是最大滞后期数。综上所述，以上两个联立方程能较完整地估计两个指标的传导机制。</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622"/>
          <p:cNvGraphicFramePr>
            <a:graphicFrameLocks noChangeAspect="1"/>
          </p:cNvGraphicFramePr>
          <p:nvPr/>
        </p:nvGraphicFramePr>
        <p:xfrm>
          <a:off x="3140710" y="1845310"/>
          <a:ext cx="401320" cy="530860"/>
        </p:xfrm>
        <a:graphic>
          <a:graphicData uri="http://schemas.openxmlformats.org/presentationml/2006/ole">
            <mc:AlternateContent xmlns:mc="http://schemas.openxmlformats.org/markup-compatibility/2006">
              <mc:Choice xmlns:v="urn:schemas-microsoft-com:vml" Requires="v">
                <p:oleObj spid="_x0000_s3076" name="" r:id="rId1" imgW="177800" imgH="228600" progId="Equation.DSMT4">
                  <p:embed/>
                </p:oleObj>
              </mc:Choice>
              <mc:Fallback>
                <p:oleObj name="" r:id="rId1" imgW="177800" imgH="228600" progId="Equation.DSMT4">
                  <p:embed/>
                  <p:pic>
                    <p:nvPicPr>
                      <p:cNvPr id="0" name="图片 3075"/>
                      <p:cNvPicPr/>
                      <p:nvPr/>
                    </p:nvPicPr>
                    <p:blipFill>
                      <a:blip r:embed="rId2"/>
                      <a:stretch>
                        <a:fillRect/>
                      </a:stretch>
                    </p:blipFill>
                    <p:spPr>
                      <a:xfrm>
                        <a:off x="3140710" y="1845310"/>
                        <a:ext cx="401320" cy="530860"/>
                      </a:xfrm>
                      <a:prstGeom prst="rect">
                        <a:avLst/>
                      </a:prstGeom>
                      <a:noFill/>
                      <a:ln w="38100">
                        <a:noFill/>
                        <a:miter/>
                      </a:ln>
                    </p:spPr>
                  </p:pic>
                </p:oleObj>
              </mc:Fallback>
            </mc:AlternateContent>
          </a:graphicData>
        </a:graphic>
      </p:graphicFrame>
      <p:graphicFrame>
        <p:nvGraphicFramePr>
          <p:cNvPr id="4" name="对象 -2147482621"/>
          <p:cNvGraphicFramePr>
            <a:graphicFrameLocks noChangeAspect="1"/>
          </p:cNvGraphicFramePr>
          <p:nvPr/>
        </p:nvGraphicFramePr>
        <p:xfrm>
          <a:off x="4940935" y="1917065"/>
          <a:ext cx="398780" cy="454660"/>
        </p:xfrm>
        <a:graphic>
          <a:graphicData uri="http://schemas.openxmlformats.org/presentationml/2006/ole">
            <mc:AlternateContent xmlns:mc="http://schemas.openxmlformats.org/markup-compatibility/2006">
              <mc:Choice xmlns:v="urn:schemas-microsoft-com:vml" Requires="v">
                <p:oleObj spid="_x0000_s6" name="" r:id="rId3" imgW="203200" imgH="228600" progId="Equation.DSMT4">
                  <p:embed/>
                </p:oleObj>
              </mc:Choice>
              <mc:Fallback>
                <p:oleObj name="" r:id="rId3" imgW="203200" imgH="228600" progId="Equation.DSMT4">
                  <p:embed/>
                  <p:pic>
                    <p:nvPicPr>
                      <p:cNvPr id="0" name="图片 2"/>
                      <p:cNvPicPr/>
                      <p:nvPr/>
                    </p:nvPicPr>
                    <p:blipFill>
                      <a:blip r:embed="rId4"/>
                      <a:stretch>
                        <a:fillRect/>
                      </a:stretch>
                    </p:blipFill>
                    <p:spPr>
                      <a:xfrm>
                        <a:off x="4940935" y="1917065"/>
                        <a:ext cx="398780" cy="454660"/>
                      </a:xfrm>
                      <a:prstGeom prst="rect">
                        <a:avLst/>
                      </a:prstGeom>
                      <a:noFill/>
                      <a:ln w="38100">
                        <a:noFill/>
                        <a:miter/>
                      </a:ln>
                    </p:spPr>
                  </p:pic>
                </p:oleObj>
              </mc:Fallback>
            </mc:AlternateContent>
          </a:graphicData>
        </a:graphic>
      </p:graphicFrame>
      <p:graphicFrame>
        <p:nvGraphicFramePr>
          <p:cNvPr id="7" name="对象 -2147482620"/>
          <p:cNvGraphicFramePr>
            <a:graphicFrameLocks noChangeAspect="1"/>
          </p:cNvGraphicFramePr>
          <p:nvPr/>
        </p:nvGraphicFramePr>
        <p:xfrm>
          <a:off x="6850380" y="1908810"/>
          <a:ext cx="504825" cy="467360"/>
        </p:xfrm>
        <a:graphic>
          <a:graphicData uri="http://schemas.openxmlformats.org/presentationml/2006/ole">
            <mc:AlternateContent xmlns:mc="http://schemas.openxmlformats.org/markup-compatibility/2006">
              <mc:Choice xmlns:v="urn:schemas-microsoft-com:vml" Requires="v">
                <p:oleObj spid="_x0000_s8" name="" r:id="rId5" imgW="254000" imgH="228600" progId="Equation.DSMT4">
                  <p:embed/>
                </p:oleObj>
              </mc:Choice>
              <mc:Fallback>
                <p:oleObj name="" r:id="rId5" imgW="254000" imgH="228600" progId="Equation.DSMT4">
                  <p:embed/>
                  <p:pic>
                    <p:nvPicPr>
                      <p:cNvPr id="0" name="图片 3"/>
                      <p:cNvPicPr/>
                      <p:nvPr/>
                    </p:nvPicPr>
                    <p:blipFill>
                      <a:blip r:embed="rId6"/>
                      <a:stretch>
                        <a:fillRect/>
                      </a:stretch>
                    </p:blipFill>
                    <p:spPr>
                      <a:xfrm>
                        <a:off x="6850380" y="1908810"/>
                        <a:ext cx="504825" cy="467360"/>
                      </a:xfrm>
                      <a:prstGeom prst="rect">
                        <a:avLst/>
                      </a:prstGeom>
                      <a:noFill/>
                      <a:ln w="38100">
                        <a:noFill/>
                        <a:miter/>
                      </a:ln>
                    </p:spPr>
                  </p:pic>
                </p:oleObj>
              </mc:Fallback>
            </mc:AlternateContent>
          </a:graphicData>
        </a:graphic>
      </p:graphicFrame>
      <p:graphicFrame>
        <p:nvGraphicFramePr>
          <p:cNvPr id="9" name="对象 -2147482619"/>
          <p:cNvGraphicFramePr>
            <a:graphicFrameLocks noChangeAspect="1"/>
          </p:cNvGraphicFramePr>
          <p:nvPr/>
        </p:nvGraphicFramePr>
        <p:xfrm>
          <a:off x="8325485" y="1916430"/>
          <a:ext cx="400050" cy="472440"/>
        </p:xfrm>
        <a:graphic>
          <a:graphicData uri="http://schemas.openxmlformats.org/presentationml/2006/ole">
            <mc:AlternateContent xmlns:mc="http://schemas.openxmlformats.org/markup-compatibility/2006">
              <mc:Choice xmlns:v="urn:schemas-microsoft-com:vml" Requires="v">
                <p:oleObj spid="_x0000_s10" name="" r:id="rId7" imgW="165100" imgH="228600" progId="Equation.DSMT4">
                  <p:embed/>
                </p:oleObj>
              </mc:Choice>
              <mc:Fallback>
                <p:oleObj name="" r:id="rId7" imgW="165100" imgH="228600" progId="Equation.DSMT4">
                  <p:embed/>
                  <p:pic>
                    <p:nvPicPr>
                      <p:cNvPr id="0" name="图片 5"/>
                      <p:cNvPicPr/>
                      <p:nvPr/>
                    </p:nvPicPr>
                    <p:blipFill>
                      <a:blip r:embed="rId8"/>
                      <a:stretch>
                        <a:fillRect/>
                      </a:stretch>
                    </p:blipFill>
                    <p:spPr>
                      <a:xfrm>
                        <a:off x="8325485" y="1916430"/>
                        <a:ext cx="400050" cy="472440"/>
                      </a:xfrm>
                      <a:prstGeom prst="rect">
                        <a:avLst/>
                      </a:prstGeom>
                      <a:noFill/>
                      <a:ln w="38100">
                        <a:noFill/>
                        <a:miter/>
                      </a:ln>
                    </p:spPr>
                  </p:pic>
                </p:oleObj>
              </mc:Fallback>
            </mc:AlternateContent>
          </a:graphicData>
        </a:graphic>
      </p:graphicFrame>
      <p:graphicFrame>
        <p:nvGraphicFramePr>
          <p:cNvPr id="11" name="对象 -2147482618"/>
          <p:cNvGraphicFramePr>
            <a:graphicFrameLocks noChangeAspect="1"/>
          </p:cNvGraphicFramePr>
          <p:nvPr/>
        </p:nvGraphicFramePr>
        <p:xfrm>
          <a:off x="6741160" y="2519680"/>
          <a:ext cx="431800" cy="470535"/>
        </p:xfrm>
        <a:graphic>
          <a:graphicData uri="http://schemas.openxmlformats.org/presentationml/2006/ole">
            <mc:AlternateContent xmlns:mc="http://schemas.openxmlformats.org/markup-compatibility/2006">
              <mc:Choice xmlns:v="urn:schemas-microsoft-com:vml" Requires="v">
                <p:oleObj spid="_x0000_s12" name="" r:id="rId9" imgW="215900" imgH="228600" progId="Equation.DSMT4">
                  <p:embed/>
                </p:oleObj>
              </mc:Choice>
              <mc:Fallback>
                <p:oleObj name="" r:id="rId9" imgW="215900" imgH="228600" progId="Equation.DSMT4">
                  <p:embed/>
                  <p:pic>
                    <p:nvPicPr>
                      <p:cNvPr id="0" name="图片 6"/>
                      <p:cNvPicPr/>
                      <p:nvPr/>
                    </p:nvPicPr>
                    <p:blipFill>
                      <a:blip r:embed="rId10"/>
                      <a:stretch>
                        <a:fillRect/>
                      </a:stretch>
                    </p:blipFill>
                    <p:spPr>
                      <a:xfrm>
                        <a:off x="6741160" y="2519680"/>
                        <a:ext cx="431800" cy="470535"/>
                      </a:xfrm>
                      <a:prstGeom prst="rect">
                        <a:avLst/>
                      </a:prstGeom>
                      <a:noFill/>
                      <a:ln w="38100">
                        <a:noFill/>
                        <a:miter/>
                      </a:ln>
                    </p:spPr>
                  </p:pic>
                </p:oleObj>
              </mc:Fallback>
            </mc:AlternateContent>
          </a:graphicData>
        </a:graphic>
      </p:graphicFrame>
      <p:graphicFrame>
        <p:nvGraphicFramePr>
          <p:cNvPr id="13" name="对象 -2147482617"/>
          <p:cNvGraphicFramePr>
            <a:graphicFrameLocks noChangeAspect="1"/>
          </p:cNvGraphicFramePr>
          <p:nvPr/>
        </p:nvGraphicFramePr>
        <p:xfrm>
          <a:off x="8613775" y="2529840"/>
          <a:ext cx="559435" cy="517525"/>
        </p:xfrm>
        <a:graphic>
          <a:graphicData uri="http://schemas.openxmlformats.org/presentationml/2006/ole">
            <mc:AlternateContent xmlns:mc="http://schemas.openxmlformats.org/markup-compatibility/2006">
              <mc:Choice xmlns:v="urn:schemas-microsoft-com:vml" Requires="v">
                <p:oleObj spid="_x0000_s14" name="" r:id="rId11" imgW="254000" imgH="228600" progId="Equation.DSMT4">
                  <p:embed/>
                </p:oleObj>
              </mc:Choice>
              <mc:Fallback>
                <p:oleObj name="" r:id="rId11" imgW="254000" imgH="228600" progId="Equation.DSMT4">
                  <p:embed/>
                  <p:pic>
                    <p:nvPicPr>
                      <p:cNvPr id="0" name="图片 7"/>
                      <p:cNvPicPr/>
                      <p:nvPr/>
                    </p:nvPicPr>
                    <p:blipFill>
                      <a:blip r:embed="rId12"/>
                      <a:stretch>
                        <a:fillRect/>
                      </a:stretch>
                    </p:blipFill>
                    <p:spPr>
                      <a:xfrm>
                        <a:off x="8613775" y="2529840"/>
                        <a:ext cx="559435" cy="517525"/>
                      </a:xfrm>
                      <a:prstGeom prst="rect">
                        <a:avLst/>
                      </a:prstGeom>
                      <a:noFill/>
                      <a:ln w="38100">
                        <a:noFill/>
                        <a:miter/>
                      </a:ln>
                    </p:spPr>
                  </p:pic>
                </p:oleObj>
              </mc:Fallback>
            </mc:AlternateContent>
          </a:graphicData>
        </a:graphic>
      </p:graphicFrame>
      <p:graphicFrame>
        <p:nvGraphicFramePr>
          <p:cNvPr id="15" name="对象 -2147482616"/>
          <p:cNvGraphicFramePr>
            <a:graphicFrameLocks noChangeAspect="1"/>
          </p:cNvGraphicFramePr>
          <p:nvPr/>
        </p:nvGraphicFramePr>
        <p:xfrm>
          <a:off x="10125710" y="2541905"/>
          <a:ext cx="360680" cy="505460"/>
        </p:xfrm>
        <a:graphic>
          <a:graphicData uri="http://schemas.openxmlformats.org/presentationml/2006/ole">
            <mc:AlternateContent xmlns:mc="http://schemas.openxmlformats.org/markup-compatibility/2006">
              <mc:Choice xmlns:v="urn:schemas-microsoft-com:vml" Requires="v">
                <p:oleObj spid="_x0000_s16" name="" r:id="rId13" imgW="165100" imgH="228600" progId="Equation.DSMT4">
                  <p:embed/>
                </p:oleObj>
              </mc:Choice>
              <mc:Fallback>
                <p:oleObj name="" r:id="rId13" imgW="165100" imgH="228600" progId="Equation.DSMT4">
                  <p:embed/>
                  <p:pic>
                    <p:nvPicPr>
                      <p:cNvPr id="0" name="图片 9"/>
                      <p:cNvPicPr/>
                      <p:nvPr/>
                    </p:nvPicPr>
                    <p:blipFill>
                      <a:blip r:embed="rId14"/>
                      <a:stretch>
                        <a:fillRect/>
                      </a:stretch>
                    </p:blipFill>
                    <p:spPr>
                      <a:xfrm>
                        <a:off x="10125710" y="2541905"/>
                        <a:ext cx="360680" cy="505460"/>
                      </a:xfrm>
                      <a:prstGeom prst="rect">
                        <a:avLst/>
                      </a:prstGeom>
                      <a:noFill/>
                      <a:ln w="38100">
                        <a:noFill/>
                        <a:miter/>
                      </a:ln>
                    </p:spPr>
                  </p:pic>
                </p:oleObj>
              </mc:Fallback>
            </mc:AlternateContent>
          </a:graphicData>
        </a:graphic>
      </p:graphicFrame>
      <p:graphicFrame>
        <p:nvGraphicFramePr>
          <p:cNvPr id="17" name="对象 -2147482615"/>
          <p:cNvGraphicFramePr>
            <a:graphicFrameLocks noChangeAspect="1"/>
          </p:cNvGraphicFramePr>
          <p:nvPr/>
        </p:nvGraphicFramePr>
        <p:xfrm>
          <a:off x="980440" y="3047365"/>
          <a:ext cx="529590" cy="632460"/>
        </p:xfrm>
        <a:graphic>
          <a:graphicData uri="http://schemas.openxmlformats.org/presentationml/2006/ole">
            <mc:AlternateContent xmlns:mc="http://schemas.openxmlformats.org/markup-compatibility/2006">
              <mc:Choice xmlns:v="urn:schemas-microsoft-com:vml" Requires="v">
                <p:oleObj spid="_x0000_s18" name="" r:id="rId15" imgW="190500" imgH="228600" progId="Equation.DSMT4">
                  <p:embed/>
                </p:oleObj>
              </mc:Choice>
              <mc:Fallback>
                <p:oleObj name="" r:id="rId15" imgW="190500" imgH="228600" progId="Equation.DSMT4">
                  <p:embed/>
                  <p:pic>
                    <p:nvPicPr>
                      <p:cNvPr id="0" name="图片 10"/>
                      <p:cNvPicPr/>
                      <p:nvPr/>
                    </p:nvPicPr>
                    <p:blipFill>
                      <a:blip r:embed="rId16"/>
                      <a:stretch>
                        <a:fillRect/>
                      </a:stretch>
                    </p:blipFill>
                    <p:spPr>
                      <a:xfrm>
                        <a:off x="980440" y="3047365"/>
                        <a:ext cx="529590" cy="632460"/>
                      </a:xfrm>
                      <a:prstGeom prst="rect">
                        <a:avLst/>
                      </a:prstGeom>
                      <a:noFill/>
                      <a:ln w="38100">
                        <a:noFill/>
                        <a:miter/>
                      </a:ln>
                    </p:spPr>
                  </p:pic>
                </p:oleObj>
              </mc:Fallback>
            </mc:AlternateContent>
          </a:graphicData>
        </a:graphic>
      </p:graphicFrame>
      <p:graphicFrame>
        <p:nvGraphicFramePr>
          <p:cNvPr id="19" name="对象 -2147482614"/>
          <p:cNvGraphicFramePr>
            <a:graphicFrameLocks noChangeAspect="1"/>
          </p:cNvGraphicFramePr>
          <p:nvPr/>
        </p:nvGraphicFramePr>
        <p:xfrm>
          <a:off x="3500755" y="3098165"/>
          <a:ext cx="381635" cy="505460"/>
        </p:xfrm>
        <a:graphic>
          <a:graphicData uri="http://schemas.openxmlformats.org/presentationml/2006/ole">
            <mc:AlternateContent xmlns:mc="http://schemas.openxmlformats.org/markup-compatibility/2006">
              <mc:Choice xmlns:v="urn:schemas-microsoft-com:vml" Requires="v">
                <p:oleObj spid="_x0000_s20" name="" r:id="rId17" imgW="127000" imgH="177165" progId="Equation.DSMT4">
                  <p:embed/>
                </p:oleObj>
              </mc:Choice>
              <mc:Fallback>
                <p:oleObj name="" r:id="rId17" imgW="127000" imgH="177165" progId="Equation.DSMT4">
                  <p:embed/>
                  <p:pic>
                    <p:nvPicPr>
                      <p:cNvPr id="0" name="图片 11"/>
                      <p:cNvPicPr/>
                      <p:nvPr/>
                    </p:nvPicPr>
                    <p:blipFill>
                      <a:blip r:embed="rId18"/>
                      <a:stretch>
                        <a:fillRect/>
                      </a:stretch>
                    </p:blipFill>
                    <p:spPr>
                      <a:xfrm>
                        <a:off x="3500755" y="3098165"/>
                        <a:ext cx="381635" cy="505460"/>
                      </a:xfrm>
                      <a:prstGeom prst="rect">
                        <a:avLst/>
                      </a:prstGeom>
                      <a:noFill/>
                      <a:ln w="38100">
                        <a:noFill/>
                        <a:miter/>
                      </a:ln>
                    </p:spPr>
                  </p:pic>
                </p:oleObj>
              </mc:Fallback>
            </mc:AlternateContent>
          </a:graphicData>
        </a:graphic>
      </p:graphicFrame>
      <p:graphicFrame>
        <p:nvGraphicFramePr>
          <p:cNvPr id="21" name="对象 -2147482613"/>
          <p:cNvGraphicFramePr>
            <a:graphicFrameLocks noChangeAspect="1"/>
          </p:cNvGraphicFramePr>
          <p:nvPr/>
        </p:nvGraphicFramePr>
        <p:xfrm>
          <a:off x="4077335" y="3213100"/>
          <a:ext cx="390525" cy="390525"/>
        </p:xfrm>
        <a:graphic>
          <a:graphicData uri="http://schemas.openxmlformats.org/presentationml/2006/ole">
            <mc:AlternateContent xmlns:mc="http://schemas.openxmlformats.org/markup-compatibility/2006">
              <mc:Choice xmlns:v="urn:schemas-microsoft-com:vml" Requires="v">
                <p:oleObj spid="_x0000_s22" name="" r:id="rId19" imgW="127000" imgH="139700" progId="Equation.DSMT4">
                  <p:embed/>
                </p:oleObj>
              </mc:Choice>
              <mc:Fallback>
                <p:oleObj name="" r:id="rId19" imgW="127000" imgH="139700" progId="Equation.DSMT4">
                  <p:embed/>
                  <p:pic>
                    <p:nvPicPr>
                      <p:cNvPr id="0" name="图片 12"/>
                      <p:cNvPicPr/>
                      <p:nvPr/>
                    </p:nvPicPr>
                    <p:blipFill>
                      <a:blip r:embed="rId20"/>
                      <a:stretch>
                        <a:fillRect/>
                      </a:stretch>
                    </p:blipFill>
                    <p:spPr>
                      <a:xfrm>
                        <a:off x="4077335" y="3213100"/>
                        <a:ext cx="390525" cy="390525"/>
                      </a:xfrm>
                      <a:prstGeom prst="rect">
                        <a:avLst/>
                      </a:prstGeom>
                      <a:noFill/>
                      <a:ln w="38100">
                        <a:noFill/>
                        <a:miter/>
                      </a:ln>
                    </p:spPr>
                  </p:pic>
                </p:oleObj>
              </mc:Fallback>
            </mc:AlternateContent>
          </a:graphicData>
        </a:graphic>
      </p:graphicFrame>
      <p:graphicFrame>
        <p:nvGraphicFramePr>
          <p:cNvPr id="23" name="对象 -2147482612"/>
          <p:cNvGraphicFramePr>
            <a:graphicFrameLocks noChangeAspect="1"/>
          </p:cNvGraphicFramePr>
          <p:nvPr/>
        </p:nvGraphicFramePr>
        <p:xfrm>
          <a:off x="10845800" y="3098165"/>
          <a:ext cx="434975" cy="520700"/>
        </p:xfrm>
        <a:graphic>
          <a:graphicData uri="http://schemas.openxmlformats.org/presentationml/2006/ole">
            <mc:AlternateContent xmlns:mc="http://schemas.openxmlformats.org/markup-compatibility/2006">
              <mc:Choice xmlns:v="urn:schemas-microsoft-com:vml" Requires="v">
                <p:oleObj spid="_x0000_s24" name="" r:id="rId21" imgW="190500" imgH="228600" progId="Equation.DSMT4">
                  <p:embed/>
                </p:oleObj>
              </mc:Choice>
              <mc:Fallback>
                <p:oleObj name="" r:id="rId21" imgW="190500" imgH="228600" progId="Equation.DSMT4">
                  <p:embed/>
                  <p:pic>
                    <p:nvPicPr>
                      <p:cNvPr id="0" name="图片 13"/>
                      <p:cNvPicPr/>
                      <p:nvPr/>
                    </p:nvPicPr>
                    <p:blipFill>
                      <a:blip r:embed="rId22"/>
                      <a:stretch>
                        <a:fillRect/>
                      </a:stretch>
                    </p:blipFill>
                    <p:spPr>
                      <a:xfrm>
                        <a:off x="10845800" y="3098165"/>
                        <a:ext cx="434975" cy="520700"/>
                      </a:xfrm>
                      <a:prstGeom prst="rect">
                        <a:avLst/>
                      </a:prstGeom>
                      <a:noFill/>
                      <a:ln w="38100">
                        <a:noFill/>
                        <a:miter/>
                      </a:ln>
                    </p:spPr>
                  </p:pic>
                </p:oleObj>
              </mc:Fallback>
            </mc:AlternateContent>
          </a:graphicData>
        </a:graphic>
      </p:graphicFrame>
      <p:graphicFrame>
        <p:nvGraphicFramePr>
          <p:cNvPr id="25" name="对象 -2147482611"/>
          <p:cNvGraphicFramePr>
            <a:graphicFrameLocks noChangeAspect="1"/>
          </p:cNvGraphicFramePr>
          <p:nvPr/>
        </p:nvGraphicFramePr>
        <p:xfrm>
          <a:off x="1268730" y="3717290"/>
          <a:ext cx="464820" cy="506730"/>
        </p:xfrm>
        <a:graphic>
          <a:graphicData uri="http://schemas.openxmlformats.org/presentationml/2006/ole">
            <mc:AlternateContent xmlns:mc="http://schemas.openxmlformats.org/markup-compatibility/2006">
              <mc:Choice xmlns:v="urn:schemas-microsoft-com:vml" Requires="v">
                <p:oleObj spid="_x0000_s26" name="" r:id="rId23" imgW="215900" imgH="228600" progId="Equation.DSMT4">
                  <p:embed/>
                </p:oleObj>
              </mc:Choice>
              <mc:Fallback>
                <p:oleObj name="" r:id="rId23" imgW="215900" imgH="228600" progId="Equation.DSMT4">
                  <p:embed/>
                  <p:pic>
                    <p:nvPicPr>
                      <p:cNvPr id="0" name="图片 14"/>
                      <p:cNvPicPr/>
                      <p:nvPr/>
                    </p:nvPicPr>
                    <p:blipFill>
                      <a:blip r:embed="rId10"/>
                      <a:stretch>
                        <a:fillRect/>
                      </a:stretch>
                    </p:blipFill>
                    <p:spPr>
                      <a:xfrm>
                        <a:off x="1268730" y="3717290"/>
                        <a:ext cx="464820" cy="506730"/>
                      </a:xfrm>
                      <a:prstGeom prst="rect">
                        <a:avLst/>
                      </a:prstGeom>
                      <a:noFill/>
                      <a:ln w="38100">
                        <a:noFill/>
                        <a:miter/>
                      </a:ln>
                    </p:spPr>
                  </p:pic>
                </p:oleObj>
              </mc:Fallback>
            </mc:AlternateContent>
          </a:graphicData>
        </a:graphic>
      </p:graphicFrame>
      <p:graphicFrame>
        <p:nvGraphicFramePr>
          <p:cNvPr id="27" name="对象 -2147482610"/>
          <p:cNvGraphicFramePr>
            <a:graphicFrameLocks noChangeAspect="1"/>
          </p:cNvGraphicFramePr>
          <p:nvPr/>
        </p:nvGraphicFramePr>
        <p:xfrm>
          <a:off x="3213100" y="3789045"/>
          <a:ext cx="360045" cy="515620"/>
        </p:xfrm>
        <a:graphic>
          <a:graphicData uri="http://schemas.openxmlformats.org/presentationml/2006/ole">
            <mc:AlternateContent xmlns:mc="http://schemas.openxmlformats.org/markup-compatibility/2006">
              <mc:Choice xmlns:v="urn:schemas-microsoft-com:vml" Requires="v">
                <p:oleObj spid="_x0000_s28" name="" r:id="rId24" imgW="254000" imgH="228600" progId="Equation.DSMT4">
                  <p:embed/>
                </p:oleObj>
              </mc:Choice>
              <mc:Fallback>
                <p:oleObj name="" r:id="rId24" imgW="254000" imgH="228600" progId="Equation.DSMT4">
                  <p:embed/>
                  <p:pic>
                    <p:nvPicPr>
                      <p:cNvPr id="0" name="图片 15"/>
                      <p:cNvPicPr/>
                      <p:nvPr/>
                    </p:nvPicPr>
                    <p:blipFill>
                      <a:blip r:embed="rId25"/>
                      <a:stretch>
                        <a:fillRect/>
                      </a:stretch>
                    </p:blipFill>
                    <p:spPr>
                      <a:xfrm>
                        <a:off x="3213100" y="3789045"/>
                        <a:ext cx="360045" cy="515620"/>
                      </a:xfrm>
                      <a:prstGeom prst="rect">
                        <a:avLst/>
                      </a:prstGeom>
                      <a:noFill/>
                      <a:ln w="38100">
                        <a:noFill/>
                        <a:miter/>
                      </a:ln>
                    </p:spPr>
                  </p:pic>
                </p:oleObj>
              </mc:Fallback>
            </mc:AlternateContent>
          </a:graphicData>
        </a:graphic>
      </p:graphicFrame>
      <p:graphicFrame>
        <p:nvGraphicFramePr>
          <p:cNvPr id="29" name="对象 -2147482609"/>
          <p:cNvGraphicFramePr>
            <a:graphicFrameLocks noChangeAspect="1"/>
          </p:cNvGraphicFramePr>
          <p:nvPr/>
        </p:nvGraphicFramePr>
        <p:xfrm>
          <a:off x="4538345" y="3789045"/>
          <a:ext cx="368300" cy="515620"/>
        </p:xfrm>
        <a:graphic>
          <a:graphicData uri="http://schemas.openxmlformats.org/presentationml/2006/ole">
            <mc:AlternateContent xmlns:mc="http://schemas.openxmlformats.org/markup-compatibility/2006">
              <mc:Choice xmlns:v="urn:schemas-microsoft-com:vml" Requires="v">
                <p:oleObj spid="_x0000_s30" name="" r:id="rId26" imgW="165100" imgH="228600" progId="Equation.DSMT4">
                  <p:embed/>
                </p:oleObj>
              </mc:Choice>
              <mc:Fallback>
                <p:oleObj name="" r:id="rId26" imgW="165100" imgH="228600" progId="Equation.DSMT4">
                  <p:embed/>
                  <p:pic>
                    <p:nvPicPr>
                      <p:cNvPr id="0" name="图片 16"/>
                      <p:cNvPicPr/>
                      <p:nvPr/>
                    </p:nvPicPr>
                    <p:blipFill>
                      <a:blip r:embed="rId14"/>
                      <a:stretch>
                        <a:fillRect/>
                      </a:stretch>
                    </p:blipFill>
                    <p:spPr>
                      <a:xfrm>
                        <a:off x="4538345" y="3789045"/>
                        <a:ext cx="368300" cy="515620"/>
                      </a:xfrm>
                      <a:prstGeom prst="rect">
                        <a:avLst/>
                      </a:prstGeom>
                      <a:noFill/>
                      <a:ln w="38100">
                        <a:noFill/>
                        <a:miter/>
                      </a:ln>
                    </p:spPr>
                  </p:pic>
                </p:oleObj>
              </mc:Fallback>
            </mc:AlternateContent>
          </a:graphicData>
        </a:graphic>
      </p:graphicFrame>
      <p:graphicFrame>
        <p:nvGraphicFramePr>
          <p:cNvPr id="31" name="对象 -2147482608"/>
          <p:cNvGraphicFramePr>
            <a:graphicFrameLocks noChangeAspect="1"/>
          </p:cNvGraphicFramePr>
          <p:nvPr/>
        </p:nvGraphicFramePr>
        <p:xfrm>
          <a:off x="2493010" y="4293235"/>
          <a:ext cx="527050" cy="597535"/>
        </p:xfrm>
        <a:graphic>
          <a:graphicData uri="http://schemas.openxmlformats.org/presentationml/2006/ole">
            <mc:AlternateContent xmlns:mc="http://schemas.openxmlformats.org/markup-compatibility/2006">
              <mc:Choice xmlns:v="urn:schemas-microsoft-com:vml" Requires="v">
                <p:oleObj spid="_x0000_s32" name="" r:id="rId27" imgW="215900" imgH="241300" progId="Equation.DSMT4">
                  <p:embed/>
                </p:oleObj>
              </mc:Choice>
              <mc:Fallback>
                <p:oleObj name="" r:id="rId27" imgW="215900" imgH="241300" progId="Equation.DSMT4">
                  <p:embed/>
                  <p:pic>
                    <p:nvPicPr>
                      <p:cNvPr id="0" name="图片 17"/>
                      <p:cNvPicPr/>
                      <p:nvPr/>
                    </p:nvPicPr>
                    <p:blipFill>
                      <a:blip r:embed="rId28"/>
                      <a:stretch>
                        <a:fillRect/>
                      </a:stretch>
                    </p:blipFill>
                    <p:spPr>
                      <a:xfrm>
                        <a:off x="2493010" y="4293235"/>
                        <a:ext cx="527050" cy="597535"/>
                      </a:xfrm>
                      <a:prstGeom prst="rect">
                        <a:avLst/>
                      </a:prstGeom>
                      <a:noFill/>
                      <a:ln w="38100">
                        <a:noFill/>
                        <a:miter/>
                      </a:ln>
                    </p:spPr>
                  </p:pic>
                </p:oleObj>
              </mc:Fallback>
            </mc:AlternateContent>
          </a:graphicData>
        </a:graphic>
      </p:graphicFrame>
      <p:graphicFrame>
        <p:nvGraphicFramePr>
          <p:cNvPr id="33" name="对象 -2147482607"/>
          <p:cNvGraphicFramePr>
            <a:graphicFrameLocks noChangeAspect="1"/>
          </p:cNvGraphicFramePr>
          <p:nvPr/>
        </p:nvGraphicFramePr>
        <p:xfrm>
          <a:off x="4437380" y="4356735"/>
          <a:ext cx="575310" cy="534035"/>
        </p:xfrm>
        <a:graphic>
          <a:graphicData uri="http://schemas.openxmlformats.org/presentationml/2006/ole">
            <mc:AlternateContent xmlns:mc="http://schemas.openxmlformats.org/markup-compatibility/2006">
              <mc:Choice xmlns:v="urn:schemas-microsoft-com:vml" Requires="v">
                <p:oleObj spid="_x0000_s34" name="" r:id="rId29" imgW="266700" imgH="241300" progId="Equation.DSMT4">
                  <p:embed/>
                </p:oleObj>
              </mc:Choice>
              <mc:Fallback>
                <p:oleObj name="" r:id="rId29" imgW="266700" imgH="241300" progId="Equation.DSMT4">
                  <p:embed/>
                  <p:pic>
                    <p:nvPicPr>
                      <p:cNvPr id="0" name="图片 18"/>
                      <p:cNvPicPr/>
                      <p:nvPr/>
                    </p:nvPicPr>
                    <p:blipFill>
                      <a:blip r:embed="rId30"/>
                      <a:stretch>
                        <a:fillRect/>
                      </a:stretch>
                    </p:blipFill>
                    <p:spPr>
                      <a:xfrm>
                        <a:off x="4437380" y="4356735"/>
                        <a:ext cx="575310" cy="534035"/>
                      </a:xfrm>
                      <a:prstGeom prst="rect">
                        <a:avLst/>
                      </a:prstGeom>
                      <a:noFill/>
                      <a:ln w="38100">
                        <a:noFill/>
                        <a:miter/>
                      </a:ln>
                    </p:spPr>
                  </p:pic>
                </p:oleObj>
              </mc:Fallback>
            </mc:AlternateContent>
          </a:graphicData>
        </a:graphic>
      </p:graphicFrame>
      <p:graphicFrame>
        <p:nvGraphicFramePr>
          <p:cNvPr id="35" name="对象 -2147482606"/>
          <p:cNvGraphicFramePr>
            <a:graphicFrameLocks noChangeAspect="1"/>
          </p:cNvGraphicFramePr>
          <p:nvPr/>
        </p:nvGraphicFramePr>
        <p:xfrm>
          <a:off x="6525260" y="4356735"/>
          <a:ext cx="388620" cy="543560"/>
        </p:xfrm>
        <a:graphic>
          <a:graphicData uri="http://schemas.openxmlformats.org/presentationml/2006/ole">
            <mc:AlternateContent xmlns:mc="http://schemas.openxmlformats.org/markup-compatibility/2006">
              <mc:Choice xmlns:v="urn:schemas-microsoft-com:vml" Requires="v">
                <p:oleObj spid="_x0000_s36" name="" r:id="rId31" imgW="165100" imgH="228600" progId="Equation.DSMT4">
                  <p:embed/>
                </p:oleObj>
              </mc:Choice>
              <mc:Fallback>
                <p:oleObj name="" r:id="rId31" imgW="165100" imgH="228600" progId="Equation.DSMT4">
                  <p:embed/>
                  <p:pic>
                    <p:nvPicPr>
                      <p:cNvPr id="0" name="图片 19"/>
                      <p:cNvPicPr/>
                      <p:nvPr/>
                    </p:nvPicPr>
                    <p:blipFill>
                      <a:blip r:embed="rId32"/>
                      <a:stretch>
                        <a:fillRect/>
                      </a:stretch>
                    </p:blipFill>
                    <p:spPr>
                      <a:xfrm>
                        <a:off x="6525260" y="4356735"/>
                        <a:ext cx="388620" cy="543560"/>
                      </a:xfrm>
                      <a:prstGeom prst="rect">
                        <a:avLst/>
                      </a:prstGeom>
                      <a:noFill/>
                      <a:ln w="38100">
                        <a:noFill/>
                        <a:miter/>
                      </a:ln>
                    </p:spPr>
                  </p:pic>
                </p:oleObj>
              </mc:Fallback>
            </mc:AlternateContent>
          </a:graphicData>
        </a:graphic>
      </p:graphicFrame>
      <p:graphicFrame>
        <p:nvGraphicFramePr>
          <p:cNvPr id="37" name="对象 -2147482605"/>
          <p:cNvGraphicFramePr>
            <a:graphicFrameLocks noChangeAspect="1"/>
          </p:cNvGraphicFramePr>
          <p:nvPr/>
        </p:nvGraphicFramePr>
        <p:xfrm>
          <a:off x="8541385" y="4191000"/>
          <a:ext cx="517525" cy="709295"/>
        </p:xfrm>
        <a:graphic>
          <a:graphicData uri="http://schemas.openxmlformats.org/presentationml/2006/ole">
            <mc:AlternateContent xmlns:mc="http://schemas.openxmlformats.org/markup-compatibility/2006">
              <mc:Choice xmlns:v="urn:schemas-microsoft-com:vml" Requires="v">
                <p:oleObj spid="_x0000_s38" name="" r:id="rId33" imgW="203200" imgH="228600" progId="Equation.DSMT4">
                  <p:embed/>
                </p:oleObj>
              </mc:Choice>
              <mc:Fallback>
                <p:oleObj name="" r:id="rId33" imgW="203200" imgH="228600" progId="Equation.DSMT4">
                  <p:embed/>
                  <p:pic>
                    <p:nvPicPr>
                      <p:cNvPr id="0" name="图片 20"/>
                      <p:cNvPicPr/>
                      <p:nvPr/>
                    </p:nvPicPr>
                    <p:blipFill>
                      <a:blip r:embed="rId34"/>
                      <a:stretch>
                        <a:fillRect/>
                      </a:stretch>
                    </p:blipFill>
                    <p:spPr>
                      <a:xfrm>
                        <a:off x="8541385" y="4191000"/>
                        <a:ext cx="517525" cy="709295"/>
                      </a:xfrm>
                      <a:prstGeom prst="rect">
                        <a:avLst/>
                      </a:prstGeom>
                      <a:noFill/>
                      <a:ln w="38100">
                        <a:noFill/>
                        <a:miter/>
                      </a:ln>
                    </p:spPr>
                  </p:pic>
                </p:oleObj>
              </mc:Fallback>
            </mc:AlternateContent>
          </a:graphicData>
        </a:graphic>
      </p:graphicFrame>
      <p:graphicFrame>
        <p:nvGraphicFramePr>
          <p:cNvPr id="39" name="对象 38"/>
          <p:cNvGraphicFramePr>
            <a:graphicFrameLocks noChangeAspect="1"/>
          </p:cNvGraphicFramePr>
          <p:nvPr/>
        </p:nvGraphicFramePr>
        <p:xfrm>
          <a:off x="10940415" y="4293235"/>
          <a:ext cx="246380" cy="534035"/>
        </p:xfrm>
        <a:graphic>
          <a:graphicData uri="http://schemas.openxmlformats.org/presentationml/2006/ole">
            <mc:AlternateContent xmlns:mc="http://schemas.openxmlformats.org/markup-compatibility/2006">
              <mc:Choice xmlns:v="urn:schemas-microsoft-com:vml" Requires="v">
                <p:oleObj spid="_x0000_s40" name="" r:id="rId35" imgW="88900" imgH="177165" progId="Equation.DSMT4">
                  <p:embed/>
                </p:oleObj>
              </mc:Choice>
              <mc:Fallback>
                <p:oleObj name="" r:id="rId35" imgW="88900" imgH="177165" progId="Equation.DSMT4">
                  <p:embed/>
                  <p:pic>
                    <p:nvPicPr>
                      <p:cNvPr id="0" name="图片 23"/>
                      <p:cNvPicPr/>
                      <p:nvPr/>
                    </p:nvPicPr>
                    <p:blipFill>
                      <a:blip r:embed="rId36"/>
                      <a:stretch>
                        <a:fillRect/>
                      </a:stretch>
                    </p:blipFill>
                    <p:spPr>
                      <a:xfrm>
                        <a:off x="10940415" y="4293235"/>
                        <a:ext cx="246380" cy="534035"/>
                      </a:xfrm>
                      <a:prstGeom prst="rect">
                        <a:avLst/>
                      </a:prstGeom>
                      <a:noFill/>
                      <a:ln w="38100">
                        <a:noFill/>
                        <a:miter/>
                      </a:ln>
                    </p:spPr>
                  </p:pic>
                </p:oleObj>
              </mc:Fallback>
            </mc:AlternateContent>
          </a:graphicData>
        </a:graphic>
      </p:graphicFrame>
      <p:graphicFrame>
        <p:nvGraphicFramePr>
          <p:cNvPr id="41" name="对象 -2147482603"/>
          <p:cNvGraphicFramePr>
            <a:graphicFrameLocks noChangeAspect="1"/>
          </p:cNvGraphicFramePr>
          <p:nvPr/>
        </p:nvGraphicFramePr>
        <p:xfrm>
          <a:off x="11494135" y="4446270"/>
          <a:ext cx="455930" cy="364490"/>
        </p:xfrm>
        <a:graphic>
          <a:graphicData uri="http://schemas.openxmlformats.org/presentationml/2006/ole">
            <mc:AlternateContent xmlns:mc="http://schemas.openxmlformats.org/markup-compatibility/2006">
              <mc:Choice xmlns:v="urn:schemas-microsoft-com:vml" Requires="v">
                <p:oleObj spid="_x0000_s42" name="" r:id="rId37" imgW="165100" imgH="139700" progId="Equation.DSMT4">
                  <p:embed/>
                </p:oleObj>
              </mc:Choice>
              <mc:Fallback>
                <p:oleObj name="" r:id="rId37" imgW="165100" imgH="139700" progId="Equation.DSMT4">
                  <p:embed/>
                  <p:pic>
                    <p:nvPicPr>
                      <p:cNvPr id="0" name="图片 24"/>
                      <p:cNvPicPr/>
                      <p:nvPr/>
                    </p:nvPicPr>
                    <p:blipFill>
                      <a:blip r:embed="rId38"/>
                      <a:stretch>
                        <a:fillRect/>
                      </a:stretch>
                    </p:blipFill>
                    <p:spPr>
                      <a:xfrm>
                        <a:off x="11494135" y="4446270"/>
                        <a:ext cx="455930" cy="3644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741035"/>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区别于传统的协整检验模型，ARDL模型的优势体现在：</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（1）ARDL边限协整方法相比于标准的协整检验，不要求变量必须是同阶单整，即不管变量是I（0）还是I（1），抑或是两者兼具，均可以用边限协整（Bound Test）检验变量长期之间的关系，所以对变量的平稳性要求不高。</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（2）对样本容量的要求不高，当时间序列样本量较少时，ARDL模型依然能保持较精确的估计结果，并且不用区分内生变量和外生变量。</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（3）能够通过估计解释变量与被解释变量的滞后项回归系数，研究被解释变量的影响因素，而且也能通过建立联立方程的ARDL研究两变量的相互影响关系，能更加直观、全面地观察到两个变量之间的交互关系。</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36918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例5-11】利用向量自回归分布滞后模型（ARDL）对经济增速和通货膨胀进行相关性分析，样本选择1996年第一季度至2023年第一季度的季度数据。经济增速时间序列难以保证平稳或者同阶单整，ARDL边限协整方法对变量的高，即不管变量是否同阶单整都可以用边限协整检验变量之间的协整关系。</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、图形分析法</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2036669" cy="7981672"/>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图形分析法是一种最简单、最基本的判断方法，即通过绘制移动平均值或者移动变量的图形，观察其是否随时间变化进行判断。</a:t>
            </a:r>
            <a:r>
              <a:rPr kumimoji="1" lang="en-US" altLang="zh-CN"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本节以</a:t>
            </a:r>
            <a:r>
              <a:rPr kumimoji="1" lang="en-US" altLang="zh-CN" sz="2200" dirty="0">
                <a:latin typeface="Times New Roman" panose="02020603050405020304" pitchFamily="18" charset="0"/>
                <a:ea typeface="+mn-ea"/>
                <a:sym typeface="+mn-ea"/>
              </a:rPr>
              <a:t>1996</a:t>
            </a:r>
            <a:r>
              <a:rPr kumimoji="1" lang="zh-CN" altLang="en-US" sz="2200" dirty="0">
                <a:latin typeface="Times New Roman" panose="02020603050405020304" pitchFamily="18" charset="0"/>
                <a:ea typeface="+mn-ea"/>
                <a:sym typeface="+mn-ea"/>
              </a:rPr>
              <a:t>年第一季度到</a:t>
            </a:r>
            <a:r>
              <a:rPr kumimoji="1" lang="en-US" altLang="zh-CN" sz="2200" dirty="0">
                <a:latin typeface="Times New Roman" panose="02020603050405020304" pitchFamily="18" charset="0"/>
                <a:ea typeface="+mn-ea"/>
                <a:sym typeface="+mn-ea"/>
              </a:rPr>
              <a:t>2022</a:t>
            </a:r>
            <a:r>
              <a:rPr kumimoji="1" lang="zh-CN" altLang="en-US" sz="2200" dirty="0">
                <a:latin typeface="Times New Roman" panose="02020603050405020304" pitchFamily="18" charset="0"/>
                <a:ea typeface="+mn-ea"/>
                <a:sym typeface="+mn-ea"/>
              </a:rPr>
              <a:t>年第四季度的利率数据为例进行分析。</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例</a:t>
            </a:r>
            <a:r>
              <a:rPr kumimoji="1" lang="en-US" altLang="zh-CN" sz="2200" dirty="0">
                <a:latin typeface="Times New Roman" panose="02020603050405020304" pitchFamily="18" charset="0"/>
                <a:ea typeface="+mn-ea"/>
                <a:sym typeface="+mn-ea"/>
              </a:rPr>
              <a:t>5-1】</a:t>
            </a:r>
            <a:r>
              <a:rPr kumimoji="1" lang="zh-CN" altLang="en-US" sz="2200" dirty="0">
                <a:latin typeface="Times New Roman" panose="02020603050405020304" pitchFamily="18" charset="0"/>
                <a:ea typeface="+mn-ea"/>
                <a:sym typeface="+mn-ea"/>
              </a:rPr>
              <a:t>利用图形分析法检验</a:t>
            </a:r>
            <a:r>
              <a:rPr kumimoji="1" lang="en-US" altLang="zh-CN" sz="2200" dirty="0">
                <a:latin typeface="Times New Roman" panose="02020603050405020304" pitchFamily="18" charset="0"/>
                <a:ea typeface="+mn-ea"/>
                <a:sym typeface="+mn-ea"/>
              </a:rPr>
              <a:t>1996</a:t>
            </a:r>
            <a:r>
              <a:rPr kumimoji="1" lang="zh-CN" altLang="en-US" sz="2200" dirty="0">
                <a:latin typeface="Times New Roman" panose="02020603050405020304" pitchFamily="18" charset="0"/>
                <a:ea typeface="+mn-ea"/>
                <a:sym typeface="+mn-ea"/>
              </a:rPr>
              <a:t>年第一季度到</a:t>
            </a:r>
            <a:r>
              <a:rPr kumimoji="1" lang="en-US" altLang="zh-CN" sz="2200" dirty="0">
                <a:latin typeface="Times New Roman" panose="02020603050405020304" pitchFamily="18" charset="0"/>
                <a:ea typeface="+mn-ea"/>
                <a:sym typeface="+mn-ea"/>
              </a:rPr>
              <a:t>2022</a:t>
            </a:r>
            <a:r>
              <a:rPr kumimoji="1" lang="zh-CN" altLang="en-US" sz="2200" dirty="0">
                <a:latin typeface="Times New Roman" panose="02020603050405020304" pitchFamily="18" charset="0"/>
                <a:ea typeface="+mn-ea"/>
                <a:sym typeface="+mn-ea"/>
              </a:rPr>
              <a:t>年第四季度利率的平稳性。</a:t>
            </a: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gn="ctr">
              <a:lnSpc>
                <a:spcPct val="170000"/>
              </a:lnSpc>
            </a:pPr>
            <a:r>
              <a:rPr lang="zh-CN" altLang="en-US" sz="2400" b="1" dirty="0">
                <a:solidFill>
                  <a:srgbClr val="000000"/>
                </a:solidFill>
                <a:latin typeface="Times New Roman" panose="02020603050405020304" pitchFamily="18" charset="0"/>
                <a:sym typeface="+mn-ea"/>
              </a:rPr>
              <a:t>图</a:t>
            </a:r>
            <a:r>
              <a:rPr lang="en-US" altLang="zh-CN" sz="2400" b="1" dirty="0">
                <a:solidFill>
                  <a:srgbClr val="000000"/>
                </a:solidFill>
                <a:latin typeface="Times New Roman" panose="02020603050405020304" pitchFamily="18" charset="0"/>
                <a:sym typeface="+mn-ea"/>
              </a:rPr>
              <a:t>5-1 </a:t>
            </a:r>
            <a:r>
              <a:rPr lang="zh-CN" altLang="en-US" sz="2400" b="1" dirty="0">
                <a:solidFill>
                  <a:srgbClr val="000000"/>
                </a:solidFill>
                <a:latin typeface="Times New Roman" panose="02020603050405020304" pitchFamily="18" charset="0"/>
                <a:sym typeface="+mn-ea"/>
              </a:rPr>
              <a:t>利率</a:t>
            </a:r>
            <a:endParaRPr lang="en-US" altLang="zh-CN" sz="2400" b="1" dirty="0">
              <a:solidFill>
                <a:srgbClr val="000000"/>
              </a:solidFill>
              <a:latin typeface="Times New Roman" panose="02020603050405020304" pitchFamily="18" charset="0"/>
              <a:sym typeface="+mn-ea"/>
            </a:endParaRPr>
          </a:p>
          <a:p>
            <a:pPr>
              <a:lnSpc>
                <a:spcPct val="170000"/>
              </a:lnSpc>
            </a:pPr>
            <a:r>
              <a:rPr kumimoji="1" lang="en-US" altLang="zh-CN" sz="2200" dirty="0">
                <a:latin typeface="Times New Roman" panose="02020603050405020304" pitchFamily="18" charset="0"/>
                <a:ea typeface="+mn-ea"/>
                <a:sym typeface="+mn-ea"/>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907266" y="2996952"/>
            <a:ext cx="6372706" cy="2952328"/>
          </a:xfrm>
          <a:prstGeom prst="rect">
            <a:avLst/>
          </a:prstGeom>
        </p:spPr>
      </p:pic>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843270"/>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（1）单位根检验</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虽然ARDL边限协整检验不要求变量必须同阶单整或全部平稳，但是也要看所有参与回归的变量是否符合I(0)或I(1)过程，所以第一步应对各个变量做平稳性检验。本文采用ADF法对经济增速和通货膨胀率两变量进行单位根检验，结果见表5-13。</a:t>
            </a:r>
            <a:endParaRPr kumimoji="1"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由表5-13可以看出，在整个样本区间内，中国经济增速和通货膨胀均是零阶单整的，分别在1%和5%水平上高度显著，表明两指标都是平稳的，可以采用自回归分布滞后模型。需要说明的是，若在实际操作中非平稳，可以差分处理成平稳序列。</a:t>
            </a:r>
            <a:endParaRPr kumimoji="1" sz="2200" dirty="0">
              <a:latin typeface="Times New Roman" panose="02020603050405020304" pitchFamily="18" charset="0"/>
              <a:ea typeface="+mn-ea"/>
              <a:cs typeface="Times New Roman" panose="02020603050405020304" pitchFamily="18" charset="0"/>
            </a:endParaRPr>
          </a:p>
          <a:p>
            <a:pPr marL="342900" indent="-342900" algn="ctr" latinLnBrk="0">
              <a:lnSpc>
                <a:spcPct val="15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表5-13 变量的单位根检验结果</a:t>
            </a:r>
            <a:endParaRPr kumimoji="1" lang="en-US" sz="2200" dirty="0">
              <a:latin typeface="Times New Roman" panose="02020603050405020304" pitchFamily="18" charset="0"/>
              <a:ea typeface="+mn-ea"/>
              <a:cs typeface="Times New Roman" panose="02020603050405020304" pitchFamily="18" charset="0"/>
            </a:endParaRPr>
          </a:p>
          <a:p>
            <a:pPr marL="342900" indent="-342900" algn="ctr" latinLnBrk="0">
              <a:lnSpc>
                <a:spcPct val="15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gn="ctr"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p:nvPr>
            <p:custDataLst>
              <p:tags r:id="rId1"/>
            </p:custDataLst>
          </p:nvPr>
        </p:nvGraphicFramePr>
        <p:xfrm>
          <a:off x="620395" y="4731385"/>
          <a:ext cx="10862310" cy="1636395"/>
        </p:xfrm>
        <a:graphic>
          <a:graphicData uri="http://schemas.openxmlformats.org/drawingml/2006/table">
            <a:tbl>
              <a:tblPr/>
              <a:tblGrid>
                <a:gridCol w="2059940"/>
                <a:gridCol w="2510790"/>
                <a:gridCol w="2122170"/>
                <a:gridCol w="2109470"/>
                <a:gridCol w="2059940"/>
              </a:tblGrid>
              <a:tr h="553085">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变量</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ADF统计量</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5%显著性水平</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P值</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平稳性</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44830">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经济增速</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-5.2551***</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-3.452</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0</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r>
              <a:tr h="538480">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通货膨胀率</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-3.9333**</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-3.454</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0.014</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a:t>
                      </a:r>
                      <a:endParaRPr lang="zh-CN" sz="22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37527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100" dirty="0">
                <a:latin typeface="Times New Roman" panose="02020603050405020304" pitchFamily="18" charset="0"/>
                <a:ea typeface="+mn-ea"/>
                <a:cs typeface="Times New Roman" panose="02020603050405020304" pitchFamily="18" charset="0"/>
              </a:rPr>
              <a:t>（2）ARDL边限协整检验</a:t>
            </a:r>
            <a:endParaRPr kumimoji="1" sz="21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sz="2100" dirty="0">
                <a:latin typeface="Times New Roman" panose="02020603050405020304" pitchFamily="18" charset="0"/>
                <a:ea typeface="+mn-ea"/>
                <a:cs typeface="Times New Roman" panose="02020603050405020304" pitchFamily="18" charset="0"/>
              </a:rPr>
              <a:t>如果是非平稳序列的子样本区间内的变量组，还需要检验变量之间是否存在长期平稳的关系。本节案例中的变量均是平稳的，但鉴于实证操作的完整性，本节再运用ARDL边限协整检验法对变量组考察是否存在长期平稳关系，通过计算相应的F统计量的值，判断变量间的协整关系。滞后阶数通过AIC信息准则和SC信息准则确定，设置最大滞后阶段为4，结果显示当经济增速为被解释变量时，经济增速最大滞后两阶，而通货膨胀率滞后0阶，即模型形式为ARDL（2,0）。而当通货膨胀为被解释变量时，根据AIC准则选择通货膨胀最大滞后3阶，经济增速滞后4阶，即模型形式为ARDL（3,4）。</a:t>
            </a:r>
            <a:endParaRPr kumimoji="1" sz="2100" dirty="0">
              <a:latin typeface="Times New Roman" panose="02020603050405020304" pitchFamily="18" charset="0"/>
              <a:ea typeface="+mn-ea"/>
              <a:cs typeface="Times New Roman" panose="02020603050405020304" pitchFamily="18" charset="0"/>
            </a:endParaRPr>
          </a:p>
          <a:p>
            <a:pPr marL="342900" indent="-342900" algn="ctr" latinLnBrk="0">
              <a:lnSpc>
                <a:spcPct val="100000"/>
              </a:lnSpc>
              <a:buFont typeface="Arial" panose="020B0604020202020204" pitchFamily="34" charset="0"/>
              <a:buChar char="•"/>
            </a:pPr>
            <a:r>
              <a:rPr kumimoji="1" sz="2100" dirty="0">
                <a:latin typeface="Times New Roman" panose="02020603050405020304" pitchFamily="18" charset="0"/>
                <a:ea typeface="+mn-ea"/>
                <a:cs typeface="Times New Roman" panose="02020603050405020304" pitchFamily="18" charset="0"/>
              </a:rPr>
              <a:t>表5-</a:t>
            </a:r>
            <a:r>
              <a:rPr kumimoji="1" lang="en-US" sz="2100" dirty="0">
                <a:latin typeface="Times New Roman" panose="02020603050405020304" pitchFamily="18" charset="0"/>
                <a:ea typeface="+mn-ea"/>
                <a:cs typeface="Times New Roman" panose="02020603050405020304" pitchFamily="18" charset="0"/>
              </a:rPr>
              <a:t>1</a:t>
            </a:r>
            <a:r>
              <a:rPr kumimoji="1" sz="2100" dirty="0">
                <a:latin typeface="Times New Roman" panose="02020603050405020304" pitchFamily="18" charset="0"/>
                <a:ea typeface="+mn-ea"/>
                <a:cs typeface="Times New Roman" panose="02020603050405020304" pitchFamily="18" charset="0"/>
              </a:rPr>
              <a:t>4 ARDL边限协整检验结果</a:t>
            </a:r>
            <a:endParaRPr kumimoji="1" sz="2100" dirty="0">
              <a:latin typeface="Times New Roman" panose="02020603050405020304" pitchFamily="18" charset="0"/>
              <a:ea typeface="+mn-ea"/>
              <a:cs typeface="Times New Roman" panose="02020603050405020304" pitchFamily="18" charset="0"/>
            </a:endParaRPr>
          </a:p>
          <a:p>
            <a:pPr marL="342900" indent="-342900" algn="ctr" latinLnBrk="0">
              <a:lnSpc>
                <a:spcPct val="15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464820" y="4893945"/>
          <a:ext cx="11022330" cy="1732280"/>
        </p:xfrm>
        <a:graphic>
          <a:graphicData uri="http://schemas.openxmlformats.org/drawingml/2006/table">
            <a:tbl>
              <a:tblPr/>
              <a:tblGrid>
                <a:gridCol w="2203450"/>
                <a:gridCol w="2204085"/>
                <a:gridCol w="2205355"/>
                <a:gridCol w="4409440"/>
              </a:tblGrid>
              <a:tr h="433070">
                <a:tc>
                  <a:txBody>
                    <a:bodyPr/>
                    <a:p>
                      <a:pPr marL="68580" indent="0" algn="ctr">
                        <a:lnSpc>
                          <a:spcPct val="150000"/>
                        </a:lnSpc>
                        <a:spcBef>
                          <a:spcPct val="0"/>
                        </a:spcBef>
                        <a:spcAft>
                          <a:spcPct val="0"/>
                        </a:spcAft>
                      </a:pPr>
                      <a:endParaRPr sz="9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10% </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5%</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 </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33070">
                <a:tc>
                  <a:txBody>
                    <a:bodyPr/>
                    <a:p>
                      <a:pPr marL="68580" indent="0" algn="ctr">
                        <a:lnSpc>
                          <a:spcPct val="150000"/>
                        </a:lnSpc>
                        <a:spcBef>
                          <a:spcPct val="0"/>
                        </a:spcBef>
                        <a:spcAft>
                          <a:spcPct val="0"/>
                        </a:spcAft>
                      </a:pPr>
                      <a:r>
                        <a:rPr lang="zh-CN" sz="1600">
                          <a:latin typeface="Times New Roman" panose="02020603050405020304" pitchFamily="18" charset="0"/>
                          <a:ea typeface="宋体" panose="02010600030101010101" pitchFamily="2" charset="-122"/>
                        </a:rPr>
                        <a:t>临界值</a:t>
                      </a:r>
                      <a:endParaRPr lang="zh-CN" sz="1600">
                        <a:latin typeface="Times New Roman" panose="02020603050405020304" pitchFamily="18" charset="0"/>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algn="ctr">
                        <a:lnSpc>
                          <a:spcPct val="150000"/>
                        </a:lnSpc>
                        <a:buClrTx/>
                        <a:buSzTx/>
                        <a:buFontTx/>
                      </a:pPr>
                      <a:r>
                        <a:rPr lang="en-US" altLang="zh-CN" sz="1600">
                          <a:latin typeface="Times New Roman" panose="02020603050405020304"/>
                          <a:ea typeface="宋体" panose="02010600030101010101" pitchFamily="2" charset="-122"/>
                        </a:rPr>
                        <a:t>4.1350</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5.0600</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7.0950</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w="12700" cap="flat" cmpd="sng">
                      <a:solidFill>
                        <a:srgbClr val="000008"/>
                      </a:solidFill>
                      <a:prstDash val="solid"/>
                      <a:headEnd type="none" w="med" len="med"/>
                      <a:tailEnd type="none" w="med" len="med"/>
                    </a:lnT>
                    <a:lnB>
                      <a:noFill/>
                    </a:lnB>
                    <a:noFill/>
                  </a:tcPr>
                </a:tc>
              </a:tr>
              <a:tr h="433070">
                <a:tc rowSpan="2">
                  <a:txBody>
                    <a:bodyPr/>
                    <a:p>
                      <a:pPr marL="68580" algn="ctr">
                        <a:lnSpc>
                          <a:spcPct val="150000"/>
                        </a:lnSpc>
                        <a:buClrTx/>
                        <a:buSzTx/>
                        <a:buFontTx/>
                      </a:pPr>
                      <a:r>
                        <a:rPr lang="zh-CN" sz="1600">
                          <a:latin typeface="Times New Roman" panose="02020603050405020304" pitchFamily="18" charset="0"/>
                          <a:ea typeface="宋体" panose="02010600030101010101" pitchFamily="2" charset="-122"/>
                        </a:rPr>
                        <a:t>F统计量</a:t>
                      </a:r>
                      <a:endParaRPr lang="zh-CN" sz="1600">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algn="ctr">
                        <a:lnSpc>
                          <a:spcPct val="150000"/>
                        </a:lnSpc>
                        <a:buClrTx/>
                        <a:buSzTx/>
                        <a:buFontTx/>
                      </a:pPr>
                      <a:r>
                        <a:rPr lang="en-US" altLang="zh-CN" sz="1600">
                          <a:latin typeface="Times New Roman" panose="02020603050405020304"/>
                          <a:ea typeface="宋体" panose="02010600030101010101" pitchFamily="2" charset="-122"/>
                        </a:rPr>
                        <a:t>经济增速</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gridSpan="2">
                  <a:txBody>
                    <a:bodyPr/>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6.4287</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a:noFill/>
                    </a:lnT>
                    <a:lnB>
                      <a:noFill/>
                    </a:lnB>
                    <a:noFill/>
                  </a:tcPr>
                </a:tc>
                <a:tc hMerge="1">
                  <a:tcPr>
                    <a:lnR>
                      <a:noFill/>
                    </a:lnR>
                    <a:lnT>
                      <a:noFill/>
                    </a:lnT>
                    <a:lnB>
                      <a:noFill/>
                    </a:lnB>
                  </a:tcPr>
                </a:tc>
              </a:tr>
              <a:tr h="433070">
                <a:tc vMerge="1">
                  <a:tcPr>
                    <a:lnL>
                      <a:noFill/>
                    </a:lnL>
                    <a:lnR>
                      <a:noFill/>
                    </a:lnR>
                    <a:lnB>
                      <a:noFill/>
                    </a:lnB>
                  </a:tcPr>
                </a:tc>
                <a:tc>
                  <a:txBody>
                    <a:bodyPr/>
                    <a:p>
                      <a:pPr marL="68580" algn="ctr">
                        <a:lnSpc>
                          <a:spcPct val="150000"/>
                        </a:lnSpc>
                        <a:buClrTx/>
                        <a:buSzTx/>
                        <a:buFontTx/>
                      </a:pPr>
                      <a:r>
                        <a:rPr lang="en-US" altLang="zh-CN" sz="1600">
                          <a:latin typeface="Times New Roman" panose="02020603050405020304"/>
                          <a:ea typeface="宋体" panose="02010600030101010101" pitchFamily="2" charset="-122"/>
                        </a:rPr>
                        <a:t>通货膨胀</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gridSpan="2">
                  <a:txBody>
                    <a:bodyPr/>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13.1761</a:t>
                      </a:r>
                      <a:endParaRPr lang="en-US" altLang="zh-CN" sz="1600">
                        <a:latin typeface="Times New Roman" panose="02020603050405020304"/>
                        <a:ea typeface="宋体" panose="02010600030101010101" pitchFamily="2" charset="-122"/>
                      </a:endParaRPr>
                    </a:p>
                  </a:txBody>
                  <a:tcPr marL="68580" marR="68580" marT="0" marB="0" anchor="t" anchorCtr="0">
                    <a:lnL>
                      <a:noFill/>
                    </a:lnL>
                    <a:lnR>
                      <a:noFill/>
                    </a:lnR>
                    <a:lnT>
                      <a:noFill/>
                    </a:lnT>
                    <a:lnB w="12700" cap="flat" cmpd="sng">
                      <a:solidFill>
                        <a:srgbClr val="000008"/>
                      </a:solidFill>
                      <a:prstDash val="solid"/>
                      <a:headEnd type="none" w="med" len="med"/>
                      <a:tailEnd type="none" w="med" len="med"/>
                    </a:lnB>
                    <a:noFill/>
                  </a:tcPr>
                </a:tc>
                <a:tc hMerge="1">
                  <a:tcPr>
                    <a:lnR>
                      <a:noFill/>
                    </a:lnR>
                    <a:lnT>
                      <a:noFill/>
                    </a:lnT>
                    <a:lnB w="12700" cap="flat" cmpd="sng">
                      <a:solidFill>
                        <a:srgbClr val="000008"/>
                      </a:solidFill>
                      <a:prstDash val="solid"/>
                      <a:headEnd type="none" w="med" len="med"/>
                      <a:tailEnd type="none" w="med" len="med"/>
                    </a:lnB>
                  </a:tcPr>
                </a:tc>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表5-14展示了两种变量I(0)过程分别在10%、5%和1%的显著性水平下成对出现的F统计量的临界值。F统计量边限检验的原假设是无协整关系，若样本F统计量的值大于上述给出的临界值，则拒绝原假设，表明变量间存在长期协整关系；否则，表明变量间不存在协整关系。由表2的检验结果可知，当经济增速作为被解释变量时，F 统计量的值为6.4287，大于显著性水平为5%的临界值，表明在5%的显著性水平下，变量之间存在长期的协整关系。当通货膨胀作为被解释变量时，F统计量的值为13.1761，大于显著性水平为1%的临界值，表明在1%的显著性水平下，通货膨胀和经济增速变量之间也存在长期的协整关系，代表两者之间有长期均衡关系。综上，本文认为不会出现虚假回归的情况，回归方程是有一定意义的，可以继续下文实证分析。</a:t>
            </a:r>
            <a:endParaRPr kumimoji="1" sz="24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由表5-15可知，当经济增速作为被解释变量时，滞后一阶和滞后两阶的经济增速影响系数分别为0.5734和0.1897，且均显著，表明我国经济增速在波动过程中受前一期和两期经济增速的正向影响，存在较强的惯性作用，但该作用强度在逐渐递减。通货膨胀系数为-0.1337，但并不显著，表明我国当期通货膨胀很难在统计意义上对经济增长状况产生解释效用。</a:t>
            </a:r>
            <a:endParaRPr kumimoji="1" sz="2400" dirty="0">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gn="ctr">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表5-15 ARDL回归检验结果</a:t>
            </a:r>
            <a:endParaRPr kumimoji="1" sz="2400" dirty="0">
              <a:latin typeface="Times New Roman" panose="02020603050405020304" pitchFamily="18" charset="0"/>
              <a:ea typeface="+mn-ea"/>
              <a:cs typeface="Times New Roman" panose="02020603050405020304" pitchFamily="18" charset="0"/>
              <a:sym typeface="+mn-ea"/>
            </a:endParaRPr>
          </a:p>
          <a:p>
            <a:pPr marL="342900" indent="-342900" algn="ct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sym typeface="+mn-ea"/>
            </a:endParaRPr>
          </a:p>
        </p:txBody>
      </p:sp>
      <p:graphicFrame>
        <p:nvGraphicFramePr>
          <p:cNvPr id="3" name="表格 2"/>
          <p:cNvGraphicFramePr/>
          <p:nvPr>
            <p:custDataLst>
              <p:tags r:id="rId1"/>
            </p:custDataLst>
          </p:nvPr>
        </p:nvGraphicFramePr>
        <p:xfrm>
          <a:off x="852805" y="1404620"/>
          <a:ext cx="10481310" cy="4983480"/>
        </p:xfrm>
        <a:graphic>
          <a:graphicData uri="http://schemas.openxmlformats.org/drawingml/2006/table">
            <a:tbl>
              <a:tblPr/>
              <a:tblGrid>
                <a:gridCol w="1600835"/>
                <a:gridCol w="1898650"/>
                <a:gridCol w="1681480"/>
                <a:gridCol w="1600835"/>
                <a:gridCol w="2016125"/>
                <a:gridCol w="1683385"/>
              </a:tblGrid>
              <a:tr h="304800">
                <a:tc gridSpan="3">
                  <a:txBody>
                    <a:bodyPr/>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经济增速</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3">
                  <a:txBody>
                    <a:bodyPr/>
                    <a:p>
                      <a:pPr marL="68580" indent="0" algn="ctr">
                        <a:spcBef>
                          <a:spcPct val="0"/>
                        </a:spcBef>
                        <a:spcAft>
                          <a:spcPct val="0"/>
                        </a:spcAft>
                      </a:pPr>
                      <a:r>
                        <a:rPr lang="zh-CN" sz="2000">
                          <a:solidFill>
                            <a:srgbClr val="000000"/>
                          </a:solidFill>
                          <a:latin typeface="宋体" panose="02010600030101010101" pitchFamily="2" charset="-122"/>
                          <a:ea typeface="宋体" panose="02010600030101010101" pitchFamily="2" charset="-122"/>
                        </a:rPr>
                        <a:t>通货膨胀</a:t>
                      </a:r>
                      <a:endParaRPr lang="zh-CN" sz="2000">
                        <a:solidFill>
                          <a:srgbClr val="000000"/>
                        </a:solidFill>
                        <a:latin typeface="宋体" panose="02010600030101010101" pitchFamily="2" charset="-122"/>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393700">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变量</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系数</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标准差</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变量</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系数</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标准差</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43230">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L.经济增速</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0.5734***</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0.0967</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a:noFill/>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L.通货膨胀</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1.1823***</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0.097</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a:noFill/>
                    </a:lnB>
                    <a:noFill/>
                  </a:tcPr>
                </a:tc>
              </a:tr>
              <a:tr h="443230">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L2.经济增速</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0.1897*</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a:noFill/>
                    </a:lnT>
                    <a:lnB>
                      <a:noFill/>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L2.通货膨胀</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-0.1274</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0.151</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r>
              <a:tr h="443865">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通货膨胀</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-0.1337</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0.1096</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a:noFill/>
                    </a:lnT>
                    <a:lnB>
                      <a:noFill/>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L3.通货膨胀</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-0.2615***</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0.0903</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r>
              <a:tr h="393700">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a:noFill/>
                    </a:lnT>
                    <a:lnB>
                      <a:noFill/>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经济增速</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0.0016</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0.0324</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r>
              <a:tr h="442595">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a:noFill/>
                    </a:lnT>
                    <a:lnB>
                      <a:noFill/>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L.经济增速</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0.1280***</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0.0369</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r>
              <a:tr h="443865">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a:noFill/>
                    </a:lnT>
                    <a:lnB>
                      <a:noFill/>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L2.经济增速</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-0.0873**</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0.0382</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r>
              <a:tr h="442595">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a:noFill/>
                    </a:lnT>
                    <a:lnB>
                      <a:noFill/>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L3.经济增速</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0.0724*</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0.0394</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r>
              <a:tr h="443865">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a:noFill/>
                    </a:lnT>
                    <a:lnB>
                      <a:noFill/>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L4.经济增速</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-0.0578</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0.035</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a:noFill/>
                    </a:lnB>
                    <a:noFill/>
                  </a:tcPr>
                </a:tc>
              </a:tr>
              <a:tr h="393700">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常数项</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2.2204***</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0.7137</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8"/>
                      </a:solidFill>
                      <a:prstDash val="solid"/>
                      <a:headEnd type="none" w="med" len="med"/>
                      <a:tailEnd type="none" w="med" len="med"/>
                    </a:lnR>
                    <a:lnT>
                      <a:noFill/>
                    </a:lnT>
                    <a:lnB w="12700" cap="flat" cmpd="sng">
                      <a:solidFill>
                        <a:srgbClr val="000008"/>
                      </a:solidFill>
                      <a:prstDash val="solid"/>
                      <a:headEnd type="none" w="med" len="med"/>
                      <a:tailEnd type="none" w="med" len="med"/>
                    </a:lnB>
                    <a:noFill/>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常数项</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a:noFill/>
                    </a:lnR>
                    <a:lnT>
                      <a:noFill/>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-0.0751</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0.277</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r h="394335">
                <a:tc>
                  <a:txBody>
                    <a:bodyPr/>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Adj R2</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0.4543</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a:txBody>
                    <a:bodyPr/>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Adj R2</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w="12700" cap="flat" cmpd="sng">
                      <a:solidFill>
                        <a:srgbClr val="000000"/>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0.8697</a:t>
                      </a:r>
                      <a:endParaRPr lang="zh-CN" sz="2000">
                        <a:solidFill>
                          <a:srgbClr val="000000"/>
                        </a:solidFill>
                        <a:latin typeface="Times New Roman" panose="02020603050405020304" pitchFamily="18" charset="0"/>
                        <a:ea typeface="宋体" panose="02010600030101010101" pitchFamily="2"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当通货膨胀作为被解释变量时，滞后1~3阶的通货膨胀影响系数分别为1.1823、-0.1274和-0.2615，且滞后一期和滞后三期的均在1%水平上显著，滞后两期的不显著，说明我国物价水平在波动的过程中短期有较强的惯性作用，但中期不明显，长期内存在一定相关程度的反向周期性调整。当期的经济增速系数不显著，说明经济增速滞后1~3阶的系数分别为0.1280、-0.0873和0.0724，但并不显著，表明我国当期通货膨胀很难在统计意义上对经济增长状况产生解释效用。</a:t>
            </a:r>
            <a:endParaRPr kumimoji="1" sz="24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综上所述，经济增长和通货膨胀存在较强的相关性，经济增速对通货膨胀具有较强的持续性解释和预测能力，但通货膨胀对经济增速无显著的解释和预测能力，说明经济发展平稳运行是物价稳定的前提。</a:t>
            </a:r>
            <a:endParaRPr kumimoji="1" sz="2400" dirty="0">
              <a:latin typeface="Times New Roman" panose="02020603050405020304" pitchFamily="18" charset="0"/>
              <a:ea typeface="+mn-ea"/>
              <a:cs typeface="Times New Roman" panose="02020603050405020304" pitchFamily="18" charset="0"/>
              <a:sym typeface="+mn-ea"/>
            </a:endParaRP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77706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五、非平稳序列建模：误差修正模型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非平稳序列建模：误差修正模型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249" y="753110"/>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协整反映的是变量间的长期均衡关系，通过协整建立的模型仅是静态模型，尚未考虑到动态关系。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a:t>
            </a:r>
            <a:r>
              <a:rPr kumimoji="1" lang="en-US" altLang="zh-CN" sz="2400" dirty="0">
                <a:latin typeface="Times New Roman" panose="02020603050405020304" pitchFamily="18" charset="0"/>
                <a:ea typeface="+mn-ea"/>
                <a:cs typeface="Times New Roman" panose="02020603050405020304" pitchFamily="18" charset="0"/>
              </a:rPr>
              <a:t>Davidson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Hendry</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err="1">
                <a:latin typeface="Times New Roman" panose="02020603050405020304" pitchFamily="18" charset="0"/>
                <a:ea typeface="+mn-ea"/>
                <a:cs typeface="Times New Roman" panose="02020603050405020304" pitchFamily="18" charset="0"/>
              </a:rPr>
              <a:t>Srba</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Yeo</a:t>
            </a:r>
            <a:r>
              <a:rPr kumimoji="1" lang="zh-CN" altLang="en-US" sz="2400" dirty="0">
                <a:latin typeface="Times New Roman" panose="02020603050405020304" pitchFamily="18" charset="0"/>
                <a:ea typeface="+mn-ea"/>
                <a:cs typeface="Times New Roman" panose="02020603050405020304" pitchFamily="18" charset="0"/>
              </a:rPr>
              <a:t>在</a:t>
            </a:r>
            <a:r>
              <a:rPr kumimoji="1" lang="en-US" altLang="zh-CN" sz="2400" dirty="0">
                <a:latin typeface="Times New Roman" panose="02020603050405020304" pitchFamily="18" charset="0"/>
                <a:ea typeface="+mn-ea"/>
                <a:cs typeface="Times New Roman" panose="02020603050405020304" pitchFamily="18" charset="0"/>
              </a:rPr>
              <a:t>1978 </a:t>
            </a:r>
            <a:r>
              <a:rPr kumimoji="1" lang="zh-CN" altLang="en-US" sz="2400" dirty="0">
                <a:latin typeface="Times New Roman" panose="02020603050405020304" pitchFamily="18" charset="0"/>
                <a:ea typeface="+mn-ea"/>
                <a:cs typeface="Times New Roman" panose="02020603050405020304" pitchFamily="18" charset="0"/>
              </a:rPr>
              <a:t>年共同提出了误差修正模型，也称为</a:t>
            </a:r>
            <a:r>
              <a:rPr kumimoji="1" lang="en-US" altLang="zh-CN" sz="2400" dirty="0">
                <a:latin typeface="Times New Roman" panose="02020603050405020304" pitchFamily="18" charset="0"/>
                <a:ea typeface="+mn-ea"/>
                <a:cs typeface="Times New Roman" panose="02020603050405020304" pitchFamily="18" charset="0"/>
              </a:rPr>
              <a:t>DHSY</a:t>
            </a:r>
            <a:r>
              <a:rPr kumimoji="1" lang="zh-CN" altLang="en-US" sz="2400" dirty="0">
                <a:latin typeface="Times New Roman" panose="02020603050405020304" pitchFamily="18" charset="0"/>
                <a:ea typeface="+mn-ea"/>
                <a:cs typeface="Times New Roman" panose="02020603050405020304" pitchFamily="18" charset="0"/>
              </a:rPr>
              <a:t>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该模型主要用于判断变量在短期波动中偏离其长期均衡关系的程度，通过建立短期动态模型弥补长期静态模型的不足。</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因此，如果非平稳的时间序列存在协整关系，可以采用误差修正模型描述由短期波动向长期均衡调整的过程。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误差修正模型主要有单一方程和多方程两种形式。</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、单一方程的误差修正模型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249" y="753110"/>
            <a:ext cx="11897433" cy="5030416"/>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首先，构建（</a:t>
            </a:r>
            <a:r>
              <a:rPr kumimoji="1" lang="en-US" altLang="zh-CN" sz="2400" dirty="0">
                <a:latin typeface="Times New Roman" panose="02020603050405020304" pitchFamily="18" charset="0"/>
                <a:ea typeface="+mn-ea"/>
                <a:cs typeface="Times New Roman" panose="02020603050405020304" pitchFamily="18" charset="0"/>
              </a:rPr>
              <a:t>1,1</a:t>
            </a:r>
            <a:r>
              <a:rPr kumimoji="1" lang="zh-CN" altLang="en-US" sz="2400" dirty="0">
                <a:latin typeface="Times New Roman" panose="02020603050405020304" pitchFamily="18" charset="0"/>
                <a:ea typeface="+mn-ea"/>
                <a:cs typeface="Times New Roman" panose="02020603050405020304" pitchFamily="18" charset="0"/>
              </a:rPr>
              <a:t>）阶自回归分布滞后模型有：</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对（</a:t>
            </a:r>
            <a:r>
              <a:rPr kumimoji="1" lang="en-US" altLang="zh-CN" sz="2400" dirty="0">
                <a:latin typeface="Times New Roman" panose="02020603050405020304" pitchFamily="18" charset="0"/>
                <a:ea typeface="+mn-ea"/>
                <a:cs typeface="Times New Roman" panose="02020603050405020304" pitchFamily="18" charset="0"/>
              </a:rPr>
              <a:t>5-48</a:t>
            </a:r>
            <a:r>
              <a:rPr kumimoji="1" lang="zh-CN" altLang="en-US" sz="2400" dirty="0">
                <a:latin typeface="Times New Roman" panose="02020603050405020304" pitchFamily="18" charset="0"/>
                <a:ea typeface="+mn-ea"/>
                <a:cs typeface="Times New Roman" panose="02020603050405020304" pitchFamily="18" charset="0"/>
              </a:rPr>
              <a:t>）进一步处理可以得到：</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5-49</a:t>
            </a:r>
            <a:r>
              <a:rPr kumimoji="1" lang="zh-CN" altLang="en-US" sz="2400" dirty="0">
                <a:latin typeface="Times New Roman" panose="02020603050405020304" pitchFamily="18" charset="0"/>
                <a:ea typeface="+mn-ea"/>
                <a:cs typeface="Times New Roman" panose="02020603050405020304" pitchFamily="18" charset="0"/>
              </a:rPr>
              <a:t>）即为误差修正模型。其中，                        是误差修正项。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2925267" y="1384758"/>
          <a:ext cx="5544616" cy="610482"/>
        </p:xfrm>
        <a:graphic>
          <a:graphicData uri="http://schemas.openxmlformats.org/presentationml/2006/ole">
            <mc:AlternateContent xmlns:mc="http://schemas.openxmlformats.org/markup-compatibility/2006">
              <mc:Choice xmlns:v="urn:schemas-microsoft-com:vml" Requires="v">
                <p:oleObj spid="_x0000_s2119" name="Equation" r:id="rId1" imgW="2078355" imgH="233680" progId="Equation.DSMT4">
                  <p:embed/>
                </p:oleObj>
              </mc:Choice>
              <mc:Fallback>
                <p:oleObj name="Equation" r:id="rId1" imgW="2078355" imgH="233680" progId="Equation.DSMT4">
                  <p:embed/>
                  <p:pic>
                    <p:nvPicPr>
                      <p:cNvPr id="0" name="图片 2118"/>
                      <p:cNvPicPr/>
                      <p:nvPr/>
                    </p:nvPicPr>
                    <p:blipFill>
                      <a:blip r:embed="rId2"/>
                      <a:stretch>
                        <a:fillRect/>
                      </a:stretch>
                    </p:blipFill>
                    <p:spPr>
                      <a:xfrm>
                        <a:off x="2925267" y="1384758"/>
                        <a:ext cx="5544616" cy="61048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144208" y="2159449"/>
          <a:ext cx="2285057" cy="539492"/>
        </p:xfrm>
        <a:graphic>
          <a:graphicData uri="http://schemas.openxmlformats.org/presentationml/2006/ole">
            <mc:AlternateContent xmlns:mc="http://schemas.openxmlformats.org/markup-compatibility/2006">
              <mc:Choice xmlns:v="urn:schemas-microsoft-com:vml" Requires="v">
                <p:oleObj spid="_x0000_s6" name="Equation" r:id="rId3" imgW="1188085" imgH="281940" progId="Equation.DSMT4">
                  <p:embed/>
                </p:oleObj>
              </mc:Choice>
              <mc:Fallback>
                <p:oleObj name="Equation" r:id="rId3" imgW="1188085" imgH="281940" progId="Equation.DSMT4">
                  <p:embed/>
                  <p:pic>
                    <p:nvPicPr>
                      <p:cNvPr id="0" name="图片 5"/>
                      <p:cNvPicPr/>
                      <p:nvPr/>
                    </p:nvPicPr>
                    <p:blipFill>
                      <a:blip r:embed="rId4"/>
                      <a:stretch>
                        <a:fillRect/>
                      </a:stretch>
                    </p:blipFill>
                    <p:spPr>
                      <a:xfrm>
                        <a:off x="1144208" y="2159449"/>
                        <a:ext cx="2285057" cy="539492"/>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493219" y="3436278"/>
          <a:ext cx="6639350" cy="1560468"/>
        </p:xfrm>
        <a:graphic>
          <a:graphicData uri="http://schemas.openxmlformats.org/presentationml/2006/ole">
            <mc:AlternateContent xmlns:mc="http://schemas.openxmlformats.org/markup-compatibility/2006">
              <mc:Choice xmlns:v="urn:schemas-microsoft-com:vml" Requires="v">
                <p:oleObj spid="_x0000_s8" name="Equation" r:id="rId5" imgW="3033395" imgH="716915" progId="Equation.DSMT4">
                  <p:embed/>
                </p:oleObj>
              </mc:Choice>
              <mc:Fallback>
                <p:oleObj name="Equation" r:id="rId5" imgW="3033395" imgH="716915" progId="Equation.DSMT4">
                  <p:embed/>
                  <p:pic>
                    <p:nvPicPr>
                      <p:cNvPr id="0" name="图片 7"/>
                      <p:cNvPicPr/>
                      <p:nvPr/>
                    </p:nvPicPr>
                    <p:blipFill>
                      <a:blip r:embed="rId6"/>
                      <a:stretch>
                        <a:fillRect/>
                      </a:stretch>
                    </p:blipFill>
                    <p:spPr>
                      <a:xfrm>
                        <a:off x="2493219" y="3436278"/>
                        <a:ext cx="6639350" cy="1560468"/>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388713" y="5098688"/>
          <a:ext cx="1641009" cy="871955"/>
        </p:xfrm>
        <a:graphic>
          <a:graphicData uri="http://schemas.openxmlformats.org/presentationml/2006/ole">
            <mc:AlternateContent xmlns:mc="http://schemas.openxmlformats.org/markup-compatibility/2006">
              <mc:Choice xmlns:v="urn:schemas-microsoft-com:vml" Requires="v">
                <p:oleObj spid="_x0000_s10" name="Equation" r:id="rId7" imgW="817880" imgH="434975" progId="Equation.DSMT4">
                  <p:embed/>
                </p:oleObj>
              </mc:Choice>
              <mc:Fallback>
                <p:oleObj name="Equation" r:id="rId7" imgW="817880" imgH="434975" progId="Equation.DSMT4">
                  <p:embed/>
                  <p:pic>
                    <p:nvPicPr>
                      <p:cNvPr id="0" name="图片 9"/>
                      <p:cNvPicPr/>
                      <p:nvPr/>
                    </p:nvPicPr>
                    <p:blipFill>
                      <a:blip r:embed="rId8"/>
                      <a:stretch>
                        <a:fillRect/>
                      </a:stretch>
                    </p:blipFill>
                    <p:spPr>
                      <a:xfrm>
                        <a:off x="5388713" y="5098688"/>
                        <a:ext cx="1641009" cy="871955"/>
                      </a:xfrm>
                      <a:prstGeom prst="rect">
                        <a:avLst/>
                      </a:prstGeom>
                    </p:spPr>
                  </p:pic>
                </p:oleObj>
              </mc:Fallback>
            </mc:AlternateContent>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、单一方程的误差修正模型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249" y="753110"/>
            <a:ext cx="12177989" cy="55622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由此，误差修正模型进一步可写为：</a:t>
            </a:r>
            <a:r>
              <a:rPr kumimoji="1" lang="en-US" altLang="zh-CN" sz="2400" dirty="0">
                <a:latin typeface="Times New Roman" panose="02020603050405020304" pitchFamily="18" charset="0"/>
                <a:ea typeface="+mn-ea"/>
                <a:cs typeface="Times New Roman" panose="02020603050405020304" pitchFamily="18" charset="0"/>
              </a:rPr>
              <a:t>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5-50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为误差修正项。</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由上式能够发现，    的短期波动        主要受到短期波动和长期均衡两个因素影响：第一个是受到自变量     的短期波动       的影响；第二个是受到误差修正项        的影响，即长期均衡的影响。假定     和    存在长期均衡关系                ，其中                      ，因此，误差修正项可以写为                    ，其反映的是        在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时刻关于        的短期偏离。通常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，因此，误差修正项的系数                           ，称为调整系数，反映的是      对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在</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时刻偏差的调整速度。由此可见，误差修正模型不仅可用于研究变量间的短期动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态特征，还能研究长期静态特征，二者结合更有利于对变量关系进行分析。 </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8" name="对象 7"/>
          <p:cNvGraphicFramePr>
            <a:graphicFrameLocks noChangeAspect="1"/>
          </p:cNvGraphicFramePr>
          <p:nvPr/>
        </p:nvGraphicFramePr>
        <p:xfrm>
          <a:off x="3645347" y="1412776"/>
          <a:ext cx="4104456" cy="504525"/>
        </p:xfrm>
        <a:graphic>
          <a:graphicData uri="http://schemas.openxmlformats.org/presentationml/2006/ole">
            <mc:AlternateContent xmlns:mc="http://schemas.openxmlformats.org/markup-compatibility/2006">
              <mc:Choice xmlns:v="urn:schemas-microsoft-com:vml" Requires="v">
                <p:oleObj spid="_x0000_s2119" name="Equation" r:id="rId1" imgW="1861185" imgH="233680" progId="Equation.DSMT4">
                  <p:embed/>
                </p:oleObj>
              </mc:Choice>
              <mc:Fallback>
                <p:oleObj name="Equation" r:id="rId1" imgW="1861185" imgH="233680" progId="Equation.DSMT4">
                  <p:embed/>
                  <p:pic>
                    <p:nvPicPr>
                      <p:cNvPr id="0" name="图片 2118"/>
                      <p:cNvPicPr/>
                      <p:nvPr/>
                    </p:nvPicPr>
                    <p:blipFill>
                      <a:blip r:embed="rId2"/>
                      <a:stretch>
                        <a:fillRect/>
                      </a:stretch>
                    </p:blipFill>
                    <p:spPr>
                      <a:xfrm>
                        <a:off x="3645347" y="1412776"/>
                        <a:ext cx="4104456" cy="50452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341091" y="2050306"/>
          <a:ext cx="625857" cy="298574"/>
        </p:xfrm>
        <a:graphic>
          <a:graphicData uri="http://schemas.openxmlformats.org/presentationml/2006/ole">
            <mc:AlternateContent xmlns:mc="http://schemas.openxmlformats.org/markup-compatibility/2006">
              <mc:Choice xmlns:v="urn:schemas-microsoft-com:vml" Requires="v">
                <p:oleObj spid="_x0000_s3" name="Equation" r:id="rId3" imgW="297815" imgH="144780" progId="Equation.DSMT4">
                  <p:embed/>
                </p:oleObj>
              </mc:Choice>
              <mc:Fallback>
                <p:oleObj name="Equation" r:id="rId3" imgW="297815" imgH="144780" progId="Equation.DSMT4">
                  <p:embed/>
                  <p:pic>
                    <p:nvPicPr>
                      <p:cNvPr id="0" name="图片 2"/>
                      <p:cNvPicPr/>
                      <p:nvPr/>
                    </p:nvPicPr>
                    <p:blipFill>
                      <a:blip r:embed="rId4"/>
                      <a:stretch>
                        <a:fillRect/>
                      </a:stretch>
                    </p:blipFill>
                    <p:spPr>
                      <a:xfrm>
                        <a:off x="1341091" y="2050306"/>
                        <a:ext cx="625857" cy="298574"/>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781251" y="2461728"/>
          <a:ext cx="387251" cy="535224"/>
        </p:xfrm>
        <a:graphic>
          <a:graphicData uri="http://schemas.openxmlformats.org/presentationml/2006/ole">
            <mc:AlternateContent xmlns:mc="http://schemas.openxmlformats.org/markup-compatibility/2006">
              <mc:Choice xmlns:v="urn:schemas-microsoft-com:vml" Requires="v">
                <p:oleObj spid="_x0000_s4" name="Equation" r:id="rId5" imgW="168910" imgH="233680" progId="Equation.DSMT4">
                  <p:embed/>
                </p:oleObj>
              </mc:Choice>
              <mc:Fallback>
                <p:oleObj name="Equation" r:id="rId5" imgW="168910" imgH="233680" progId="Equation.DSMT4">
                  <p:embed/>
                  <p:pic>
                    <p:nvPicPr>
                      <p:cNvPr id="0" name="图片 3"/>
                      <p:cNvPicPr/>
                      <p:nvPr/>
                    </p:nvPicPr>
                    <p:blipFill>
                      <a:blip r:embed="rId6"/>
                      <a:stretch>
                        <a:fillRect/>
                      </a:stretch>
                    </p:blipFill>
                    <p:spPr>
                      <a:xfrm>
                        <a:off x="2781251" y="2461728"/>
                        <a:ext cx="387251" cy="53522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797475" y="2521227"/>
          <a:ext cx="503709" cy="475725"/>
        </p:xfrm>
        <a:graphic>
          <a:graphicData uri="http://schemas.openxmlformats.org/presentationml/2006/ole">
            <mc:AlternateContent xmlns:mc="http://schemas.openxmlformats.org/markup-compatibility/2006">
              <mc:Choice xmlns:v="urn:schemas-microsoft-com:vml" Requires="v">
                <p:oleObj spid="_x0000_s6" name="Equation" r:id="rId7" imgW="245745" imgH="233680" progId="Equation.DSMT4">
                  <p:embed/>
                </p:oleObj>
              </mc:Choice>
              <mc:Fallback>
                <p:oleObj name="Equation" r:id="rId7" imgW="245745" imgH="233680" progId="Equation.DSMT4">
                  <p:embed/>
                  <p:pic>
                    <p:nvPicPr>
                      <p:cNvPr id="0" name="图片 5"/>
                      <p:cNvPicPr/>
                      <p:nvPr/>
                    </p:nvPicPr>
                    <p:blipFill>
                      <a:blip r:embed="rId8"/>
                      <a:stretch>
                        <a:fillRect/>
                      </a:stretch>
                    </p:blipFill>
                    <p:spPr>
                      <a:xfrm>
                        <a:off x="4797475" y="2521227"/>
                        <a:ext cx="503709" cy="475725"/>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2617962" y="2996952"/>
          <a:ext cx="379313" cy="565642"/>
        </p:xfrm>
        <a:graphic>
          <a:graphicData uri="http://schemas.openxmlformats.org/presentationml/2006/ole">
            <mc:AlternateContent xmlns:mc="http://schemas.openxmlformats.org/markup-compatibility/2006">
              <mc:Choice xmlns:v="urn:schemas-microsoft-com:vml" Requires="v">
                <p:oleObj spid="_x0000_s7" name="Equation" r:id="rId9" imgW="156845" imgH="233680" progId="Equation.DSMT4">
                  <p:embed/>
                </p:oleObj>
              </mc:Choice>
              <mc:Fallback>
                <p:oleObj name="Equation" r:id="rId9" imgW="156845" imgH="233680" progId="Equation.DSMT4">
                  <p:embed/>
                  <p:pic>
                    <p:nvPicPr>
                      <p:cNvPr id="0" name="图片 6"/>
                      <p:cNvPicPr/>
                      <p:nvPr/>
                    </p:nvPicPr>
                    <p:blipFill>
                      <a:blip r:embed="rId10"/>
                      <a:stretch>
                        <a:fillRect/>
                      </a:stretch>
                    </p:blipFill>
                    <p:spPr>
                      <a:xfrm>
                        <a:off x="2617962" y="2996952"/>
                        <a:ext cx="379313" cy="56564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509443" y="3068491"/>
          <a:ext cx="534203" cy="504525"/>
        </p:xfrm>
        <a:graphic>
          <a:graphicData uri="http://schemas.openxmlformats.org/presentationml/2006/ole">
            <mc:AlternateContent xmlns:mc="http://schemas.openxmlformats.org/markup-compatibility/2006">
              <mc:Choice xmlns:v="urn:schemas-microsoft-com:vml" Requires="v">
                <p:oleObj spid="_x0000_s14" name="Equation" r:id="rId11" imgW="245745" imgH="233680" progId="Equation.DSMT4">
                  <p:embed/>
                </p:oleObj>
              </mc:Choice>
              <mc:Fallback>
                <p:oleObj name="Equation" r:id="rId11" imgW="245745" imgH="233680" progId="Equation.DSMT4">
                  <p:embed/>
                  <p:pic>
                    <p:nvPicPr>
                      <p:cNvPr id="0" name="图片 13"/>
                      <p:cNvPicPr/>
                      <p:nvPr/>
                    </p:nvPicPr>
                    <p:blipFill>
                      <a:blip r:embed="rId12"/>
                      <a:stretch>
                        <a:fillRect/>
                      </a:stretch>
                    </p:blipFill>
                    <p:spPr>
                      <a:xfrm>
                        <a:off x="4509443" y="3068491"/>
                        <a:ext cx="534203" cy="50452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9572218" y="3171466"/>
          <a:ext cx="625857" cy="298574"/>
        </p:xfrm>
        <a:graphic>
          <a:graphicData uri="http://schemas.openxmlformats.org/presentationml/2006/ole">
            <mc:AlternateContent xmlns:mc="http://schemas.openxmlformats.org/markup-compatibility/2006">
              <mc:Choice xmlns:v="urn:schemas-microsoft-com:vml" Requires="v">
                <p:oleObj spid="_x0000_s16" name="Equation" r:id="rId13" imgW="297815" imgH="144780" progId="Equation.DSMT4">
                  <p:embed/>
                </p:oleObj>
              </mc:Choice>
              <mc:Fallback>
                <p:oleObj name="Equation" r:id="rId13" imgW="297815" imgH="144780" progId="Equation.DSMT4">
                  <p:embed/>
                  <p:pic>
                    <p:nvPicPr>
                      <p:cNvPr id="0" name="图片 15"/>
                      <p:cNvPicPr/>
                      <p:nvPr/>
                    </p:nvPicPr>
                    <p:blipFill>
                      <a:blip r:embed="rId14"/>
                      <a:stretch>
                        <a:fillRect/>
                      </a:stretch>
                    </p:blipFill>
                    <p:spPr>
                      <a:xfrm>
                        <a:off x="9572218" y="3171466"/>
                        <a:ext cx="625857" cy="298574"/>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213299" y="3541848"/>
          <a:ext cx="387251" cy="535224"/>
        </p:xfrm>
        <a:graphic>
          <a:graphicData uri="http://schemas.openxmlformats.org/presentationml/2006/ole">
            <mc:AlternateContent xmlns:mc="http://schemas.openxmlformats.org/markup-compatibility/2006">
              <mc:Choice xmlns:v="urn:schemas-microsoft-com:vml" Requires="v">
                <p:oleObj spid="_x0000_s18" name="Equation" r:id="rId15" imgW="168910" imgH="233680" progId="Equation.DSMT4">
                  <p:embed/>
                </p:oleObj>
              </mc:Choice>
              <mc:Fallback>
                <p:oleObj name="Equation" r:id="rId15" imgW="168910" imgH="233680" progId="Equation.DSMT4">
                  <p:embed/>
                  <p:pic>
                    <p:nvPicPr>
                      <p:cNvPr id="0" name="图片 17"/>
                      <p:cNvPicPr/>
                      <p:nvPr/>
                    </p:nvPicPr>
                    <p:blipFill>
                      <a:blip r:embed="rId16"/>
                      <a:stretch>
                        <a:fillRect/>
                      </a:stretch>
                    </p:blipFill>
                    <p:spPr>
                      <a:xfrm>
                        <a:off x="3213299" y="3541848"/>
                        <a:ext cx="387251" cy="535224"/>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3861371" y="3571600"/>
          <a:ext cx="387251" cy="577480"/>
        </p:xfrm>
        <a:graphic>
          <a:graphicData uri="http://schemas.openxmlformats.org/presentationml/2006/ole">
            <mc:AlternateContent xmlns:mc="http://schemas.openxmlformats.org/markup-compatibility/2006">
              <mc:Choice xmlns:v="urn:schemas-microsoft-com:vml" Requires="v">
                <p:oleObj spid="_x0000_s20" name="Equation" r:id="rId17" imgW="156845" imgH="233680" progId="Equation.DSMT4">
                  <p:embed/>
                </p:oleObj>
              </mc:Choice>
              <mc:Fallback>
                <p:oleObj name="Equation" r:id="rId17" imgW="156845" imgH="233680" progId="Equation.DSMT4">
                  <p:embed/>
                  <p:pic>
                    <p:nvPicPr>
                      <p:cNvPr id="0" name="图片 19"/>
                      <p:cNvPicPr/>
                      <p:nvPr/>
                    </p:nvPicPr>
                    <p:blipFill>
                      <a:blip r:embed="rId18"/>
                      <a:stretch>
                        <a:fillRect/>
                      </a:stretch>
                    </p:blipFill>
                    <p:spPr>
                      <a:xfrm>
                        <a:off x="3861371" y="3571600"/>
                        <a:ext cx="387251" cy="57748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6644506" y="3562594"/>
          <a:ext cx="1207250" cy="506375"/>
        </p:xfrm>
        <a:graphic>
          <a:graphicData uri="http://schemas.openxmlformats.org/presentationml/2006/ole">
            <mc:AlternateContent xmlns:mc="http://schemas.openxmlformats.org/markup-compatibility/2006">
              <mc:Choice xmlns:v="urn:schemas-microsoft-com:vml" Requires="v">
                <p:oleObj spid="_x0000_s22" name="Equation" r:id="rId19" imgW="487680" imgH="205740" progId="Equation.DSMT4">
                  <p:embed/>
                </p:oleObj>
              </mc:Choice>
              <mc:Fallback>
                <p:oleObj name="Equation" r:id="rId19" imgW="487680" imgH="205740" progId="Equation.DSMT4">
                  <p:embed/>
                  <p:pic>
                    <p:nvPicPr>
                      <p:cNvPr id="0" name="图片 21"/>
                      <p:cNvPicPr/>
                      <p:nvPr/>
                    </p:nvPicPr>
                    <p:blipFill>
                      <a:blip r:embed="rId20"/>
                      <a:stretch>
                        <a:fillRect/>
                      </a:stretch>
                    </p:blipFill>
                    <p:spPr>
                      <a:xfrm>
                        <a:off x="6644506" y="3562594"/>
                        <a:ext cx="1207250" cy="50637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8775349" y="3384252"/>
          <a:ext cx="1540709" cy="903659"/>
        </p:xfrm>
        <a:graphic>
          <a:graphicData uri="http://schemas.openxmlformats.org/presentationml/2006/ole">
            <mc:AlternateContent xmlns:mc="http://schemas.openxmlformats.org/markup-compatibility/2006">
              <mc:Choice xmlns:v="urn:schemas-microsoft-com:vml" Requires="v">
                <p:oleObj spid="_x0000_s24" name="Equation" r:id="rId21" imgW="741045" imgH="434975" progId="Equation.DSMT4">
                  <p:embed/>
                </p:oleObj>
              </mc:Choice>
              <mc:Fallback>
                <p:oleObj name="Equation" r:id="rId21" imgW="741045" imgH="434975" progId="Equation.DSMT4">
                  <p:embed/>
                  <p:pic>
                    <p:nvPicPr>
                      <p:cNvPr id="0" name="图片 23"/>
                      <p:cNvPicPr/>
                      <p:nvPr/>
                    </p:nvPicPr>
                    <p:blipFill>
                      <a:blip r:embed="rId22"/>
                      <a:stretch>
                        <a:fillRect/>
                      </a:stretch>
                    </p:blipFill>
                    <p:spPr>
                      <a:xfrm>
                        <a:off x="8775349" y="3384252"/>
                        <a:ext cx="1540709" cy="903659"/>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2900430" y="4133330"/>
          <a:ext cx="1489833" cy="504525"/>
        </p:xfrm>
        <a:graphic>
          <a:graphicData uri="http://schemas.openxmlformats.org/presentationml/2006/ole">
            <mc:AlternateContent xmlns:mc="http://schemas.openxmlformats.org/markup-compatibility/2006">
              <mc:Choice xmlns:v="urn:schemas-microsoft-com:vml" Requires="v">
                <p:oleObj spid="_x0000_s26" name="Equation" r:id="rId23" imgW="676910" imgH="233680" progId="Equation.DSMT4">
                  <p:embed/>
                </p:oleObj>
              </mc:Choice>
              <mc:Fallback>
                <p:oleObj name="Equation" r:id="rId23" imgW="676910" imgH="233680" progId="Equation.DSMT4">
                  <p:embed/>
                  <p:pic>
                    <p:nvPicPr>
                      <p:cNvPr id="0" name="图片 25"/>
                      <p:cNvPicPr/>
                      <p:nvPr/>
                    </p:nvPicPr>
                    <p:blipFill>
                      <a:blip r:embed="rId24"/>
                      <a:stretch>
                        <a:fillRect/>
                      </a:stretch>
                    </p:blipFill>
                    <p:spPr>
                      <a:xfrm>
                        <a:off x="2900430" y="4133330"/>
                        <a:ext cx="1489833" cy="504525"/>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252424" y="4090998"/>
          <a:ext cx="552176" cy="521500"/>
        </p:xfrm>
        <a:graphic>
          <a:graphicData uri="http://schemas.openxmlformats.org/presentationml/2006/ole">
            <mc:AlternateContent xmlns:mc="http://schemas.openxmlformats.org/markup-compatibility/2006">
              <mc:Choice xmlns:v="urn:schemas-microsoft-com:vml" Requires="v">
                <p:oleObj spid="_x0000_s28" name="Equation" r:id="rId25" imgW="245745" imgH="233680" progId="Equation.DSMT4">
                  <p:embed/>
                </p:oleObj>
              </mc:Choice>
              <mc:Fallback>
                <p:oleObj name="Equation" r:id="rId25" imgW="245745" imgH="233680" progId="Equation.DSMT4">
                  <p:embed/>
                  <p:pic>
                    <p:nvPicPr>
                      <p:cNvPr id="0" name="图片 27"/>
                      <p:cNvPicPr/>
                      <p:nvPr/>
                    </p:nvPicPr>
                    <p:blipFill>
                      <a:blip r:embed="rId26"/>
                      <a:stretch>
                        <a:fillRect/>
                      </a:stretch>
                    </p:blipFill>
                    <p:spPr>
                      <a:xfrm>
                        <a:off x="6252424" y="4090998"/>
                        <a:ext cx="552176" cy="521500"/>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8781243" y="4068969"/>
          <a:ext cx="617389" cy="583090"/>
        </p:xfrm>
        <a:graphic>
          <a:graphicData uri="http://schemas.openxmlformats.org/presentationml/2006/ole">
            <mc:AlternateContent xmlns:mc="http://schemas.openxmlformats.org/markup-compatibility/2006">
              <mc:Choice xmlns:v="urn:schemas-microsoft-com:vml" Requires="v">
                <p:oleObj spid="_x0000_s30" name="Equation" r:id="rId27" imgW="245745" imgH="233680" progId="Equation.DSMT4">
                  <p:embed/>
                </p:oleObj>
              </mc:Choice>
              <mc:Fallback>
                <p:oleObj name="Equation" r:id="rId27" imgW="245745" imgH="233680" progId="Equation.DSMT4">
                  <p:embed/>
                  <p:pic>
                    <p:nvPicPr>
                      <p:cNvPr id="0" name="图片 29"/>
                      <p:cNvPicPr/>
                      <p:nvPr/>
                    </p:nvPicPr>
                    <p:blipFill>
                      <a:blip r:embed="rId28"/>
                      <a:stretch>
                        <a:fillRect/>
                      </a:stretch>
                    </p:blipFill>
                    <p:spPr>
                      <a:xfrm>
                        <a:off x="8781243" y="4068969"/>
                        <a:ext cx="617389" cy="58309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442238" y="4687879"/>
          <a:ext cx="883588" cy="504525"/>
        </p:xfrm>
        <a:graphic>
          <a:graphicData uri="http://schemas.openxmlformats.org/presentationml/2006/ole">
            <mc:AlternateContent xmlns:mc="http://schemas.openxmlformats.org/markup-compatibility/2006">
              <mc:Choice xmlns:v="urn:schemas-microsoft-com:vml" Requires="v">
                <p:oleObj spid="_x0000_s32" name="Equation" r:id="rId29" imgW="447040" imgH="257810" progId="Equation.DSMT4">
                  <p:embed/>
                </p:oleObj>
              </mc:Choice>
              <mc:Fallback>
                <p:oleObj name="Equation" r:id="rId29" imgW="447040" imgH="257810" progId="Equation.DSMT4">
                  <p:embed/>
                  <p:pic>
                    <p:nvPicPr>
                      <p:cNvPr id="0" name="图片 31"/>
                      <p:cNvPicPr/>
                      <p:nvPr/>
                    </p:nvPicPr>
                    <p:blipFill>
                      <a:blip r:embed="rId30"/>
                      <a:stretch>
                        <a:fillRect/>
                      </a:stretch>
                    </p:blipFill>
                    <p:spPr>
                      <a:xfrm>
                        <a:off x="442238" y="4687879"/>
                        <a:ext cx="883588" cy="504525"/>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4941491" y="4694366"/>
          <a:ext cx="2107134" cy="504525"/>
        </p:xfrm>
        <a:graphic>
          <a:graphicData uri="http://schemas.openxmlformats.org/presentationml/2006/ole">
            <mc:AlternateContent xmlns:mc="http://schemas.openxmlformats.org/markup-compatibility/2006">
              <mc:Choice xmlns:v="urn:schemas-microsoft-com:vml" Requires="v">
                <p:oleObj spid="_x0000_s34" name="Equation" r:id="rId31" imgW="958850" imgH="233680" progId="Equation.DSMT4">
                  <p:embed/>
                </p:oleObj>
              </mc:Choice>
              <mc:Fallback>
                <p:oleObj name="Equation" r:id="rId31" imgW="958850" imgH="233680" progId="Equation.DSMT4">
                  <p:embed/>
                  <p:pic>
                    <p:nvPicPr>
                      <p:cNvPr id="0" name="图片 33"/>
                      <p:cNvPicPr/>
                      <p:nvPr/>
                    </p:nvPicPr>
                    <p:blipFill>
                      <a:blip r:embed="rId32"/>
                      <a:stretch>
                        <a:fillRect/>
                      </a:stretch>
                    </p:blipFill>
                    <p:spPr>
                      <a:xfrm>
                        <a:off x="4941491" y="4694366"/>
                        <a:ext cx="2107134" cy="504525"/>
                      </a:xfrm>
                      <a:prstGeom prst="rect">
                        <a:avLst/>
                      </a:prstGeom>
                    </p:spPr>
                  </p:pic>
                </p:oleObj>
              </mc:Fallback>
            </mc:AlternateContent>
          </a:graphicData>
        </a:graphic>
      </p:graphicFrame>
      <p:graphicFrame>
        <p:nvGraphicFramePr>
          <p:cNvPr id="35" name="对象 34"/>
          <p:cNvGraphicFramePr>
            <a:graphicFrameLocks noChangeAspect="1"/>
          </p:cNvGraphicFramePr>
          <p:nvPr/>
        </p:nvGraphicFramePr>
        <p:xfrm>
          <a:off x="10661367" y="4686159"/>
          <a:ext cx="504057" cy="476054"/>
        </p:xfrm>
        <a:graphic>
          <a:graphicData uri="http://schemas.openxmlformats.org/presentationml/2006/ole">
            <mc:AlternateContent xmlns:mc="http://schemas.openxmlformats.org/markup-compatibility/2006">
              <mc:Choice xmlns:v="urn:schemas-microsoft-com:vml" Requires="v">
                <p:oleObj spid="_x0000_s36" name="Equation" r:id="rId33" imgW="245745" imgH="233680" progId="Equation.DSMT4">
                  <p:embed/>
                </p:oleObj>
              </mc:Choice>
              <mc:Fallback>
                <p:oleObj name="Equation" r:id="rId33" imgW="245745" imgH="233680" progId="Equation.DSMT4">
                  <p:embed/>
                  <p:pic>
                    <p:nvPicPr>
                      <p:cNvPr id="0" name="图片 35"/>
                      <p:cNvPicPr/>
                      <p:nvPr/>
                    </p:nvPicPr>
                    <p:blipFill>
                      <a:blip r:embed="rId34"/>
                      <a:stretch>
                        <a:fillRect/>
                      </a:stretch>
                    </p:blipFill>
                    <p:spPr>
                      <a:xfrm>
                        <a:off x="10661367" y="4686159"/>
                        <a:ext cx="504057" cy="476054"/>
                      </a:xfrm>
                      <a:prstGeom prst="rect">
                        <a:avLst/>
                      </a:prstGeom>
                    </p:spPr>
                  </p:pic>
                </p:oleObj>
              </mc:Fallback>
            </mc:AlternateContent>
          </a:graphicData>
        </a:graphic>
      </p:graphicFrame>
      <p:graphicFrame>
        <p:nvGraphicFramePr>
          <p:cNvPr id="37" name="对象 36"/>
          <p:cNvGraphicFramePr>
            <a:graphicFrameLocks noChangeAspect="1"/>
          </p:cNvGraphicFramePr>
          <p:nvPr/>
        </p:nvGraphicFramePr>
        <p:xfrm>
          <a:off x="11457160" y="4706089"/>
          <a:ext cx="730078" cy="504525"/>
        </p:xfrm>
        <a:graphic>
          <a:graphicData uri="http://schemas.openxmlformats.org/presentationml/2006/ole">
            <mc:AlternateContent xmlns:mc="http://schemas.openxmlformats.org/markup-compatibility/2006">
              <mc:Choice xmlns:v="urn:schemas-microsoft-com:vml" Requires="v">
                <p:oleObj spid="_x0000_s38" name="Equation" r:id="rId35" imgW="334645" imgH="233680" progId="Equation.DSMT4">
                  <p:embed/>
                </p:oleObj>
              </mc:Choice>
              <mc:Fallback>
                <p:oleObj name="Equation" r:id="rId35" imgW="334645" imgH="233680" progId="Equation.DSMT4">
                  <p:embed/>
                  <p:pic>
                    <p:nvPicPr>
                      <p:cNvPr id="0" name="图片 37"/>
                      <p:cNvPicPr/>
                      <p:nvPr/>
                    </p:nvPicPr>
                    <p:blipFill>
                      <a:blip r:embed="rId36"/>
                      <a:stretch>
                        <a:fillRect/>
                      </a:stretch>
                    </p:blipFill>
                    <p:spPr>
                      <a:xfrm>
                        <a:off x="11457160" y="4706089"/>
                        <a:ext cx="730078" cy="504525"/>
                      </a:xfrm>
                      <a:prstGeom prst="rect">
                        <a:avLst/>
                      </a:prstGeom>
                    </p:spPr>
                  </p:pic>
                </p:oleObj>
              </mc:Fallback>
            </mc:AlternateContent>
          </a:graphicData>
        </a:graphic>
      </p:graphicFrame>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1</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DF</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检验是最常用的单位根检验方法之一，是由</a:t>
            </a: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1979</a:t>
            </a:r>
            <a:r>
              <a:rPr kumimoji="1" lang="zh-CN" altLang="en-US" sz="2400" dirty="0">
                <a:latin typeface="Times New Roman" panose="02020603050405020304" pitchFamily="18" charset="0"/>
                <a:ea typeface="+mn-ea"/>
                <a:cs typeface="Times New Roman" panose="02020603050405020304" pitchFamily="18" charset="0"/>
              </a:rPr>
              <a:t>） 年提出的，并将非平稳序列的基本特征归为三类。</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第一，当时间序列数据的走势呈现无规则的上升或者下降时，将其定义为无漂移项自回归过程。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第二，当时间序列数据呈现明显的随时间递增或者递减的趋势，并且表现不是十分陡峭时，将其定义为带漂移项自回归过程。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第三，当时间序列数据走势随时间快速增加时，将其定义为带趋势项回归过程。</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249" y="753110"/>
            <a:ext cx="12177989" cy="55622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单一方程可以发现，只要变量之间存在协整关系，自回归分布滞后模型就可以导出误差修正模型。多方程的误差修正模型也被称为向量误差修正模型。在向量自回归模型中，方程均为自回归分布滞后模型，因此，向量误差修正模型也可被看作是含有协整约束的向量自回归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假设向量     的</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n </a:t>
            </a:r>
            <a:r>
              <a:rPr kumimoji="1" lang="zh-CN" altLang="en-US" sz="2400" dirty="0">
                <a:latin typeface="Times New Roman" panose="02020603050405020304" pitchFamily="18" charset="0"/>
                <a:ea typeface="+mn-ea"/>
                <a:cs typeface="Times New Roman" panose="02020603050405020304" pitchFamily="18" charset="0"/>
              </a:rPr>
              <a:t>个分量之间存在协整关系，不包括外生变量的（</a:t>
            </a:r>
            <a:r>
              <a:rPr kumimoji="1" lang="en-US" altLang="zh-CN" sz="2400" dirty="0">
                <a:latin typeface="Times New Roman" panose="02020603050405020304" pitchFamily="18" charset="0"/>
                <a:ea typeface="+mn-ea"/>
                <a:cs typeface="Times New Roman" panose="02020603050405020304" pitchFamily="18" charset="0"/>
              </a:rPr>
              <a:t>5-37</a:t>
            </a:r>
            <a:r>
              <a:rPr kumimoji="1" lang="zh-CN" altLang="en-US" sz="2400" dirty="0">
                <a:latin typeface="Times New Roman" panose="02020603050405020304" pitchFamily="18" charset="0"/>
                <a:ea typeface="+mn-ea"/>
                <a:cs typeface="Times New Roman" panose="02020603050405020304" pitchFamily="18" charset="0"/>
              </a:rPr>
              <a:t>）式可以写为：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5-51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其中，矩阵     可以分解为           阶矩阵     和     的乘积，因此，矩阵      可以写为         ，其中，    和    的秩均为</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r</a:t>
            </a:r>
            <a:r>
              <a:rPr kumimoji="1" lang="zh-CN" altLang="en-US" sz="2400" dirty="0">
                <a:latin typeface="Times New Roman" panose="02020603050405020304" pitchFamily="18" charset="0"/>
                <a:ea typeface="+mn-ea"/>
                <a:cs typeface="Times New Roman" panose="02020603050405020304" pitchFamily="18" charset="0"/>
              </a:rPr>
              <a:t>，因此，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5-51</a:t>
            </a:r>
            <a:r>
              <a:rPr kumimoji="1" lang="zh-CN" altLang="en-US" sz="2400" dirty="0">
                <a:latin typeface="Times New Roman" panose="02020603050405020304" pitchFamily="18" charset="0"/>
                <a:ea typeface="+mn-ea"/>
                <a:cs typeface="Times New Roman" panose="02020603050405020304" pitchFamily="18" charset="0"/>
              </a:rPr>
              <a:t>）式可以写为：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5-52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701131" y="3001268"/>
          <a:ext cx="387251" cy="535224"/>
        </p:xfrm>
        <a:graphic>
          <a:graphicData uri="http://schemas.openxmlformats.org/presentationml/2006/ole">
            <mc:AlternateContent xmlns:mc="http://schemas.openxmlformats.org/markup-compatibility/2006">
              <mc:Choice xmlns:v="urn:schemas-microsoft-com:vml" Requires="v">
                <p:oleObj spid="_x0000_s2119" name="Equation" r:id="rId1" imgW="168910" imgH="233680" progId="Equation.DSMT4">
                  <p:embed/>
                </p:oleObj>
              </mc:Choice>
              <mc:Fallback>
                <p:oleObj name="Equation" r:id="rId1" imgW="168910" imgH="233680" progId="Equation.DSMT4">
                  <p:embed/>
                  <p:pic>
                    <p:nvPicPr>
                      <p:cNvPr id="0" name="图片 2118"/>
                      <p:cNvPicPr/>
                      <p:nvPr/>
                    </p:nvPicPr>
                    <p:blipFill>
                      <a:blip r:embed="rId2"/>
                      <a:stretch>
                        <a:fillRect/>
                      </a:stretch>
                    </p:blipFill>
                    <p:spPr>
                      <a:xfrm>
                        <a:off x="1701131" y="3001268"/>
                        <a:ext cx="387251" cy="53522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025956" y="3385392"/>
          <a:ext cx="3557992" cy="889498"/>
        </p:xfrm>
        <a:graphic>
          <a:graphicData uri="http://schemas.openxmlformats.org/presentationml/2006/ole">
            <mc:AlternateContent xmlns:mc="http://schemas.openxmlformats.org/markup-compatibility/2006">
              <mc:Choice xmlns:v="urn:schemas-microsoft-com:vml" Requires="v">
                <p:oleObj spid="_x0000_s6" name="Equation" r:id="rId3" imgW="1732280" imgH="434975" progId="Equation.DSMT4">
                  <p:embed/>
                </p:oleObj>
              </mc:Choice>
              <mc:Fallback>
                <p:oleObj name="Equation" r:id="rId3" imgW="1732280" imgH="434975" progId="Equation.DSMT4">
                  <p:embed/>
                  <p:pic>
                    <p:nvPicPr>
                      <p:cNvPr id="0" name="图片 5"/>
                      <p:cNvPicPr/>
                      <p:nvPr/>
                    </p:nvPicPr>
                    <p:blipFill>
                      <a:blip r:embed="rId4"/>
                      <a:stretch>
                        <a:fillRect/>
                      </a:stretch>
                    </p:blipFill>
                    <p:spPr>
                      <a:xfrm>
                        <a:off x="4025956" y="3385392"/>
                        <a:ext cx="3557992" cy="889498"/>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972874" y="4189920"/>
          <a:ext cx="397984" cy="370850"/>
        </p:xfrm>
        <a:graphic>
          <a:graphicData uri="http://schemas.openxmlformats.org/presentationml/2006/ole">
            <mc:AlternateContent xmlns:mc="http://schemas.openxmlformats.org/markup-compatibility/2006">
              <mc:Choice xmlns:v="urn:schemas-microsoft-com:vml" Requires="v">
                <p:oleObj spid="_x0000_s8" name="Equation" r:id="rId5" imgW="180975" imgH="168910" progId="Equation.DSMT4">
                  <p:embed/>
                </p:oleObj>
              </mc:Choice>
              <mc:Fallback>
                <p:oleObj name="Equation" r:id="rId5" imgW="180975" imgH="168910" progId="Equation.DSMT4">
                  <p:embed/>
                  <p:pic>
                    <p:nvPicPr>
                      <p:cNvPr id="0" name="图片 7"/>
                      <p:cNvPicPr/>
                      <p:nvPr/>
                    </p:nvPicPr>
                    <p:blipFill>
                      <a:blip r:embed="rId6"/>
                      <a:stretch>
                        <a:fillRect/>
                      </a:stretch>
                    </p:blipFill>
                    <p:spPr>
                      <a:xfrm>
                        <a:off x="1972874" y="4189920"/>
                        <a:ext cx="397984" cy="37085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914868" y="4267791"/>
          <a:ext cx="839229" cy="368270"/>
        </p:xfrm>
        <a:graphic>
          <a:graphicData uri="http://schemas.openxmlformats.org/presentationml/2006/ole">
            <mc:AlternateContent xmlns:mc="http://schemas.openxmlformats.org/markup-compatibility/2006">
              <mc:Choice xmlns:v="urn:schemas-microsoft-com:vml" Requires="v">
                <p:oleObj spid="_x0000_s10" name="Equation" r:id="rId7" imgW="321945" imgH="144780" progId="Equation.DSMT4">
                  <p:embed/>
                </p:oleObj>
              </mc:Choice>
              <mc:Fallback>
                <p:oleObj name="Equation" r:id="rId7" imgW="321945" imgH="144780" progId="Equation.DSMT4">
                  <p:embed/>
                  <p:pic>
                    <p:nvPicPr>
                      <p:cNvPr id="0" name="图片 9"/>
                      <p:cNvPicPr/>
                      <p:nvPr/>
                    </p:nvPicPr>
                    <p:blipFill>
                      <a:blip r:embed="rId8"/>
                      <a:stretch>
                        <a:fillRect/>
                      </a:stretch>
                    </p:blipFill>
                    <p:spPr>
                      <a:xfrm>
                        <a:off x="3914868" y="4267791"/>
                        <a:ext cx="839229" cy="36827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5612770" y="4231235"/>
          <a:ext cx="408841" cy="345686"/>
        </p:xfrm>
        <a:graphic>
          <a:graphicData uri="http://schemas.openxmlformats.org/presentationml/2006/ole">
            <mc:AlternateContent xmlns:mc="http://schemas.openxmlformats.org/markup-compatibility/2006">
              <mc:Choice xmlns:v="urn:schemas-microsoft-com:vml" Requires="v">
                <p:oleObj spid="_x0000_s11" name="Equation" r:id="rId9" imgW="168910" imgH="144780" progId="Equation.DSMT4">
                  <p:embed/>
                </p:oleObj>
              </mc:Choice>
              <mc:Fallback>
                <p:oleObj name="Equation" r:id="rId9" imgW="168910" imgH="144780" progId="Equation.DSMT4">
                  <p:embed/>
                  <p:pic>
                    <p:nvPicPr>
                      <p:cNvPr id="0" name="图片 10"/>
                      <p:cNvPicPr/>
                      <p:nvPr/>
                    </p:nvPicPr>
                    <p:blipFill>
                      <a:blip r:embed="rId10"/>
                      <a:stretch>
                        <a:fillRect/>
                      </a:stretch>
                    </p:blipFill>
                    <p:spPr>
                      <a:xfrm>
                        <a:off x="5612770" y="4231235"/>
                        <a:ext cx="408841" cy="345686"/>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381651" y="4149080"/>
          <a:ext cx="288032" cy="457819"/>
        </p:xfrm>
        <a:graphic>
          <a:graphicData uri="http://schemas.openxmlformats.org/presentationml/2006/ole">
            <mc:AlternateContent xmlns:mc="http://schemas.openxmlformats.org/markup-compatibility/2006">
              <mc:Choice xmlns:v="urn:schemas-microsoft-com:vml" Requires="v">
                <p:oleObj spid="_x0000_s12" name="Equation" r:id="rId11" imgW="132715" imgH="205740" progId="Equation.DSMT4">
                  <p:embed/>
                </p:oleObj>
              </mc:Choice>
              <mc:Fallback>
                <p:oleObj name="Equation" r:id="rId11" imgW="132715" imgH="205740" progId="Equation.DSMT4">
                  <p:embed/>
                  <p:pic>
                    <p:nvPicPr>
                      <p:cNvPr id="0" name="图片 11"/>
                      <p:cNvPicPr/>
                      <p:nvPr/>
                    </p:nvPicPr>
                    <p:blipFill>
                      <a:blip r:embed="rId12"/>
                      <a:stretch>
                        <a:fillRect/>
                      </a:stretch>
                    </p:blipFill>
                    <p:spPr>
                      <a:xfrm>
                        <a:off x="6381651" y="4149080"/>
                        <a:ext cx="288032" cy="457819"/>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9487129" y="4189920"/>
          <a:ext cx="398463" cy="371475"/>
        </p:xfrm>
        <a:graphic>
          <a:graphicData uri="http://schemas.openxmlformats.org/presentationml/2006/ole">
            <mc:AlternateContent xmlns:mc="http://schemas.openxmlformats.org/markup-compatibility/2006">
              <mc:Choice xmlns:v="urn:schemas-microsoft-com:vml" Requires="v">
                <p:oleObj spid="_x0000_s13" name="Equation" r:id="rId13" imgW="399415" imgH="373380" progId="Equation.DSMT4">
                  <p:embed/>
                </p:oleObj>
              </mc:Choice>
              <mc:Fallback>
                <p:oleObj name="Equation" r:id="rId13" imgW="399415" imgH="373380" progId="Equation.DSMT4">
                  <p:embed/>
                  <p:pic>
                    <p:nvPicPr>
                      <p:cNvPr id="0" name="图片 12"/>
                      <p:cNvPicPr/>
                      <p:nvPr/>
                    </p:nvPicPr>
                    <p:blipFill>
                      <a:blip r:embed="rId14"/>
                      <a:stretch>
                        <a:fillRect/>
                      </a:stretch>
                    </p:blipFill>
                    <p:spPr>
                      <a:xfrm>
                        <a:off x="9487129" y="4189920"/>
                        <a:ext cx="398463" cy="371475"/>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11126472" y="4182667"/>
          <a:ext cx="1060766" cy="423310"/>
        </p:xfrm>
        <a:graphic>
          <a:graphicData uri="http://schemas.openxmlformats.org/presentationml/2006/ole">
            <mc:AlternateContent xmlns:mc="http://schemas.openxmlformats.org/markup-compatibility/2006">
              <mc:Choice xmlns:v="urn:schemas-microsoft-com:vml" Requires="v">
                <p:oleObj spid="_x0000_s14" name="Equation" r:id="rId15" imgW="575945" imgH="233680" progId="Equation.DSMT4">
                  <p:embed/>
                </p:oleObj>
              </mc:Choice>
              <mc:Fallback>
                <p:oleObj name="Equation" r:id="rId15" imgW="575945" imgH="233680" progId="Equation.DSMT4">
                  <p:embed/>
                  <p:pic>
                    <p:nvPicPr>
                      <p:cNvPr id="0" name="图片 13"/>
                      <p:cNvPicPr/>
                      <p:nvPr/>
                    </p:nvPicPr>
                    <p:blipFill>
                      <a:blip r:embed="rId16"/>
                      <a:stretch>
                        <a:fillRect/>
                      </a:stretch>
                    </p:blipFill>
                    <p:spPr>
                      <a:xfrm>
                        <a:off x="11126472" y="4182667"/>
                        <a:ext cx="1060766" cy="42331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1540826" y="4791884"/>
          <a:ext cx="432048" cy="365308"/>
        </p:xfrm>
        <a:graphic>
          <a:graphicData uri="http://schemas.openxmlformats.org/presentationml/2006/ole">
            <mc:AlternateContent xmlns:mc="http://schemas.openxmlformats.org/markup-compatibility/2006">
              <mc:Choice xmlns:v="urn:schemas-microsoft-com:vml" Requires="v">
                <p:oleObj spid="_x0000_s15" name="Equation" r:id="rId17" imgW="168910" imgH="144780" progId="Equation.DSMT4">
                  <p:embed/>
                </p:oleObj>
              </mc:Choice>
              <mc:Fallback>
                <p:oleObj name="Equation" r:id="rId17" imgW="168910" imgH="144780" progId="Equation.DSMT4">
                  <p:embed/>
                  <p:pic>
                    <p:nvPicPr>
                      <p:cNvPr id="0" name="图片 14"/>
                      <p:cNvPicPr/>
                      <p:nvPr/>
                    </p:nvPicPr>
                    <p:blipFill>
                      <a:blip r:embed="rId18"/>
                      <a:stretch>
                        <a:fillRect/>
                      </a:stretch>
                    </p:blipFill>
                    <p:spPr>
                      <a:xfrm>
                        <a:off x="1540826" y="4791884"/>
                        <a:ext cx="432048" cy="365308"/>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2288792" y="4672119"/>
          <a:ext cx="336730" cy="535224"/>
        </p:xfrm>
        <a:graphic>
          <a:graphicData uri="http://schemas.openxmlformats.org/presentationml/2006/ole">
            <mc:AlternateContent xmlns:mc="http://schemas.openxmlformats.org/markup-compatibility/2006">
              <mc:Choice xmlns:v="urn:schemas-microsoft-com:vml" Requires="v">
                <p:oleObj spid="_x0000_s16" name="Equation" r:id="rId19" imgW="132715" imgH="205740" progId="Equation.DSMT4">
                  <p:embed/>
                </p:oleObj>
              </mc:Choice>
              <mc:Fallback>
                <p:oleObj name="Equation" r:id="rId19" imgW="132715" imgH="205740" progId="Equation.DSMT4">
                  <p:embed/>
                  <p:pic>
                    <p:nvPicPr>
                      <p:cNvPr id="0" name="图片 15"/>
                      <p:cNvPicPr/>
                      <p:nvPr/>
                    </p:nvPicPr>
                    <p:blipFill>
                      <a:blip r:embed="rId20"/>
                      <a:stretch>
                        <a:fillRect/>
                      </a:stretch>
                    </p:blipFill>
                    <p:spPr>
                      <a:xfrm>
                        <a:off x="2288792" y="4672119"/>
                        <a:ext cx="336730" cy="535224"/>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5085507" y="4673815"/>
          <a:ext cx="2140896" cy="535224"/>
        </p:xfrm>
        <a:graphic>
          <a:graphicData uri="http://schemas.openxmlformats.org/presentationml/2006/ole">
            <mc:AlternateContent xmlns:mc="http://schemas.openxmlformats.org/markup-compatibility/2006">
              <mc:Choice xmlns:v="urn:schemas-microsoft-com:vml" Requires="v">
                <p:oleObj spid="_x0000_s17" name="Equation" r:id="rId21" imgW="970915" imgH="245745" progId="Equation.DSMT4">
                  <p:embed/>
                </p:oleObj>
              </mc:Choice>
              <mc:Fallback>
                <p:oleObj name="Equation" r:id="rId21" imgW="970915" imgH="245745" progId="Equation.DSMT4">
                  <p:embed/>
                  <p:pic>
                    <p:nvPicPr>
                      <p:cNvPr id="0" name="图片 16"/>
                      <p:cNvPicPr/>
                      <p:nvPr/>
                    </p:nvPicPr>
                    <p:blipFill>
                      <a:blip r:embed="rId22"/>
                      <a:stretch>
                        <a:fillRect/>
                      </a:stretch>
                    </p:blipFill>
                    <p:spPr>
                      <a:xfrm>
                        <a:off x="5085507" y="4673815"/>
                        <a:ext cx="2140896" cy="535224"/>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4135001" y="5521796"/>
          <a:ext cx="3917235" cy="906142"/>
        </p:xfrm>
        <a:graphic>
          <a:graphicData uri="http://schemas.openxmlformats.org/presentationml/2006/ole">
            <mc:AlternateContent xmlns:mc="http://schemas.openxmlformats.org/markup-compatibility/2006">
              <mc:Choice xmlns:v="urn:schemas-microsoft-com:vml" Requires="v">
                <p:oleObj spid="_x0000_s18" name="Equation" r:id="rId23" imgW="1873250" imgH="434975" progId="Equation.DSMT4">
                  <p:embed/>
                </p:oleObj>
              </mc:Choice>
              <mc:Fallback>
                <p:oleObj name="Equation" r:id="rId23" imgW="1873250" imgH="434975" progId="Equation.DSMT4">
                  <p:embed/>
                  <p:pic>
                    <p:nvPicPr>
                      <p:cNvPr id="0" name="图片 17"/>
                      <p:cNvPicPr/>
                      <p:nvPr/>
                    </p:nvPicPr>
                    <p:blipFill>
                      <a:blip r:embed="rId24"/>
                      <a:stretch>
                        <a:fillRect/>
                      </a:stretch>
                    </p:blipFill>
                    <p:spPr>
                      <a:xfrm>
                        <a:off x="4135001" y="5521796"/>
                        <a:ext cx="3917235" cy="906142"/>
                      </a:xfrm>
                      <a:prstGeom prst="rect">
                        <a:avLst/>
                      </a:prstGeom>
                    </p:spPr>
                  </p:pic>
                </p:oleObj>
              </mc:Fallback>
            </mc:AlternateContent>
          </a:graphicData>
        </a:graphic>
      </p:graphicFrame>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249" y="753110"/>
            <a:ext cx="12177989" cy="4398833"/>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5-52</a:t>
            </a:r>
            <a:r>
              <a:rPr kumimoji="1" lang="zh-CN" altLang="en-US" sz="2400" dirty="0">
                <a:latin typeface="Times New Roman" panose="02020603050405020304" pitchFamily="18" charset="0"/>
                <a:ea typeface="+mn-ea"/>
                <a:cs typeface="Times New Roman" panose="02020603050405020304" pitchFamily="18" charset="0"/>
              </a:rPr>
              <a:t>）式的每个方程的误差项都是平稳的，因此，上式可以表示为：</a:t>
            </a:r>
            <a:r>
              <a:rPr kumimoji="1" lang="en-US" altLang="zh-CN" sz="2400" dirty="0">
                <a:latin typeface="Times New Roman" panose="02020603050405020304" pitchFamily="18" charset="0"/>
                <a:ea typeface="+mn-ea"/>
                <a:cs typeface="Times New Roman" panose="02020603050405020304" pitchFamily="18" charset="0"/>
              </a:rPr>
              <a:t>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5-53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a:t>
            </a:r>
            <a:r>
              <a:rPr kumimoji="1" lang="en-US" altLang="zh-CN" sz="2400" dirty="0">
                <a:latin typeface="Times New Roman" panose="02020603050405020304" pitchFamily="18" charset="0"/>
                <a:ea typeface="+mn-ea"/>
                <a:cs typeface="Times New Roman" panose="02020603050405020304" pitchFamily="18" charset="0"/>
              </a:rPr>
              <a:t>5-53</a:t>
            </a:r>
            <a:r>
              <a:rPr kumimoji="1" lang="zh-CN" altLang="en-US" sz="2400" dirty="0">
                <a:latin typeface="Times New Roman" panose="02020603050405020304" pitchFamily="18" charset="0"/>
                <a:ea typeface="+mn-ea"/>
                <a:cs typeface="Times New Roman" panose="02020603050405020304" pitchFamily="18" charset="0"/>
              </a:rPr>
              <a:t>）的每一个方程都是一个单一方程的误差修正模型。其中，                       表示误差修正项，表示相关变量的关系偏离长期均衡状态对短期波动的影响；系数     表示变量间的短期波动偏离长期均衡状态时，调整到均衡状态的调整速度；所有解释变量差分项的系数表示各解释变量短期波动对被解释变量短期变化的影响方向和程度。</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8" name="对象 7"/>
          <p:cNvGraphicFramePr>
            <a:graphicFrameLocks noChangeAspect="1"/>
          </p:cNvGraphicFramePr>
          <p:nvPr/>
        </p:nvGraphicFramePr>
        <p:xfrm>
          <a:off x="3429323" y="1382866"/>
          <a:ext cx="4952726" cy="1130246"/>
        </p:xfrm>
        <a:graphic>
          <a:graphicData uri="http://schemas.openxmlformats.org/presentationml/2006/ole">
            <mc:AlternateContent xmlns:mc="http://schemas.openxmlformats.org/markup-compatibility/2006">
              <mc:Choice xmlns:v="urn:schemas-microsoft-com:vml" Requires="v">
                <p:oleObj spid="_x0000_s2119" name="Equation" r:id="rId1" imgW="1897380" imgH="434975" progId="Equation.DSMT4">
                  <p:embed/>
                </p:oleObj>
              </mc:Choice>
              <mc:Fallback>
                <p:oleObj name="Equation" r:id="rId1" imgW="1897380" imgH="434975" progId="Equation.DSMT4">
                  <p:embed/>
                  <p:pic>
                    <p:nvPicPr>
                      <p:cNvPr id="0" name="图片 2118"/>
                      <p:cNvPicPr/>
                      <p:nvPr/>
                    </p:nvPicPr>
                    <p:blipFill>
                      <a:blip r:embed="rId2"/>
                      <a:stretch>
                        <a:fillRect/>
                      </a:stretch>
                    </p:blipFill>
                    <p:spPr>
                      <a:xfrm>
                        <a:off x="3429323" y="1382866"/>
                        <a:ext cx="4952726" cy="1130246"/>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0054059" y="2708920"/>
          <a:ext cx="2016224" cy="532141"/>
        </p:xfrm>
        <a:graphic>
          <a:graphicData uri="http://schemas.openxmlformats.org/presentationml/2006/ole">
            <mc:AlternateContent xmlns:mc="http://schemas.openxmlformats.org/markup-compatibility/2006">
              <mc:Choice xmlns:v="urn:schemas-microsoft-com:vml" Requires="v">
                <p:oleObj spid="_x0000_s3" name="Equation" r:id="rId3" imgW="918210" imgH="245745" progId="Equation.DSMT4">
                  <p:embed/>
                </p:oleObj>
              </mc:Choice>
              <mc:Fallback>
                <p:oleObj name="Equation" r:id="rId3" imgW="918210" imgH="245745" progId="Equation.DSMT4">
                  <p:embed/>
                  <p:pic>
                    <p:nvPicPr>
                      <p:cNvPr id="0" name="图片 2"/>
                      <p:cNvPicPr/>
                      <p:nvPr/>
                    </p:nvPicPr>
                    <p:blipFill>
                      <a:blip r:embed="rId4"/>
                      <a:stretch>
                        <a:fillRect/>
                      </a:stretch>
                    </p:blipFill>
                    <p:spPr>
                      <a:xfrm>
                        <a:off x="10054059" y="2708920"/>
                        <a:ext cx="2016224" cy="532141"/>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1422211" y="3443807"/>
          <a:ext cx="438286" cy="370582"/>
        </p:xfrm>
        <a:graphic>
          <a:graphicData uri="http://schemas.openxmlformats.org/presentationml/2006/ole">
            <mc:AlternateContent xmlns:mc="http://schemas.openxmlformats.org/markup-compatibility/2006">
              <mc:Choice xmlns:v="urn:schemas-microsoft-com:vml" Requires="v">
                <p:oleObj spid="_x0000_s4" name="Equation" r:id="rId5" imgW="168910" imgH="144780" progId="Equation.DSMT4">
                  <p:embed/>
                </p:oleObj>
              </mc:Choice>
              <mc:Fallback>
                <p:oleObj name="Equation" r:id="rId5" imgW="168910" imgH="144780" progId="Equation.DSMT4">
                  <p:embed/>
                  <p:pic>
                    <p:nvPicPr>
                      <p:cNvPr id="0" name="图片 3"/>
                      <p:cNvPicPr/>
                      <p:nvPr/>
                    </p:nvPicPr>
                    <p:blipFill>
                      <a:blip r:embed="rId6"/>
                      <a:stretch>
                        <a:fillRect/>
                      </a:stretch>
                    </p:blipFill>
                    <p:spPr>
                      <a:xfrm>
                        <a:off x="11422211" y="3443807"/>
                        <a:ext cx="438286" cy="370582"/>
                      </a:xfrm>
                      <a:prstGeom prst="rect">
                        <a:avLst/>
                      </a:prstGeom>
                    </p:spPr>
                  </p:pic>
                </p:oleObj>
              </mc:Fallback>
            </mc:AlternateContent>
          </a:graphicData>
        </a:graphic>
      </p:graphicFrame>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9249" y="753110"/>
            <a:ext cx="12177989"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5-12】</a:t>
            </a:r>
            <a:r>
              <a:rPr kumimoji="1" lang="zh-CN" altLang="en-US" sz="2400" dirty="0">
                <a:latin typeface="Times New Roman" panose="02020603050405020304" pitchFamily="18" charset="0"/>
                <a:ea typeface="+mn-ea"/>
                <a:cs typeface="Times New Roman" panose="02020603050405020304" pitchFamily="18" charset="0"/>
              </a:rPr>
              <a:t>利用误差修正模型估计</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年第一季度至</a:t>
            </a:r>
            <a:r>
              <a:rPr kumimoji="1" lang="en-US" altLang="zh-CN" sz="2400" dirty="0">
                <a:latin typeface="Times New Roman" panose="02020603050405020304" pitchFamily="18" charset="0"/>
                <a:ea typeface="+mn-ea"/>
                <a:cs typeface="Times New Roman" panose="02020603050405020304" pitchFamily="18" charset="0"/>
              </a:rPr>
              <a:t>2023</a:t>
            </a:r>
            <a:r>
              <a:rPr kumimoji="1" lang="zh-CN" altLang="en-US" sz="2400" dirty="0">
                <a:latin typeface="Times New Roman" panose="02020603050405020304" pitchFamily="18" charset="0"/>
                <a:ea typeface="+mn-ea"/>
                <a:cs typeface="Times New Roman" panose="02020603050405020304" pitchFamily="18" charset="0"/>
              </a:rPr>
              <a:t>年第一季度的产出缺口和利率的关系。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首先采用迹检验方法检验产出缺口和利率是否存在协整关系。下表为迹检验结果：</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7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5-16 </a:t>
            </a:r>
            <a:r>
              <a:rPr kumimoji="1" lang="zh-CN" altLang="en-US" sz="2400" b="1" dirty="0">
                <a:latin typeface="Times New Roman" panose="02020603050405020304" pitchFamily="18" charset="0"/>
                <a:ea typeface="+mn-ea"/>
                <a:cs typeface="Times New Roman" panose="02020603050405020304" pitchFamily="18" charset="0"/>
              </a:rPr>
              <a:t>迹检验结果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70000"/>
              </a:lnSpc>
            </a:pPr>
            <a:r>
              <a:rPr kumimoji="1" lang="zh-CN" altLang="en-US" sz="2000" dirty="0">
                <a:latin typeface="Times New Roman" panose="02020603050405020304" pitchFamily="18" charset="0"/>
                <a:ea typeface="+mn-ea"/>
                <a:cs typeface="Times New Roman" panose="02020603050405020304" pitchFamily="18" charset="0"/>
              </a:rPr>
              <a:t>注：*表示在</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的显著性水平下拒绝原假设。</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a:graphicFrameLocks noGrp="1"/>
          </p:cNvGraphicFramePr>
          <p:nvPr/>
        </p:nvGraphicFramePr>
        <p:xfrm>
          <a:off x="609600" y="3356992"/>
          <a:ext cx="10968037" cy="1828800"/>
        </p:xfrm>
        <a:graphic>
          <a:graphicData uri="http://schemas.openxmlformats.org/drawingml/2006/table">
            <a:tbl>
              <a:tblPr firstRow="1" firstCol="1" bandRow="1"/>
              <a:tblGrid>
                <a:gridCol w="2272577"/>
                <a:gridCol w="1923794"/>
                <a:gridCol w="2347160"/>
                <a:gridCol w="2972338"/>
                <a:gridCol w="1452168"/>
              </a:tblGrid>
              <a:tr h="0">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Hypothesized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No. of CE(s)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Eigenvalue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Trace Statistic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0.05 Critical 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None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0.2158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32.1467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15.4947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At most 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0.0639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6.8662</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3.8415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0.0088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6375" y="1441520"/>
            <a:ext cx="12177989" cy="5030416"/>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5-16</a:t>
            </a:r>
            <a:r>
              <a:rPr kumimoji="1" lang="zh-CN" altLang="en-US" sz="2400" dirty="0">
                <a:latin typeface="Times New Roman" panose="02020603050405020304" pitchFamily="18" charset="0"/>
                <a:ea typeface="+mn-ea"/>
                <a:cs typeface="Times New Roman" panose="02020603050405020304" pitchFamily="18" charset="0"/>
              </a:rPr>
              <a:t>的估计结果可知，在原假设为没有协整关系时，特征根迹统计量为</a:t>
            </a:r>
            <a:r>
              <a:rPr kumimoji="1" lang="en-US" altLang="zh-CN" sz="2400" dirty="0">
                <a:latin typeface="Times New Roman" panose="02020603050405020304" pitchFamily="18" charset="0"/>
                <a:ea typeface="+mn-ea"/>
                <a:cs typeface="Times New Roman" panose="02020603050405020304" pitchFamily="18" charset="0"/>
              </a:rPr>
              <a:t>32.14667</a:t>
            </a:r>
            <a:r>
              <a:rPr kumimoji="1" lang="zh-CN" altLang="en-US" sz="2400" dirty="0">
                <a:latin typeface="Times New Roman" panose="02020603050405020304" pitchFamily="18" charset="0"/>
                <a:ea typeface="+mn-ea"/>
                <a:cs typeface="Times New Roman" panose="02020603050405020304" pitchFamily="18" charset="0"/>
              </a:rPr>
              <a:t>大于</a:t>
            </a:r>
            <a:r>
              <a:rPr kumimoji="1" lang="en-US" altLang="zh-CN" sz="2400" dirty="0">
                <a:latin typeface="Times New Roman" panose="02020603050405020304" pitchFamily="18" charset="0"/>
                <a:ea typeface="+mn-ea"/>
                <a:cs typeface="Times New Roman" panose="02020603050405020304" pitchFamily="18" charset="0"/>
              </a:rPr>
              <a:t>15.4947</a:t>
            </a:r>
            <a:r>
              <a:rPr kumimoji="1" lang="zh-CN" altLang="en-US" sz="2400" dirty="0">
                <a:latin typeface="Times New Roman" panose="02020603050405020304" pitchFamily="18" charset="0"/>
                <a:ea typeface="+mn-ea"/>
                <a:cs typeface="Times New Roman" panose="02020603050405020304" pitchFamily="18" charset="0"/>
              </a:rPr>
              <a:t>，当原假设为最多存在一个协整关系时，特征根迹统计量也大于其临界值，均在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的显著性水平下显著，表明产出缺口和利率存在协整关系。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因此，产出缺口和利率具有长期稳定的均衡关系，可以构建误差修正模型：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3141290" y="3987499"/>
          <a:ext cx="6108158" cy="1008112"/>
        </p:xfrm>
        <a:graphic>
          <a:graphicData uri="http://schemas.openxmlformats.org/presentationml/2006/ole">
            <mc:AlternateContent xmlns:mc="http://schemas.openxmlformats.org/markup-compatibility/2006">
              <mc:Choice xmlns:v="urn:schemas-microsoft-com:vml" Requires="v">
                <p:oleObj spid="_x0000_s2119" name="Equation" r:id="rId1" imgW="2622550" imgH="434975" progId="Equation.DSMT4">
                  <p:embed/>
                </p:oleObj>
              </mc:Choice>
              <mc:Fallback>
                <p:oleObj name="Equation" r:id="rId1" imgW="2622550" imgH="434975" progId="Equation.DSMT4">
                  <p:embed/>
                  <p:pic>
                    <p:nvPicPr>
                      <p:cNvPr id="0" name="图片 2118"/>
                      <p:cNvPicPr/>
                      <p:nvPr/>
                    </p:nvPicPr>
                    <p:blipFill>
                      <a:blip r:embed="rId2"/>
                      <a:stretch>
                        <a:fillRect/>
                      </a:stretch>
                    </p:blipFill>
                    <p:spPr>
                      <a:xfrm>
                        <a:off x="3141290" y="3987499"/>
                        <a:ext cx="6108158" cy="1008112"/>
                      </a:xfrm>
                      <a:prstGeom prst="rect">
                        <a:avLst/>
                      </a:prstGeom>
                    </p:spPr>
                  </p:pic>
                </p:oleObj>
              </mc:Fallback>
            </mc:AlternateContent>
          </a:graphicData>
        </a:graphic>
      </p:graphicFrame>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6375" y="1441520"/>
            <a:ext cx="12177989" cy="2518959"/>
          </a:xfrm>
          <a:prstGeom prst="rect">
            <a:avLst/>
          </a:prstGeom>
          <a:noFill/>
        </p:spPr>
        <p:txBody>
          <a:bodyPr wrap="square" rtlCol="0">
            <a:spAutoFit/>
          </a:bodyPr>
          <a:lstStyle/>
          <a:p>
            <a:pPr algn="ctr">
              <a:lnSpc>
                <a:spcPct val="17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5-17 </a:t>
            </a:r>
            <a:r>
              <a:rPr kumimoji="1" lang="zh-CN" altLang="en-US" sz="2400" b="1" dirty="0">
                <a:latin typeface="Times New Roman" panose="02020603050405020304" pitchFamily="18" charset="0"/>
                <a:ea typeface="+mn-ea"/>
                <a:cs typeface="Times New Roman" panose="02020603050405020304" pitchFamily="18" charset="0"/>
              </a:rPr>
              <a:t>误差修正模型估计结果</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1" name="表格 10"/>
          <p:cNvGraphicFramePr>
            <a:graphicFrameLocks noGrp="1"/>
          </p:cNvGraphicFramePr>
          <p:nvPr/>
        </p:nvGraphicFramePr>
        <p:xfrm>
          <a:off x="576263" y="2348880"/>
          <a:ext cx="10968039" cy="2743200"/>
        </p:xfrm>
        <a:graphic>
          <a:graphicData uri="http://schemas.openxmlformats.org/drawingml/2006/table">
            <a:tbl>
              <a:tblPr firstRow="1" firstCol="1" bandRow="1"/>
              <a:tblGrid>
                <a:gridCol w="2090508"/>
                <a:gridCol w="2516068"/>
                <a:gridCol w="2276965"/>
                <a:gridCol w="2338386"/>
                <a:gridCol w="1746112"/>
              </a:tblGrid>
              <a:tr h="24003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标准误</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0030">
                <a:tc>
                  <a:txBody>
                    <a:bodyPr/>
                    <a:lstStyle/>
                    <a:p>
                      <a:pPr algn="ctr" fontAlgn="ctr">
                        <a:lnSpc>
                          <a:spcPct val="150000"/>
                        </a:lnSpc>
                      </a:pP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-1.1488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0.2328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-4.9355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240030">
                <a:tc>
                  <a:txBody>
                    <a:bodyPr/>
                    <a:lstStyle/>
                    <a:p>
                      <a:pPr algn="ctr" fontAlgn="ctr">
                        <a:lnSpc>
                          <a:spcPct val="150000"/>
                        </a:lnSpc>
                      </a:pP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0.6922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0.2131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3.2478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240030">
                <a:tc>
                  <a:txBody>
                    <a:bodyPr/>
                    <a:lstStyle/>
                    <a:p>
                      <a:pPr algn="ctr" fontAlgn="ctr">
                        <a:lnSpc>
                          <a:spcPct val="150000"/>
                        </a:lnSpc>
                      </a:pP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0.1747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0.0976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1.7899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0.0764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240030">
                <a:tc>
                  <a:txBody>
                    <a:bodyPr/>
                    <a:lstStyle/>
                    <a:p>
                      <a:pPr algn="ctr" fontAlgn="ctr">
                        <a:lnSpc>
                          <a:spcPct val="150000"/>
                        </a:lnSpc>
                      </a:pP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-0.1232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0.1637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-0.7528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0.4533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graphicFrame>
        <p:nvGraphicFramePr>
          <p:cNvPr id="12" name="对象 11"/>
          <p:cNvGraphicFramePr>
            <a:graphicFrameLocks noChangeAspect="1"/>
          </p:cNvGraphicFramePr>
          <p:nvPr/>
        </p:nvGraphicFramePr>
        <p:xfrm>
          <a:off x="1190118" y="4071560"/>
          <a:ext cx="805233" cy="454719"/>
        </p:xfrm>
        <a:graphic>
          <a:graphicData uri="http://schemas.openxmlformats.org/presentationml/2006/ole">
            <mc:AlternateContent xmlns:mc="http://schemas.openxmlformats.org/markup-compatibility/2006">
              <mc:Choice xmlns:v="urn:schemas-microsoft-com:vml" Requires="v">
                <p:oleObj spid="_x0000_s2119" name="Equation" r:id="rId1" imgW="406400" imgH="228600" progId="Equation.DSMT4">
                  <p:embed/>
                </p:oleObj>
              </mc:Choice>
              <mc:Fallback>
                <p:oleObj name="Equation" r:id="rId1" imgW="406400" imgH="228600" progId="Equation.DSMT4">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118" y="4071560"/>
                        <a:ext cx="805233" cy="45471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246956" y="3106582"/>
          <a:ext cx="644184" cy="454718"/>
        </p:xfrm>
        <a:graphic>
          <a:graphicData uri="http://schemas.openxmlformats.org/presentationml/2006/ole">
            <mc:AlternateContent xmlns:mc="http://schemas.openxmlformats.org/markup-compatibility/2006">
              <mc:Choice xmlns:v="urn:schemas-microsoft-com:vml" Requires="v">
                <p:oleObj spid="_x0000_s3" name="Equation" r:id="rId3" imgW="330200" imgH="228600" progId="Equation.DSMT4">
                  <p:embed/>
                </p:oleObj>
              </mc:Choice>
              <mc:Fallback>
                <p:oleObj name="Equation" r:id="rId3" imgW="330200" imgH="2286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956" y="3106582"/>
                        <a:ext cx="644184" cy="454718"/>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1246956" y="3616840"/>
          <a:ext cx="691553" cy="454719"/>
        </p:xfrm>
        <a:graphic>
          <a:graphicData uri="http://schemas.openxmlformats.org/presentationml/2006/ole">
            <mc:AlternateContent xmlns:mc="http://schemas.openxmlformats.org/markup-compatibility/2006">
              <mc:Choice xmlns:v="urn:schemas-microsoft-com:vml" Requires="v">
                <p:oleObj spid="_x0000_s4" name="Equation" r:id="rId5" imgW="342900" imgH="228600" progId="Equation.DSMT4">
                  <p:embed/>
                </p:oleObj>
              </mc:Choice>
              <mc:Fallback>
                <p:oleObj name="Equation" r:id="rId5" imgW="34290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956" y="3616840"/>
                        <a:ext cx="691553" cy="454719"/>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1303797" y="4637360"/>
          <a:ext cx="577873" cy="454719"/>
        </p:xfrm>
        <a:graphic>
          <a:graphicData uri="http://schemas.openxmlformats.org/presentationml/2006/ole">
            <mc:AlternateContent xmlns:mc="http://schemas.openxmlformats.org/markup-compatibility/2006">
              <mc:Choice xmlns:v="urn:schemas-microsoft-com:vml" Requires="v">
                <p:oleObj spid="_x0000_s6" name="Equation" r:id="rId7" imgW="292100" imgH="228600" progId="Equation.DSMT4">
                  <p:embed/>
                </p:oleObj>
              </mc:Choice>
              <mc:Fallback>
                <p:oleObj name="Equation" r:id="rId7" imgW="2921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797" y="4637360"/>
                        <a:ext cx="577873" cy="454719"/>
                      </a:xfrm>
                      <a:prstGeom prst="rect">
                        <a:avLst/>
                      </a:prstGeom>
                      <a:noFill/>
                    </p:spPr>
                  </p:pic>
                </p:oleObj>
              </mc:Fallback>
            </mc:AlternateContent>
          </a:graphicData>
        </a:graphic>
      </p:graphicFrame>
      <p:pic>
        <p:nvPicPr>
          <p:cNvPr id="1126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404813"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3238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347663"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290513"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8544" y="1180437"/>
            <a:ext cx="11835716" cy="569521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5-17</a:t>
            </a:r>
            <a:r>
              <a:rPr kumimoji="1" lang="zh-CN" altLang="en-US" sz="2400" dirty="0">
                <a:latin typeface="Times New Roman" panose="02020603050405020304" pitchFamily="18" charset="0"/>
                <a:ea typeface="+mn-ea"/>
                <a:cs typeface="Times New Roman" panose="02020603050405020304" pitchFamily="18" charset="0"/>
              </a:rPr>
              <a:t>的误差修正模型估计结果可知，误差修正项的</a:t>
            </a:r>
            <a:r>
              <a:rPr kumimoji="1" lang="en-US" altLang="zh-CN" sz="2400" dirty="0">
                <a:latin typeface="Times New Roman" panose="02020603050405020304" pitchFamily="18" charset="0"/>
                <a:ea typeface="+mn-ea"/>
                <a:cs typeface="Times New Roman" panose="02020603050405020304" pitchFamily="18" charset="0"/>
              </a:rPr>
              <a:t>P&lt;0.05</a:t>
            </a:r>
            <a:r>
              <a:rPr kumimoji="1" lang="zh-CN" altLang="en-US" sz="2400" dirty="0">
                <a:latin typeface="Times New Roman" panose="02020603050405020304" pitchFamily="18" charset="0"/>
                <a:ea typeface="+mn-ea"/>
                <a:cs typeface="Times New Roman" panose="02020603050405020304" pitchFamily="18" charset="0"/>
              </a:rPr>
              <a:t>，表明在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的显著性水平下显著，说明系统有自我修正的能力，且其系数为</a:t>
            </a:r>
            <a:r>
              <a:rPr kumimoji="1" lang="en-US" altLang="zh-CN" sz="2400" dirty="0">
                <a:latin typeface="Times New Roman" panose="02020603050405020304" pitchFamily="18" charset="0"/>
                <a:ea typeface="+mn-ea"/>
                <a:cs typeface="Times New Roman" panose="02020603050405020304" pitchFamily="18" charset="0"/>
              </a:rPr>
              <a:t>-1.1488</a:t>
            </a:r>
            <a:r>
              <a:rPr kumimoji="1" lang="zh-CN" altLang="en-US" sz="2400" dirty="0">
                <a:latin typeface="Times New Roman" panose="02020603050405020304" pitchFamily="18" charset="0"/>
                <a:ea typeface="+mn-ea"/>
                <a:cs typeface="Times New Roman" panose="02020603050405020304" pitchFamily="18" charset="0"/>
              </a:rPr>
              <a:t>，表明当短期波动偏离长期均衡时，将以</a:t>
            </a:r>
            <a:r>
              <a:rPr kumimoji="1" lang="en-US" altLang="zh-CN" sz="2400" dirty="0">
                <a:latin typeface="Times New Roman" panose="02020603050405020304" pitchFamily="18" charset="0"/>
                <a:ea typeface="+mn-ea"/>
                <a:cs typeface="Times New Roman" panose="02020603050405020304" pitchFamily="18" charset="0"/>
              </a:rPr>
              <a:t>1.1488</a:t>
            </a:r>
            <a:r>
              <a:rPr kumimoji="1" lang="zh-CN" altLang="en-US" sz="2400" dirty="0">
                <a:latin typeface="Times New Roman" panose="02020603050405020304" pitchFamily="18" charset="0"/>
                <a:ea typeface="+mn-ea"/>
                <a:cs typeface="Times New Roman" panose="02020603050405020304" pitchFamily="18" charset="0"/>
              </a:rPr>
              <a:t>的调整速度将其从非均衡状态调整至均衡状态。同时，产出缺口在短期将受到其滞后</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至</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期的正向冲击，且其正向冲击作用较明显，但从其系数变化能够发现，随着滞后期增大，其冲击作用逐渐减小。但滞后一期的利率在短期对产出缺口的冲击作用不明显。</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765027" y="692696"/>
            <a:ext cx="107291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457200">
              <a:lnSpc>
                <a:spcPct val="200000"/>
              </a:lnSpc>
              <a:spcBef>
                <a:spcPct val="20000"/>
              </a:spcBef>
              <a:buClr>
                <a:schemeClr val="accent1"/>
              </a:buClr>
              <a:buSzPct val="70000"/>
            </a:pPr>
            <a:r>
              <a:rPr kumimoji="1" lang="zh-CN" altLang="en-US" sz="2300" dirty="0">
                <a:latin typeface="Times New Roman" panose="02020603050405020304" pitchFamily="18" charset="0"/>
                <a:ea typeface="+mn-ea"/>
              </a:rPr>
              <a:t>本章主要介绍了协整与误差修正模型。首先介绍了检验时间序列平稳性的平稳性检验，其中主要包括图形分析方法和假设检验法，其中假设检验法主要有</a:t>
            </a:r>
            <a:r>
              <a:rPr kumimoji="1" lang="en-US" altLang="zh-CN" sz="2300" dirty="0">
                <a:latin typeface="Times New Roman" panose="02020603050405020304" pitchFamily="18" charset="0"/>
                <a:ea typeface="+mn-ea"/>
              </a:rPr>
              <a:t>DF</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ADF</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ERS</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PP</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KPSS</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NG</a:t>
            </a:r>
            <a:r>
              <a:rPr kumimoji="1" lang="zh-CN" altLang="en-US" sz="2300" dirty="0">
                <a:latin typeface="Times New Roman" panose="02020603050405020304" pitchFamily="18" charset="0"/>
                <a:ea typeface="+mn-ea"/>
              </a:rPr>
              <a:t>检验以及断点单位根检验等</a:t>
            </a:r>
            <a:r>
              <a:rPr kumimoji="1" lang="en-US" altLang="zh-CN" sz="2300" dirty="0">
                <a:latin typeface="Times New Roman" panose="02020603050405020304" pitchFamily="18" charset="0"/>
                <a:ea typeface="+mn-ea"/>
              </a:rPr>
              <a:t>7</a:t>
            </a:r>
            <a:r>
              <a:rPr kumimoji="1" lang="zh-CN" altLang="en-US" sz="2300" dirty="0">
                <a:latin typeface="Times New Roman" panose="02020603050405020304" pitchFamily="18" charset="0"/>
                <a:ea typeface="+mn-ea"/>
              </a:rPr>
              <a:t>种方法及其应用。接着，本章介绍了衡量变量间关系的协整检验方法，主要有</a:t>
            </a:r>
            <a:r>
              <a:rPr kumimoji="1" lang="en-US" altLang="zh-CN" sz="2300" dirty="0">
                <a:latin typeface="Times New Roman" panose="02020603050405020304" pitchFamily="18" charset="0"/>
                <a:ea typeface="+mn-ea"/>
              </a:rPr>
              <a:t>Engle-Granger</a:t>
            </a:r>
            <a:r>
              <a:rPr kumimoji="1" lang="zh-CN" altLang="en-US" sz="2300" dirty="0">
                <a:latin typeface="Times New Roman" panose="02020603050405020304" pitchFamily="18" charset="0"/>
                <a:ea typeface="+mn-ea"/>
              </a:rPr>
              <a:t>两步协整检验法和</a:t>
            </a:r>
            <a:r>
              <a:rPr kumimoji="1" lang="en-US" altLang="zh-CN" sz="2300" dirty="0">
                <a:latin typeface="Times New Roman" panose="02020603050405020304" pitchFamily="18" charset="0"/>
                <a:ea typeface="+mn-ea"/>
              </a:rPr>
              <a:t>Johansen</a:t>
            </a:r>
            <a:r>
              <a:rPr kumimoji="1" lang="zh-CN" altLang="en-US" sz="2300" dirty="0">
                <a:latin typeface="Times New Roman" panose="02020603050405020304" pitchFamily="18" charset="0"/>
                <a:ea typeface="+mn-ea"/>
              </a:rPr>
              <a:t>协整检验法。在对变量关系进行检验之后，本章进一步详细分析了协整方程估计方法及其应用，具体包括</a:t>
            </a:r>
            <a:r>
              <a:rPr kumimoji="1" lang="en-US" altLang="zh-CN" sz="2300" dirty="0">
                <a:latin typeface="Times New Roman" panose="02020603050405020304" pitchFamily="18" charset="0"/>
                <a:ea typeface="+mn-ea"/>
              </a:rPr>
              <a:t>DOLS</a:t>
            </a:r>
            <a:r>
              <a:rPr kumimoji="1" lang="zh-CN" altLang="en-US" sz="2300" dirty="0">
                <a:latin typeface="Times New Roman" panose="02020603050405020304" pitchFamily="18" charset="0"/>
                <a:ea typeface="+mn-ea"/>
              </a:rPr>
              <a:t>方法、</a:t>
            </a:r>
            <a:r>
              <a:rPr kumimoji="1" lang="en-US" altLang="zh-CN" sz="2300" dirty="0">
                <a:latin typeface="Times New Roman" panose="02020603050405020304" pitchFamily="18" charset="0"/>
                <a:ea typeface="+mn-ea"/>
              </a:rPr>
              <a:t>FMOLS</a:t>
            </a:r>
            <a:r>
              <a:rPr kumimoji="1" lang="zh-CN" altLang="en-US" sz="2300" dirty="0">
                <a:latin typeface="Times New Roman" panose="02020603050405020304" pitchFamily="18" charset="0"/>
                <a:ea typeface="+mn-ea"/>
              </a:rPr>
              <a:t>方法、向量自回归分布滞后模型以及误差修正模型。</a:t>
            </a:r>
            <a:endParaRPr kumimoji="1" lang="zh-CN" altLang="en-US" sz="2300" dirty="0">
              <a:latin typeface="Times New Roman" panose="02020603050405020304" pitchFamily="18" charset="0"/>
              <a:ea typeface="+mn-ea"/>
            </a:endParaRP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矩形: 圆角 3"/>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rPr>
              <a:t>课后习题</a:t>
            </a:r>
            <a:endParaRPr lang="zh-CN" altLang="en-US" sz="2800" b="1" dirty="0">
              <a:latin typeface="微软雅黑" panose="020B0503020204020204" pitchFamily="34" charset="-122"/>
              <a:ea typeface="微软雅黑" panose="020B0503020204020204" pitchFamily="34" charset="-122"/>
              <a:cs typeface="+mn-cs"/>
            </a:endParaRP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文本框 6"/>
          <p:cNvSpPr txBox="1"/>
          <p:nvPr/>
        </p:nvSpPr>
        <p:spPr>
          <a:xfrm>
            <a:off x="693019" y="1129716"/>
            <a:ext cx="10945216" cy="4598567"/>
          </a:xfrm>
          <a:prstGeom prst="rect">
            <a:avLst/>
          </a:prstGeom>
          <a:noFill/>
        </p:spPr>
        <p:txBody>
          <a:bodyPr wrap="square">
            <a:spAutoFit/>
          </a:bodyPr>
          <a:lstStyle/>
          <a:p>
            <a:pPr algn="just">
              <a:lnSpc>
                <a:spcPct val="150000"/>
              </a:lnSpc>
            </a:pPr>
            <a:r>
              <a:rPr lang="en-US" altLang="zh-CN" sz="2200" dirty="0">
                <a:latin typeface="Times New Roman" panose="02020603050405020304" pitchFamily="18" charset="0"/>
              </a:rPr>
              <a:t>1</a:t>
            </a:r>
            <a:r>
              <a:rPr lang="zh-CN" altLang="en-US" sz="2200" dirty="0">
                <a:latin typeface="Times New Roman" panose="02020603050405020304" pitchFamily="18" charset="0"/>
              </a:rPr>
              <a:t>、简要说明</a:t>
            </a:r>
            <a:r>
              <a:rPr lang="en-US" altLang="zh-CN" sz="2200" dirty="0">
                <a:latin typeface="Times New Roman" panose="02020603050405020304" pitchFamily="18" charset="0"/>
              </a:rPr>
              <a:t>ADF</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PP</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DF-GLS</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KPSS</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Ng</a:t>
            </a:r>
            <a:r>
              <a:rPr lang="zh-CN" altLang="en-US" sz="2200" dirty="0">
                <a:latin typeface="Times New Roman" panose="02020603050405020304" pitchFamily="18" charset="0"/>
              </a:rPr>
              <a:t>检验检验以及断点单位根检验等七种单位根检验方法的优劣。</a:t>
            </a:r>
            <a:endParaRPr lang="zh-CN" altLang="en-US" sz="2200" dirty="0">
              <a:latin typeface="Times New Roman" panose="02020603050405020304" pitchFamily="18" charset="0"/>
            </a:endParaRPr>
          </a:p>
          <a:p>
            <a:pPr algn="just">
              <a:lnSpc>
                <a:spcPct val="150000"/>
              </a:lnSpc>
            </a:pPr>
            <a:r>
              <a:rPr lang="en-US" altLang="zh-CN" sz="2200" dirty="0">
                <a:latin typeface="Times New Roman" panose="02020603050405020304" pitchFamily="18" charset="0"/>
              </a:rPr>
              <a:t>2</a:t>
            </a:r>
            <a:r>
              <a:rPr lang="zh-CN" altLang="en-US" sz="2200" dirty="0">
                <a:latin typeface="Times New Roman" panose="02020603050405020304" pitchFamily="18" charset="0"/>
              </a:rPr>
              <a:t>、应用第</a:t>
            </a:r>
            <a:r>
              <a:rPr lang="en-US" altLang="zh-CN" sz="2200" dirty="0">
                <a:latin typeface="Times New Roman" panose="02020603050405020304" pitchFamily="18" charset="0"/>
              </a:rPr>
              <a:t>1</a:t>
            </a:r>
            <a:r>
              <a:rPr lang="zh-CN" altLang="en-US" sz="2200" dirty="0">
                <a:latin typeface="Times New Roman" panose="02020603050405020304" pitchFamily="18" charset="0"/>
              </a:rPr>
              <a:t>题中七种方法检验</a:t>
            </a:r>
            <a:r>
              <a:rPr lang="en-US" altLang="zh-CN" sz="2200" dirty="0">
                <a:latin typeface="Times New Roman" panose="02020603050405020304" pitchFamily="18" charset="0"/>
              </a:rPr>
              <a:t>1996</a:t>
            </a:r>
            <a:r>
              <a:rPr lang="zh-CN" altLang="en-US" sz="2200" dirty="0">
                <a:latin typeface="Times New Roman" panose="02020603050405020304" pitchFamily="18" charset="0"/>
              </a:rPr>
              <a:t>年第一季度至</a:t>
            </a:r>
            <a:r>
              <a:rPr lang="en-US" altLang="zh-CN" sz="2200" dirty="0">
                <a:latin typeface="Times New Roman" panose="02020603050405020304" pitchFamily="18" charset="0"/>
              </a:rPr>
              <a:t>2023</a:t>
            </a:r>
            <a:r>
              <a:rPr lang="zh-CN" altLang="en-US" sz="2200" dirty="0">
                <a:latin typeface="Times New Roman" panose="02020603050405020304" pitchFamily="18" charset="0"/>
              </a:rPr>
              <a:t>年第一季度的产出缺口的平稳性。</a:t>
            </a:r>
            <a:endParaRPr lang="zh-CN" altLang="en-US" sz="2200" dirty="0">
              <a:latin typeface="Times New Roman" panose="02020603050405020304" pitchFamily="18" charset="0"/>
            </a:endParaRPr>
          </a:p>
          <a:p>
            <a:pPr algn="just">
              <a:lnSpc>
                <a:spcPct val="150000"/>
              </a:lnSpc>
            </a:pPr>
            <a:r>
              <a:rPr lang="en-US" altLang="zh-CN" sz="2200" dirty="0">
                <a:latin typeface="Times New Roman" panose="02020603050405020304" pitchFamily="18" charset="0"/>
              </a:rPr>
              <a:t>3</a:t>
            </a:r>
            <a:r>
              <a:rPr lang="zh-CN" altLang="en-US" sz="2200" dirty="0">
                <a:latin typeface="Times New Roman" panose="02020603050405020304" pitchFamily="18" charset="0"/>
              </a:rPr>
              <a:t>、利用</a:t>
            </a:r>
            <a:r>
              <a:rPr lang="en-US" altLang="zh-CN" sz="2200" dirty="0">
                <a:latin typeface="Times New Roman" panose="02020603050405020304" pitchFamily="18" charset="0"/>
              </a:rPr>
              <a:t>EG</a:t>
            </a:r>
            <a:r>
              <a:rPr lang="zh-CN" altLang="en-US" sz="2200" dirty="0">
                <a:latin typeface="Times New Roman" panose="02020603050405020304" pitchFamily="18" charset="0"/>
              </a:rPr>
              <a:t>两步法检验任选两个变量是否存在协整关系。</a:t>
            </a:r>
            <a:endParaRPr lang="zh-CN" altLang="en-US" sz="2200" dirty="0">
              <a:latin typeface="Times New Roman" panose="02020603050405020304" pitchFamily="18" charset="0"/>
            </a:endParaRPr>
          </a:p>
          <a:p>
            <a:pPr algn="just">
              <a:lnSpc>
                <a:spcPct val="150000"/>
              </a:lnSpc>
            </a:pPr>
            <a:r>
              <a:rPr lang="en-US" altLang="zh-CN" sz="2200" dirty="0">
                <a:latin typeface="Times New Roman" panose="02020603050405020304" pitchFamily="18" charset="0"/>
              </a:rPr>
              <a:t>4</a:t>
            </a:r>
            <a:r>
              <a:rPr lang="zh-CN" altLang="en-US" sz="2200" dirty="0">
                <a:latin typeface="Times New Roman" panose="02020603050405020304" pitchFamily="18" charset="0"/>
              </a:rPr>
              <a:t>、利用迹检验和最大特征值检验检验任选两个变量是否存在协整关系。</a:t>
            </a:r>
            <a:endParaRPr lang="zh-CN" altLang="en-US" sz="2200" dirty="0">
              <a:latin typeface="Times New Roman" panose="02020603050405020304" pitchFamily="18" charset="0"/>
            </a:endParaRPr>
          </a:p>
          <a:p>
            <a:pPr algn="just">
              <a:lnSpc>
                <a:spcPct val="150000"/>
              </a:lnSpc>
            </a:pPr>
            <a:r>
              <a:rPr lang="en-US" altLang="zh-CN" sz="2200" dirty="0">
                <a:latin typeface="Times New Roman" panose="02020603050405020304" pitchFamily="18" charset="0"/>
              </a:rPr>
              <a:t>5</a:t>
            </a:r>
            <a:r>
              <a:rPr lang="zh-CN" altLang="en-US" sz="2200" dirty="0">
                <a:latin typeface="Times New Roman" panose="02020603050405020304" pitchFamily="18" charset="0"/>
              </a:rPr>
              <a:t>、应用</a:t>
            </a:r>
            <a:r>
              <a:rPr lang="en-US" altLang="zh-CN" sz="2200" dirty="0">
                <a:latin typeface="Times New Roman" panose="02020603050405020304" pitchFamily="18" charset="0"/>
              </a:rPr>
              <a:t>DOLS</a:t>
            </a:r>
            <a:r>
              <a:rPr lang="zh-CN" altLang="en-US" sz="2200" dirty="0">
                <a:latin typeface="Times New Roman" panose="02020603050405020304" pitchFamily="18" charset="0"/>
              </a:rPr>
              <a:t>和</a:t>
            </a:r>
            <a:r>
              <a:rPr lang="en-US" altLang="zh-CN" sz="2200" dirty="0">
                <a:latin typeface="Times New Roman" panose="02020603050405020304" pitchFamily="18" charset="0"/>
              </a:rPr>
              <a:t>FMOLS</a:t>
            </a:r>
            <a:r>
              <a:rPr lang="zh-CN" altLang="en-US" sz="2200" dirty="0">
                <a:latin typeface="Times New Roman" panose="02020603050405020304" pitchFamily="18" charset="0"/>
              </a:rPr>
              <a:t>估计任选两个变量之间的协整关系。</a:t>
            </a:r>
            <a:endParaRPr lang="zh-CN" altLang="en-US" sz="2200" dirty="0">
              <a:latin typeface="Times New Roman" panose="02020603050405020304" pitchFamily="18" charset="0"/>
            </a:endParaRPr>
          </a:p>
          <a:p>
            <a:pPr algn="just">
              <a:lnSpc>
                <a:spcPct val="150000"/>
              </a:lnSpc>
            </a:pPr>
            <a:r>
              <a:rPr lang="en-US" altLang="zh-CN" sz="2200" dirty="0">
                <a:latin typeface="Times New Roman" panose="02020603050405020304" pitchFamily="18" charset="0"/>
              </a:rPr>
              <a:t>6</a:t>
            </a:r>
            <a:r>
              <a:rPr lang="zh-CN" altLang="en-US" sz="2200" dirty="0">
                <a:latin typeface="Times New Roman" panose="02020603050405020304" pitchFamily="18" charset="0"/>
              </a:rPr>
              <a:t>、请简要回答</a:t>
            </a:r>
            <a:r>
              <a:rPr lang="en-US" altLang="zh-CN" sz="2200" dirty="0">
                <a:latin typeface="Times New Roman" panose="02020603050405020304" pitchFamily="18" charset="0"/>
              </a:rPr>
              <a:t>ARDL</a:t>
            </a:r>
            <a:r>
              <a:rPr lang="zh-CN" altLang="en-US" sz="2200" dirty="0">
                <a:latin typeface="Times New Roman" panose="02020603050405020304" pitchFamily="18" charset="0"/>
              </a:rPr>
              <a:t>模型中包含的滞后项。</a:t>
            </a:r>
            <a:endParaRPr lang="zh-CN" altLang="en-US" sz="2200" dirty="0">
              <a:latin typeface="Times New Roman" panose="02020603050405020304" pitchFamily="18" charset="0"/>
            </a:endParaRPr>
          </a:p>
          <a:p>
            <a:pPr algn="just">
              <a:lnSpc>
                <a:spcPct val="150000"/>
              </a:lnSpc>
            </a:pPr>
            <a:r>
              <a:rPr lang="en-US" altLang="zh-CN" sz="2200" dirty="0">
                <a:latin typeface="Times New Roman" panose="02020603050405020304" pitchFamily="18" charset="0"/>
              </a:rPr>
              <a:t>7</a:t>
            </a:r>
            <a:r>
              <a:rPr lang="zh-CN" altLang="en-US" sz="2200" dirty="0">
                <a:latin typeface="Times New Roman" panose="02020603050405020304" pitchFamily="18" charset="0"/>
              </a:rPr>
              <a:t>、请简要回答</a:t>
            </a:r>
            <a:r>
              <a:rPr lang="en-US" altLang="zh-CN" sz="2200" dirty="0">
                <a:latin typeface="Times New Roman" panose="02020603050405020304" pitchFamily="18" charset="0"/>
              </a:rPr>
              <a:t>ARDL</a:t>
            </a:r>
            <a:r>
              <a:rPr lang="zh-CN" altLang="en-US" sz="2200" dirty="0">
                <a:latin typeface="Times New Roman" panose="02020603050405020304" pitchFamily="18" charset="0"/>
              </a:rPr>
              <a:t>模型的优势。</a:t>
            </a:r>
            <a:endParaRPr lang="zh-CN" altLang="en-US" sz="2200" dirty="0">
              <a:latin typeface="Times New Roman" panose="02020603050405020304" pitchFamily="18" charset="0"/>
            </a:endParaRPr>
          </a:p>
          <a:p>
            <a:pPr algn="just">
              <a:lnSpc>
                <a:spcPct val="150000"/>
              </a:lnSpc>
            </a:pPr>
            <a:r>
              <a:rPr lang="en-US" altLang="zh-CN" sz="2200" dirty="0">
                <a:latin typeface="Times New Roman" panose="02020603050405020304" pitchFamily="18" charset="0"/>
              </a:rPr>
              <a:t>8</a:t>
            </a:r>
            <a:r>
              <a:rPr lang="zh-CN" altLang="en-US" sz="2200" dirty="0">
                <a:latin typeface="Times New Roman" panose="02020603050405020304" pitchFamily="18" charset="0"/>
              </a:rPr>
              <a:t>、应用</a:t>
            </a:r>
            <a:r>
              <a:rPr lang="en-US" altLang="zh-CN" sz="2200" dirty="0">
                <a:latin typeface="Times New Roman" panose="02020603050405020304" pitchFamily="18" charset="0"/>
              </a:rPr>
              <a:t>ARDL</a:t>
            </a:r>
            <a:r>
              <a:rPr lang="zh-CN" altLang="en-US" sz="2200" dirty="0">
                <a:latin typeface="Times New Roman" panose="02020603050405020304" pitchFamily="18" charset="0"/>
              </a:rPr>
              <a:t>、误差修正模型识别任选三个变量之间的协整关系。</a:t>
            </a:r>
            <a:endParaRPr lang="zh-CN" altLang="en-US" sz="2200" dirty="0">
              <a:latin typeface="Times New Roman" panose="02020603050405020304" pitchFamily="18" charset="0"/>
            </a:endParaRPr>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9"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根据以上定义可以将对应的检验回归方程写为：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）无漂移项自回归方程：                                                                                     （</a:t>
            </a:r>
            <a:r>
              <a:rPr kumimoji="1" lang="en-US" altLang="zh-CN" sz="2400" dirty="0">
                <a:latin typeface="Times New Roman" panose="02020603050405020304" pitchFamily="18" charset="0"/>
                <a:ea typeface="+mn-ea"/>
                <a:cs typeface="Times New Roman" panose="02020603050405020304" pitchFamily="18" charset="0"/>
              </a:rPr>
              <a:t>5-1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）带漂移项自回归过程：                                                                                     （</a:t>
            </a:r>
            <a:r>
              <a:rPr kumimoji="1" lang="en-US" altLang="zh-CN" sz="2400" dirty="0">
                <a:latin typeface="Times New Roman" panose="02020603050405020304" pitchFamily="18" charset="0"/>
                <a:ea typeface="+mn-ea"/>
                <a:cs typeface="Times New Roman" panose="02020603050405020304" pitchFamily="18" charset="0"/>
              </a:rPr>
              <a:t>5-2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）带漂移项和趋势项自回归过程：                                                                     （</a:t>
            </a:r>
            <a:r>
              <a:rPr kumimoji="1" lang="en-US" altLang="zh-CN" sz="2400" dirty="0">
                <a:latin typeface="Times New Roman" panose="02020603050405020304" pitchFamily="18" charset="0"/>
                <a:ea typeface="+mn-ea"/>
                <a:cs typeface="Times New Roman" panose="02020603050405020304" pitchFamily="18" charset="0"/>
              </a:rPr>
              <a:t>5-3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是常数，     是时间趋势项，    是白噪声无自相关性，期望为零，方差为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因此，</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检验的假设检验为：原假设：                      备择假设：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原假设表明存在单位根，时间序列是非平稳的，备择假设则表明不存在单位根，时间序列是平稳的。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221411" y="1636139"/>
          <a:ext cx="4494994" cy="504056"/>
        </p:xfrm>
        <a:graphic>
          <a:graphicData uri="http://schemas.openxmlformats.org/presentationml/2006/ole">
            <mc:AlternateContent xmlns:mc="http://schemas.openxmlformats.org/markup-compatibility/2006">
              <mc:Choice xmlns:v="urn:schemas-microsoft-com:vml" Requires="v">
                <p:oleObj spid="_x0000_s2119" name="Equation" r:id="rId1" imgW="2038350" imgH="233680" progId="Equation.DSMT4">
                  <p:embed/>
                </p:oleObj>
              </mc:Choice>
              <mc:Fallback>
                <p:oleObj name="Equation" r:id="rId1" imgW="2038350" imgH="233680" progId="Equation.DSMT4">
                  <p:embed/>
                  <p:pic>
                    <p:nvPicPr>
                      <p:cNvPr id="0" name="图片 2118"/>
                      <p:cNvPicPr/>
                      <p:nvPr/>
                    </p:nvPicPr>
                    <p:blipFill>
                      <a:blip r:embed="rId2"/>
                      <a:stretch>
                        <a:fillRect/>
                      </a:stretch>
                    </p:blipFill>
                    <p:spPr>
                      <a:xfrm>
                        <a:off x="4221411" y="1636139"/>
                        <a:ext cx="4494994" cy="504056"/>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192508" y="2259091"/>
          <a:ext cx="5028699" cy="504056"/>
        </p:xfrm>
        <a:graphic>
          <a:graphicData uri="http://schemas.openxmlformats.org/presentationml/2006/ole">
            <mc:AlternateContent xmlns:mc="http://schemas.openxmlformats.org/markup-compatibility/2006">
              <mc:Choice xmlns:v="urn:schemas-microsoft-com:vml" Requires="v">
                <p:oleObj spid="_x0000_s6" name="Equation" r:id="rId3" imgW="2279650" imgH="233680" progId="Equation.DSMT4">
                  <p:embed/>
                </p:oleObj>
              </mc:Choice>
              <mc:Fallback>
                <p:oleObj name="Equation" r:id="rId3" imgW="2279650" imgH="233680" progId="Equation.DSMT4">
                  <p:embed/>
                  <p:pic>
                    <p:nvPicPr>
                      <p:cNvPr id="0" name="图片 5"/>
                      <p:cNvPicPr/>
                      <p:nvPr/>
                    </p:nvPicPr>
                    <p:blipFill>
                      <a:blip r:embed="rId4"/>
                      <a:stretch>
                        <a:fillRect/>
                      </a:stretch>
                    </p:blipFill>
                    <p:spPr>
                      <a:xfrm>
                        <a:off x="4192508" y="2259091"/>
                        <a:ext cx="5028699" cy="50405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373539" y="2882043"/>
          <a:ext cx="5374400" cy="479857"/>
        </p:xfrm>
        <a:graphic>
          <a:graphicData uri="http://schemas.openxmlformats.org/presentationml/2006/ole">
            <mc:AlternateContent xmlns:mc="http://schemas.openxmlformats.org/markup-compatibility/2006">
              <mc:Choice xmlns:v="urn:schemas-microsoft-com:vml" Requires="v">
                <p:oleObj spid="_x0000_s8" name="Equation" r:id="rId5" imgW="2562225" imgH="233680" progId="Equation.DSMT4">
                  <p:embed/>
                </p:oleObj>
              </mc:Choice>
              <mc:Fallback>
                <p:oleObj name="Equation" r:id="rId5" imgW="2562225" imgH="233680" progId="Equation.DSMT4">
                  <p:embed/>
                  <p:pic>
                    <p:nvPicPr>
                      <p:cNvPr id="0" name="图片 7"/>
                      <p:cNvPicPr/>
                      <p:nvPr/>
                    </p:nvPicPr>
                    <p:blipFill>
                      <a:blip r:embed="rId6"/>
                      <a:stretch>
                        <a:fillRect/>
                      </a:stretch>
                    </p:blipFill>
                    <p:spPr>
                      <a:xfrm>
                        <a:off x="5373539" y="2882043"/>
                        <a:ext cx="5374400" cy="47985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197075" y="3554331"/>
          <a:ext cx="335511" cy="362000"/>
        </p:xfrm>
        <a:graphic>
          <a:graphicData uri="http://schemas.openxmlformats.org/presentationml/2006/ole">
            <mc:AlternateContent xmlns:mc="http://schemas.openxmlformats.org/markup-compatibility/2006">
              <mc:Choice xmlns:v="urn:schemas-microsoft-com:vml" Requires="v">
                <p:oleObj spid="_x0000_s10" name="Equation" r:id="rId7" imgW="156845" imgH="168910" progId="Equation.DSMT4">
                  <p:embed/>
                </p:oleObj>
              </mc:Choice>
              <mc:Fallback>
                <p:oleObj name="Equation" r:id="rId7" imgW="156845" imgH="168910" progId="Equation.DSMT4">
                  <p:embed/>
                  <p:pic>
                    <p:nvPicPr>
                      <p:cNvPr id="0" name="图片 9"/>
                      <p:cNvPicPr/>
                      <p:nvPr/>
                    </p:nvPicPr>
                    <p:blipFill>
                      <a:blip r:embed="rId8"/>
                      <a:stretch>
                        <a:fillRect/>
                      </a:stretch>
                    </p:blipFill>
                    <p:spPr>
                      <a:xfrm>
                        <a:off x="1197075" y="3554331"/>
                        <a:ext cx="335511" cy="3620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2708475" y="3609614"/>
          <a:ext cx="385432" cy="306717"/>
        </p:xfrm>
        <a:graphic>
          <a:graphicData uri="http://schemas.openxmlformats.org/presentationml/2006/ole">
            <mc:AlternateContent xmlns:mc="http://schemas.openxmlformats.org/markup-compatibility/2006">
              <mc:Choice xmlns:v="urn:schemas-microsoft-com:vml" Requires="v">
                <p:oleObj spid="_x0000_s12" name="Equation" r:id="rId9" imgW="193040" imgH="156845" progId="Equation.DSMT4">
                  <p:embed/>
                </p:oleObj>
              </mc:Choice>
              <mc:Fallback>
                <p:oleObj name="Equation" r:id="rId9" imgW="193040" imgH="156845" progId="Equation.DSMT4">
                  <p:embed/>
                  <p:pic>
                    <p:nvPicPr>
                      <p:cNvPr id="0" name="图片 11"/>
                      <p:cNvPicPr/>
                      <p:nvPr/>
                    </p:nvPicPr>
                    <p:blipFill>
                      <a:blip r:embed="rId10"/>
                      <a:stretch>
                        <a:fillRect/>
                      </a:stretch>
                    </p:blipFill>
                    <p:spPr>
                      <a:xfrm>
                        <a:off x="2708475" y="3609614"/>
                        <a:ext cx="385432" cy="306717"/>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220579" y="3474793"/>
          <a:ext cx="338013" cy="504055"/>
        </p:xfrm>
        <a:graphic>
          <a:graphicData uri="http://schemas.openxmlformats.org/presentationml/2006/ole">
            <mc:AlternateContent xmlns:mc="http://schemas.openxmlformats.org/markup-compatibility/2006">
              <mc:Choice xmlns:v="urn:schemas-microsoft-com:vml" Requires="v">
                <p:oleObj spid="_x0000_s14" name="Equation" r:id="rId11" imgW="156845" imgH="233680" progId="Equation.DSMT4">
                  <p:embed/>
                </p:oleObj>
              </mc:Choice>
              <mc:Fallback>
                <p:oleObj name="Equation" r:id="rId11" imgW="156845" imgH="233680" progId="Equation.DSMT4">
                  <p:embed/>
                  <p:pic>
                    <p:nvPicPr>
                      <p:cNvPr id="0" name="图片 13"/>
                      <p:cNvPicPr/>
                      <p:nvPr/>
                    </p:nvPicPr>
                    <p:blipFill>
                      <a:blip r:embed="rId12"/>
                      <a:stretch>
                        <a:fillRect/>
                      </a:stretch>
                    </p:blipFill>
                    <p:spPr>
                      <a:xfrm>
                        <a:off x="5220579" y="3474793"/>
                        <a:ext cx="338013" cy="50405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11134179" y="3525053"/>
          <a:ext cx="425486" cy="425486"/>
        </p:xfrm>
        <a:graphic>
          <a:graphicData uri="http://schemas.openxmlformats.org/presentationml/2006/ole">
            <mc:AlternateContent xmlns:mc="http://schemas.openxmlformats.org/markup-compatibility/2006">
              <mc:Choice xmlns:v="urn:schemas-microsoft-com:vml" Requires="v">
                <p:oleObj spid="_x0000_s16" name="Equation" r:id="rId13" imgW="205740" imgH="205740" progId="Equation.DSMT4">
                  <p:embed/>
                </p:oleObj>
              </mc:Choice>
              <mc:Fallback>
                <p:oleObj name="Equation" r:id="rId13" imgW="205740" imgH="205740" progId="Equation.DSMT4">
                  <p:embed/>
                  <p:pic>
                    <p:nvPicPr>
                      <p:cNvPr id="0" name="图片 15"/>
                      <p:cNvPicPr/>
                      <p:nvPr/>
                    </p:nvPicPr>
                    <p:blipFill>
                      <a:blip r:embed="rId14"/>
                      <a:stretch>
                        <a:fillRect/>
                      </a:stretch>
                    </p:blipFill>
                    <p:spPr>
                      <a:xfrm>
                        <a:off x="11134179" y="3525053"/>
                        <a:ext cx="425486" cy="42548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856840" y="4132630"/>
          <a:ext cx="1224136" cy="448498"/>
        </p:xfrm>
        <a:graphic>
          <a:graphicData uri="http://schemas.openxmlformats.org/presentationml/2006/ole">
            <mc:AlternateContent xmlns:mc="http://schemas.openxmlformats.org/markup-compatibility/2006">
              <mc:Choice xmlns:v="urn:schemas-microsoft-com:vml" Requires="v">
                <p:oleObj spid="_x0000_s18" name="Equation" r:id="rId15" imgW="628650" imgH="233680" progId="Equation.DSMT4">
                  <p:embed/>
                </p:oleObj>
              </mc:Choice>
              <mc:Fallback>
                <p:oleObj name="Equation" r:id="rId15" imgW="628650" imgH="233680" progId="Equation.DSMT4">
                  <p:embed/>
                  <p:pic>
                    <p:nvPicPr>
                      <p:cNvPr id="0" name="图片 17"/>
                      <p:cNvPicPr/>
                      <p:nvPr/>
                    </p:nvPicPr>
                    <p:blipFill>
                      <a:blip r:embed="rId16"/>
                      <a:stretch>
                        <a:fillRect/>
                      </a:stretch>
                    </p:blipFill>
                    <p:spPr>
                      <a:xfrm>
                        <a:off x="5856840" y="4132630"/>
                        <a:ext cx="1224136" cy="448498"/>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8973939" y="4163904"/>
          <a:ext cx="1138802" cy="425486"/>
        </p:xfrm>
        <a:graphic>
          <a:graphicData uri="http://schemas.openxmlformats.org/presentationml/2006/ole">
            <mc:AlternateContent xmlns:mc="http://schemas.openxmlformats.org/markup-compatibility/2006">
              <mc:Choice xmlns:v="urn:schemas-microsoft-com:vml" Requires="v">
                <p:oleObj spid="_x0000_s20" name="Equation" r:id="rId17" imgW="616585" imgH="233680" progId="Equation.DSMT4">
                  <p:embed/>
                </p:oleObj>
              </mc:Choice>
              <mc:Fallback>
                <p:oleObj name="Equation" r:id="rId17" imgW="616585" imgH="233680" progId="Equation.DSMT4">
                  <p:embed/>
                  <p:pic>
                    <p:nvPicPr>
                      <p:cNvPr id="0" name="图片 19"/>
                      <p:cNvPicPr/>
                      <p:nvPr/>
                    </p:nvPicPr>
                    <p:blipFill>
                      <a:blip r:embed="rId18"/>
                      <a:stretch>
                        <a:fillRect/>
                      </a:stretch>
                    </p:blipFill>
                    <p:spPr>
                      <a:xfrm>
                        <a:off x="8973939" y="4163904"/>
                        <a:ext cx="1138802" cy="425486"/>
                      </a:xfrm>
                      <a:prstGeom prst="rect">
                        <a:avLst/>
                      </a:prstGeom>
                    </p:spPr>
                  </p:pic>
                </p:oleObj>
              </mc:Fallback>
            </mc:AlternateContent>
          </a:graphicData>
        </a:graphic>
      </p:graphicFrame>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5562228"/>
          </a:xfrm>
          <a:prstGeom prst="rect">
            <a:avLst/>
          </a:prstGeom>
          <a:noFill/>
        </p:spPr>
        <p:txBody>
          <a:bodyPr wrap="square" rtlCol="0">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在原假设      成立条件下，检验的</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统计量为：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为估计系数      的标准误。</a:t>
            </a: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1979</a:t>
            </a:r>
            <a:r>
              <a:rPr kumimoji="1" lang="zh-CN" altLang="en-US" sz="2400" dirty="0">
                <a:latin typeface="Times New Roman" panose="02020603050405020304" pitchFamily="18" charset="0"/>
                <a:ea typeface="+mn-ea"/>
                <a:cs typeface="Times New Roman" panose="02020603050405020304" pitchFamily="18" charset="0"/>
              </a:rPr>
              <a:t>）研究发现，在原假设成立的条件下，统计量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不服从 </a:t>
            </a:r>
            <a:r>
              <a:rPr kumimoji="1" lang="en-US" altLang="zh-CN" sz="2400"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分布，所以传统的 </a:t>
            </a:r>
            <a:r>
              <a:rPr kumimoji="1" lang="en-US" altLang="zh-CN" sz="2400"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检验失效。</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但可以证明该统计量存在极限分布，一般将其称为</a:t>
            </a:r>
            <a:r>
              <a:rPr kumimoji="1" lang="en-US" altLang="zh-CN" sz="2400" dirty="0">
                <a:latin typeface="Times New Roman" panose="02020603050405020304" pitchFamily="18" charset="0"/>
                <a:ea typeface="+mn-ea"/>
                <a:cs typeface="Times New Roman" panose="02020603050405020304" pitchFamily="18" charset="0"/>
              </a:rPr>
              <a:t>Dickey-Fuller</a:t>
            </a:r>
            <a:r>
              <a:rPr kumimoji="1" lang="zh-CN" altLang="en-US" sz="2400" dirty="0">
                <a:latin typeface="Times New Roman" panose="02020603050405020304" pitchFamily="18" charset="0"/>
                <a:ea typeface="+mn-ea"/>
                <a:cs typeface="Times New Roman" panose="02020603050405020304" pitchFamily="18" charset="0"/>
              </a:rPr>
              <a:t>分布，为了区分，该统计量有时也被称为     值。</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编制了</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检验的临界值表供查，后来</a:t>
            </a:r>
            <a:r>
              <a:rPr kumimoji="1" lang="en-US" altLang="zh-CN" sz="2400" dirty="0">
                <a:latin typeface="Times New Roman" panose="02020603050405020304" pitchFamily="18" charset="0"/>
                <a:ea typeface="+mn-ea"/>
                <a:cs typeface="Times New Roman" panose="02020603050405020304" pitchFamily="18" charset="0"/>
              </a:rPr>
              <a:t>Mackinnon</a:t>
            </a:r>
            <a:r>
              <a:rPr kumimoji="1" lang="zh-CN" altLang="en-US" sz="2400" dirty="0">
                <a:latin typeface="Times New Roman" panose="02020603050405020304" pitchFamily="18" charset="0"/>
                <a:ea typeface="+mn-ea"/>
                <a:cs typeface="Times New Roman" panose="02020603050405020304" pitchFamily="18" charset="0"/>
              </a:rPr>
              <a:t>对临界值进行扩充，形成了目前广泛应用的临界值表，在实际检验过程中，对于（</a:t>
            </a:r>
            <a:r>
              <a:rPr kumimoji="1" lang="en-US" altLang="zh-CN" sz="2400" dirty="0">
                <a:latin typeface="Times New Roman" panose="02020603050405020304" pitchFamily="18" charset="0"/>
                <a:ea typeface="+mn-ea"/>
                <a:cs typeface="Times New Roman" panose="02020603050405020304" pitchFamily="18" charset="0"/>
              </a:rPr>
              <a:t>5-1</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5-2</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5-3</a:t>
            </a:r>
            <a:r>
              <a:rPr kumimoji="1" lang="zh-CN" altLang="en-US" sz="2400" dirty="0">
                <a:latin typeface="Times New Roman" panose="02020603050405020304" pitchFamily="18" charset="0"/>
                <a:ea typeface="+mn-ea"/>
                <a:cs typeface="Times New Roman" panose="02020603050405020304" pitchFamily="18" charset="0"/>
              </a:rPr>
              <a:t>）式三种不同的单位根检验形式均有不同的临界值表。</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701131" y="980728"/>
          <a:ext cx="417413" cy="440748"/>
        </p:xfrm>
        <a:graphic>
          <a:graphicData uri="http://schemas.openxmlformats.org/presentationml/2006/ole">
            <mc:AlternateContent xmlns:mc="http://schemas.openxmlformats.org/markup-compatibility/2006">
              <mc:Choice xmlns:v="urn:schemas-microsoft-com:vml" Requires="v">
                <p:oleObj spid="_x0000_s2119" name="Equation" r:id="rId1" imgW="221615" imgH="233680" progId="Equation.DSMT4">
                  <p:embed/>
                </p:oleObj>
              </mc:Choice>
              <mc:Fallback>
                <p:oleObj name="Equation" r:id="rId1" imgW="221615" imgH="233680" progId="Equation.DSMT4">
                  <p:embed/>
                  <p:pic>
                    <p:nvPicPr>
                      <p:cNvPr id="0" name="图片 2118"/>
                      <p:cNvPicPr/>
                      <p:nvPr/>
                    </p:nvPicPr>
                    <p:blipFill>
                      <a:blip r:embed="rId2"/>
                      <a:stretch>
                        <a:fillRect/>
                      </a:stretch>
                    </p:blipFill>
                    <p:spPr>
                      <a:xfrm>
                        <a:off x="1701131" y="980728"/>
                        <a:ext cx="417413" cy="44074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550536" y="1628800"/>
          <a:ext cx="1237879" cy="982587"/>
        </p:xfrm>
        <a:graphic>
          <a:graphicData uri="http://schemas.openxmlformats.org/presentationml/2006/ole">
            <mc:AlternateContent xmlns:mc="http://schemas.openxmlformats.org/markup-compatibility/2006">
              <mc:Choice xmlns:v="urn:schemas-microsoft-com:vml" Requires="v">
                <p:oleObj spid="_x0000_s6" name="Equation" r:id="rId3" imgW="563880" imgH="447040" progId="Equation.DSMT4">
                  <p:embed/>
                </p:oleObj>
              </mc:Choice>
              <mc:Fallback>
                <p:oleObj name="Equation" r:id="rId3" imgW="563880" imgH="447040" progId="Equation.DSMT4">
                  <p:embed/>
                  <p:pic>
                    <p:nvPicPr>
                      <p:cNvPr id="0" name="图片 5"/>
                      <p:cNvPicPr/>
                      <p:nvPr/>
                    </p:nvPicPr>
                    <p:blipFill>
                      <a:blip r:embed="rId4"/>
                      <a:stretch>
                        <a:fillRect/>
                      </a:stretch>
                    </p:blipFill>
                    <p:spPr>
                      <a:xfrm>
                        <a:off x="5550536" y="1628800"/>
                        <a:ext cx="1237879" cy="98258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428353" y="2564904"/>
          <a:ext cx="481484" cy="573953"/>
        </p:xfrm>
        <a:graphic>
          <a:graphicData uri="http://schemas.openxmlformats.org/presentationml/2006/ole">
            <mc:AlternateContent xmlns:mc="http://schemas.openxmlformats.org/markup-compatibility/2006">
              <mc:Choice xmlns:v="urn:schemas-microsoft-com:vml" Requires="v">
                <p:oleObj spid="_x0000_s8" name="Equation" r:id="rId5" imgW="205740" imgH="245745" progId="Equation.DSMT4">
                  <p:embed/>
                </p:oleObj>
              </mc:Choice>
              <mc:Fallback>
                <p:oleObj name="Equation" r:id="rId5" imgW="205740" imgH="245745" progId="Equation.DSMT4">
                  <p:embed/>
                  <p:pic>
                    <p:nvPicPr>
                      <p:cNvPr id="0" name="图片 7"/>
                      <p:cNvPicPr/>
                      <p:nvPr/>
                    </p:nvPicPr>
                    <p:blipFill>
                      <a:blip r:embed="rId6"/>
                      <a:stretch>
                        <a:fillRect/>
                      </a:stretch>
                    </p:blipFill>
                    <p:spPr>
                      <a:xfrm>
                        <a:off x="1428353" y="2564904"/>
                        <a:ext cx="481484" cy="573953"/>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573339" y="2611387"/>
          <a:ext cx="356910" cy="504056"/>
        </p:xfrm>
        <a:graphic>
          <a:graphicData uri="http://schemas.openxmlformats.org/presentationml/2006/ole">
            <mc:AlternateContent xmlns:mc="http://schemas.openxmlformats.org/markup-compatibility/2006">
              <mc:Choice xmlns:v="urn:schemas-microsoft-com:vml" Requires="v">
                <p:oleObj spid="_x0000_s10" name="Equation" r:id="rId7" imgW="156845" imgH="221615" progId="Equation.DSMT4">
                  <p:embed/>
                </p:oleObj>
              </mc:Choice>
              <mc:Fallback>
                <p:oleObj name="Equation" r:id="rId7" imgW="156845" imgH="221615" progId="Equation.DSMT4">
                  <p:embed/>
                  <p:pic>
                    <p:nvPicPr>
                      <p:cNvPr id="0" name="图片 9"/>
                      <p:cNvPicPr/>
                      <p:nvPr/>
                    </p:nvPicPr>
                    <p:blipFill>
                      <a:blip r:embed="rId8"/>
                      <a:stretch>
                        <a:fillRect/>
                      </a:stretch>
                    </p:blipFill>
                    <p:spPr>
                      <a:xfrm>
                        <a:off x="3573339" y="2611387"/>
                        <a:ext cx="356910" cy="50405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249003" y="4334422"/>
          <a:ext cx="356910" cy="390722"/>
        </p:xfrm>
        <a:graphic>
          <a:graphicData uri="http://schemas.openxmlformats.org/presentationml/2006/ole">
            <mc:AlternateContent xmlns:mc="http://schemas.openxmlformats.org/markup-compatibility/2006">
              <mc:Choice xmlns:v="urn:schemas-microsoft-com:vml" Requires="v">
                <p:oleObj spid="_x0000_s12" name="Equation" r:id="rId9" imgW="132715" imgH="144780" progId="Equation.DSMT4">
                  <p:embed/>
                </p:oleObj>
              </mc:Choice>
              <mc:Fallback>
                <p:oleObj name="Equation" r:id="rId9" imgW="132715" imgH="144780" progId="Equation.DSMT4">
                  <p:embed/>
                  <p:pic>
                    <p:nvPicPr>
                      <p:cNvPr id="0" name="图片 11"/>
                      <p:cNvPicPr/>
                      <p:nvPr/>
                    </p:nvPicPr>
                    <p:blipFill>
                      <a:blip r:embed="rId10"/>
                      <a:stretch>
                        <a:fillRect/>
                      </a:stretch>
                    </p:blipFill>
                    <p:spPr>
                      <a:xfrm>
                        <a:off x="3249003" y="4334422"/>
                        <a:ext cx="356910" cy="390722"/>
                      </a:xfrm>
                      <a:prstGeom prst="rect">
                        <a:avLst/>
                      </a:prstGeom>
                    </p:spPr>
                  </p:pic>
                </p:oleObj>
              </mc:Fallback>
            </mc:AlternateContent>
          </a:graphicData>
        </a:graphic>
      </p:graphicFrame>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565456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在实际应用过程中，可以按照如下步骤开展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第一步，用</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法估计一阶自回归模型，得到</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估计系数：</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第二步，提出假设                   ，               ，检验用统计量常规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                          。当              时，对于（</a:t>
            </a:r>
            <a:r>
              <a:rPr kumimoji="1" lang="en-US" altLang="zh-CN" sz="2400" dirty="0">
                <a:latin typeface="Times New Roman" panose="02020603050405020304" pitchFamily="18" charset="0"/>
                <a:ea typeface="+mn-ea"/>
                <a:cs typeface="Times New Roman" panose="02020603050405020304" pitchFamily="18" charset="0"/>
              </a:rPr>
              <a:t>5-2</a:t>
            </a:r>
            <a:r>
              <a:rPr kumimoji="1" lang="zh-CN" altLang="en-US" sz="2400" dirty="0">
                <a:latin typeface="Times New Roman" panose="02020603050405020304" pitchFamily="18" charset="0"/>
                <a:ea typeface="+mn-ea"/>
                <a:cs typeface="Times New Roman" panose="02020603050405020304" pitchFamily="18" charset="0"/>
              </a:rPr>
              <a:t>）式的模型设定，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同理，也可以得到（</a:t>
            </a:r>
            <a:r>
              <a:rPr kumimoji="1" lang="en-US" altLang="zh-CN" sz="2400" dirty="0">
                <a:latin typeface="Times New Roman" panose="02020603050405020304" pitchFamily="18" charset="0"/>
                <a:ea typeface="+mn-ea"/>
                <a:cs typeface="Times New Roman" panose="02020603050405020304" pitchFamily="18" charset="0"/>
              </a:rPr>
              <a:t>5-1</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5-3</a:t>
            </a:r>
            <a:r>
              <a:rPr kumimoji="1" lang="zh-CN" altLang="en-US" sz="2400" dirty="0">
                <a:latin typeface="Times New Roman" panose="02020603050405020304" pitchFamily="18" charset="0"/>
                <a:ea typeface="+mn-ea"/>
                <a:cs typeface="Times New Roman" panose="02020603050405020304" pitchFamily="18" charset="0"/>
              </a:rPr>
              <a:t>）式的极限分布，这些分布均是</a:t>
            </a:r>
            <a:r>
              <a:rPr kumimoji="1" lang="en-US" altLang="zh-CN" sz="2400" dirty="0">
                <a:latin typeface="Times New Roman" panose="02020603050405020304" pitchFamily="18" charset="0"/>
                <a:ea typeface="+mn-ea"/>
                <a:cs typeface="Times New Roman" panose="02020603050405020304" pitchFamily="18" charset="0"/>
              </a:rPr>
              <a:t>Wiener</a:t>
            </a:r>
            <a:r>
              <a:rPr kumimoji="1" lang="zh-CN" altLang="en-US" sz="2400" dirty="0">
                <a:latin typeface="Times New Roman" panose="02020603050405020304" pitchFamily="18" charset="0"/>
                <a:ea typeface="+mn-ea"/>
                <a:cs typeface="Times New Roman" panose="02020603050405020304" pitchFamily="18" charset="0"/>
              </a:rPr>
              <a:t>过程的函数，由于它们无法用解析的方法求解，一般都是用模拟和数值计算的方法进行计算分析</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8613899" y="1268760"/>
          <a:ext cx="1530195" cy="920169"/>
        </p:xfrm>
        <a:graphic>
          <a:graphicData uri="http://schemas.openxmlformats.org/presentationml/2006/ole">
            <mc:AlternateContent xmlns:mc="http://schemas.openxmlformats.org/markup-compatibility/2006">
              <mc:Choice xmlns:v="urn:schemas-microsoft-com:vml" Requires="v">
                <p:oleObj spid="_x0000_s2119" name="Equation" r:id="rId1" imgW="805815" imgH="487680" progId="Equation.DSMT4">
                  <p:embed/>
                </p:oleObj>
              </mc:Choice>
              <mc:Fallback>
                <p:oleObj name="Equation" r:id="rId1" imgW="805815" imgH="487680" progId="Equation.DSMT4">
                  <p:embed/>
                  <p:pic>
                    <p:nvPicPr>
                      <p:cNvPr id="0" name="图片 2118"/>
                      <p:cNvPicPr/>
                      <p:nvPr/>
                    </p:nvPicPr>
                    <p:blipFill>
                      <a:blip r:embed="rId2"/>
                      <a:stretch>
                        <a:fillRect/>
                      </a:stretch>
                    </p:blipFill>
                    <p:spPr>
                      <a:xfrm>
                        <a:off x="8613899" y="1268760"/>
                        <a:ext cx="1530195" cy="920169"/>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997275" y="2242026"/>
          <a:ext cx="1350996" cy="494977"/>
        </p:xfrm>
        <a:graphic>
          <a:graphicData uri="http://schemas.openxmlformats.org/presentationml/2006/ole">
            <mc:AlternateContent xmlns:mc="http://schemas.openxmlformats.org/markup-compatibility/2006">
              <mc:Choice xmlns:v="urn:schemas-microsoft-com:vml" Requires="v">
                <p:oleObj spid="_x0000_s3" name="Equation" r:id="rId3" imgW="628650" imgH="233680" progId="Equation.DSMT4">
                  <p:embed/>
                </p:oleObj>
              </mc:Choice>
              <mc:Fallback>
                <p:oleObj name="Equation" r:id="rId3" imgW="628650" imgH="233680" progId="Equation.DSMT4">
                  <p:embed/>
                  <p:pic>
                    <p:nvPicPr>
                      <p:cNvPr id="0" name="图片 2"/>
                      <p:cNvPicPr/>
                      <p:nvPr/>
                    </p:nvPicPr>
                    <p:blipFill>
                      <a:blip r:embed="rId4"/>
                      <a:stretch>
                        <a:fillRect/>
                      </a:stretch>
                    </p:blipFill>
                    <p:spPr>
                      <a:xfrm>
                        <a:off x="2997275" y="2242026"/>
                        <a:ext cx="1350996" cy="49497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581451" y="2281058"/>
          <a:ext cx="1226840" cy="458379"/>
        </p:xfrm>
        <a:graphic>
          <a:graphicData uri="http://schemas.openxmlformats.org/presentationml/2006/ole">
            <mc:AlternateContent xmlns:mc="http://schemas.openxmlformats.org/markup-compatibility/2006">
              <mc:Choice xmlns:v="urn:schemas-microsoft-com:vml" Requires="v">
                <p:oleObj spid="_x0000_s4" name="Equation" r:id="rId5" imgW="616585" imgH="233680" progId="Equation.DSMT4">
                  <p:embed/>
                </p:oleObj>
              </mc:Choice>
              <mc:Fallback>
                <p:oleObj name="Equation" r:id="rId5" imgW="616585" imgH="233680" progId="Equation.DSMT4">
                  <p:embed/>
                  <p:pic>
                    <p:nvPicPr>
                      <p:cNvPr id="0" name="图片 3"/>
                      <p:cNvPicPr/>
                      <p:nvPr/>
                    </p:nvPicPr>
                    <p:blipFill>
                      <a:blip r:embed="rId6"/>
                      <a:stretch>
                        <a:fillRect/>
                      </a:stretch>
                    </p:blipFill>
                    <p:spPr>
                      <a:xfrm>
                        <a:off x="4581451" y="2281058"/>
                        <a:ext cx="1226840" cy="458379"/>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9910043" y="2043267"/>
          <a:ext cx="1226840" cy="892493"/>
        </p:xfrm>
        <a:graphic>
          <a:graphicData uri="http://schemas.openxmlformats.org/presentationml/2006/ole">
            <mc:AlternateContent xmlns:mc="http://schemas.openxmlformats.org/markup-compatibility/2006">
              <mc:Choice xmlns:v="urn:schemas-microsoft-com:vml" Requires="v">
                <p:oleObj spid="_x0000_s6" name="Equation" r:id="rId7" imgW="616585" imgH="447040" progId="Equation.DSMT4">
                  <p:embed/>
                </p:oleObj>
              </mc:Choice>
              <mc:Fallback>
                <p:oleObj name="Equation" r:id="rId7" imgW="616585" imgH="447040" progId="Equation.DSMT4">
                  <p:embed/>
                  <p:pic>
                    <p:nvPicPr>
                      <p:cNvPr id="0" name="图片 5"/>
                      <p:cNvPicPr/>
                      <p:nvPr/>
                    </p:nvPicPr>
                    <p:blipFill>
                      <a:blip r:embed="rId8"/>
                      <a:stretch>
                        <a:fillRect/>
                      </a:stretch>
                    </p:blipFill>
                    <p:spPr>
                      <a:xfrm>
                        <a:off x="9910043" y="2043267"/>
                        <a:ext cx="1226840" cy="892493"/>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125067" y="2935760"/>
          <a:ext cx="1008112" cy="360626"/>
        </p:xfrm>
        <a:graphic>
          <a:graphicData uri="http://schemas.openxmlformats.org/presentationml/2006/ole">
            <mc:AlternateContent xmlns:mc="http://schemas.openxmlformats.org/markup-compatibility/2006">
              <mc:Choice xmlns:v="urn:schemas-microsoft-com:vml" Requires="v">
                <p:oleObj spid="_x0000_s7" name="Equation" r:id="rId9" imgW="499745" imgH="180975" progId="Equation.DSMT4">
                  <p:embed/>
                </p:oleObj>
              </mc:Choice>
              <mc:Fallback>
                <p:oleObj name="Equation" r:id="rId9" imgW="499745" imgH="180975" progId="Equation.DSMT4">
                  <p:embed/>
                  <p:pic>
                    <p:nvPicPr>
                      <p:cNvPr id="0" name="图片 6"/>
                      <p:cNvPicPr/>
                      <p:nvPr/>
                    </p:nvPicPr>
                    <p:blipFill>
                      <a:blip r:embed="rId10"/>
                      <a:stretch>
                        <a:fillRect/>
                      </a:stretch>
                    </p:blipFill>
                    <p:spPr>
                      <a:xfrm>
                        <a:off x="1125067" y="2935760"/>
                        <a:ext cx="1008112" cy="36062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3103212" y="3517710"/>
          <a:ext cx="5751220" cy="1644782"/>
        </p:xfrm>
        <a:graphic>
          <a:graphicData uri="http://schemas.openxmlformats.org/presentationml/2006/ole">
            <mc:AlternateContent xmlns:mc="http://schemas.openxmlformats.org/markup-compatibility/2006">
              <mc:Choice xmlns:v="urn:schemas-microsoft-com:vml" Requires="v">
                <p:oleObj spid="_x0000_s8" name="Equation" r:id="rId11" imgW="2803525" imgH="805815" progId="Equation.DSMT4">
                  <p:embed/>
                </p:oleObj>
              </mc:Choice>
              <mc:Fallback>
                <p:oleObj name="Equation" r:id="rId11" imgW="2803525" imgH="805815" progId="Equation.DSMT4">
                  <p:embed/>
                  <p:pic>
                    <p:nvPicPr>
                      <p:cNvPr id="0" name="图片 7"/>
                      <p:cNvPicPr/>
                      <p:nvPr/>
                    </p:nvPicPr>
                    <p:blipFill>
                      <a:blip r:embed="rId12"/>
                      <a:stretch>
                        <a:fillRect/>
                      </a:stretch>
                    </p:blipFill>
                    <p:spPr>
                      <a:xfrm>
                        <a:off x="3103212" y="3517710"/>
                        <a:ext cx="5751220" cy="1644782"/>
                      </a:xfrm>
                      <a:prstGeom prst="rect">
                        <a:avLst/>
                      </a:prstGeom>
                    </p:spPr>
                  </p:pic>
                </p:oleObj>
              </mc:Fallback>
            </mc:AlternateContent>
          </a:graphicData>
        </a:graphic>
      </p:graphicFrame>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48.5,&quot;left&quot;:309.4,&quot;top&quot;:52.025039370078744,&quot;width&quot;:602.45}"/>
</p:tagLst>
</file>

<file path=ppt/tags/tag11.xml><?xml version="1.0" encoding="utf-8"?>
<p:tagLst xmlns:p="http://schemas.openxmlformats.org/presentationml/2006/main">
  <p:tag name="KSO_WM_DIAGRAM_VIRTUALLY_FRAME" val="{&quot;height&quot;:448.5,&quot;left&quot;:309.4,&quot;top&quot;:52.025039370078744,&quot;width&quot;:602.45}"/>
</p:tagLst>
</file>

<file path=ppt/tags/tag12.xml><?xml version="1.0" encoding="utf-8"?>
<p:tagLst xmlns:p="http://schemas.openxmlformats.org/presentationml/2006/main">
  <p:tag name="MH" val="20171108170119"/>
  <p:tag name="MH_LIBRARY" val="CONTENTS"/>
  <p:tag name="MH_TYPE" val="OTHERS"/>
  <p:tag name="ID" val="626766"/>
</p:tagLst>
</file>

<file path=ppt/tags/tag13.xml><?xml version="1.0" encoding="utf-8"?>
<p:tagLst xmlns:p="http://schemas.openxmlformats.org/presentationml/2006/main">
  <p:tag name="MH" val="20171108170119"/>
  <p:tag name="MH_LIBRARY" val="CONTENTS"/>
  <p:tag name="MH_TYPE" val="OTHERS"/>
  <p:tag name="ID" val="626766"/>
</p:tagLst>
</file>

<file path=ppt/tags/tag14.xml><?xml version="1.0" encoding="utf-8"?>
<p:tagLst xmlns:p="http://schemas.openxmlformats.org/presentationml/2006/main">
  <p:tag name="MH" val="20171108170119"/>
  <p:tag name="MH_LIBRARY" val="CONTENTS"/>
  <p:tag name="MH_TYPE" val="OTHERS"/>
  <p:tag name="ID" val="626766"/>
</p:tagLst>
</file>

<file path=ppt/tags/tag15.xml><?xml version="1.0" encoding="utf-8"?>
<p:tagLst xmlns:p="http://schemas.openxmlformats.org/presentationml/2006/main">
  <p:tag name="KSO_WM_DIAGRAM_VIRTUALLY_FRAME" val="{&quot;height&quot;:448.5,&quot;left&quot;:309.4,&quot;top&quot;:52.025039370078744,&quot;width&quot;:602.45}"/>
</p:tagLst>
</file>

<file path=ppt/tags/tag16.xml><?xml version="1.0" encoding="utf-8"?>
<p:tagLst xmlns:p="http://schemas.openxmlformats.org/presentationml/2006/main">
  <p:tag name="TABLE_ENDDRAG_ORIGIN_RECT" val="855*128"/>
  <p:tag name="TABLE_ENDDRAG_RECT" val="48*372*855*128"/>
</p:tagLst>
</file>

<file path=ppt/tags/tag17.xml><?xml version="1.0" encoding="utf-8"?>
<p:tagLst xmlns:p="http://schemas.openxmlformats.org/presentationml/2006/main">
  <p:tag name="TABLE_ENDDRAG_ORIGIN_RECT" val="867*136"/>
  <p:tag name="TABLE_ENDDRAG_RECT" val="36*385*867*136"/>
</p:tagLst>
</file>

<file path=ppt/tags/tag18.xml><?xml version="1.0" encoding="utf-8"?>
<p:tagLst xmlns:p="http://schemas.openxmlformats.org/presentationml/2006/main">
  <p:tag name="TABLE_ENDDRAG_ORIGIN_RECT" val="825*356"/>
  <p:tag name="TABLE_ENDDRAG_RECT" val="67*140*825*356"/>
</p:tagLst>
</file>

<file path=ppt/tags/tag19.xml><?xml version="1.0" encoding="utf-8"?>
<p:tagLst xmlns:p="http://schemas.openxmlformats.org/presentationml/2006/main">
  <p:tag name="COMMONDATA" val="eyJoZGlkIjoiMzY5YzYwYzVjZDdlMTMxOTFlZTVjZjk4MDRiYTBmZTIifQ=="/>
  <p:tag name="commondata" val="eyJoZGlkIjoiZTdlOTkxYzk0ZjVlOTVmNGVhNjE2ZWY5ZTBlMzY0Y2EifQ=="/>
</p:tagLst>
</file>

<file path=ppt/tags/tag2.xml><?xml version="1.0" encoding="utf-8"?>
<p:tagLst xmlns:p="http://schemas.openxmlformats.org/presentationml/2006/main">
  <p:tag name="SLIDEELEMTYPE" val="28"/>
</p:tagLst>
</file>

<file path=ppt/tags/tag3.xml><?xml version="1.0" encoding="utf-8"?>
<p:tagLst xmlns:p="http://schemas.openxmlformats.org/presentationml/2006/main">
  <p:tag name="KSO_WM_DIAGRAM_VIRTUALLY_FRAME" val="{&quot;height&quot;:448.5,&quot;left&quot;:309.4,&quot;top&quot;:52.025039370078744,&quot;width&quot;:602.45}"/>
</p:tagLst>
</file>

<file path=ppt/tags/tag4.xml><?xml version="1.0" encoding="utf-8"?>
<p:tagLst xmlns:p="http://schemas.openxmlformats.org/presentationml/2006/main">
  <p:tag name="KSO_WM_DIAGRAM_VIRTUALLY_FRAME" val="{&quot;height&quot;:448.5,&quot;left&quot;:309.4,&quot;top&quot;:52.025039370078744,&quot;width&quot;:602.45}"/>
</p:tagLst>
</file>

<file path=ppt/tags/tag5.xml><?xml version="1.0" encoding="utf-8"?>
<p:tagLst xmlns:p="http://schemas.openxmlformats.org/presentationml/2006/main">
  <p:tag name="KSO_WM_DIAGRAM_VIRTUALLY_FRAME" val="{&quot;height&quot;:448.5,&quot;left&quot;:309.4,&quot;top&quot;:52.025039370078744,&quot;width&quot;:602.45}"/>
</p:tagLst>
</file>

<file path=ppt/tags/tag6.xml><?xml version="1.0" encoding="utf-8"?>
<p:tagLst xmlns:p="http://schemas.openxmlformats.org/presentationml/2006/main">
  <p:tag name="KSO_WM_DIAGRAM_VIRTUALLY_FRAME" val="{&quot;height&quot;:448.5,&quot;left&quot;:309.4,&quot;top&quot;:52.025039370078744,&quot;width&quot;:602.45}"/>
</p:tagLst>
</file>

<file path=ppt/tags/tag7.xml><?xml version="1.0" encoding="utf-8"?>
<p:tagLst xmlns:p="http://schemas.openxmlformats.org/presentationml/2006/main">
  <p:tag name="KSO_WM_DIAGRAM_VIRTUALLY_FRAME" val="{&quot;height&quot;:448.5,&quot;left&quot;:309.4,&quot;top&quot;:52.025039370078744,&quot;width&quot;:602.45}"/>
</p:tagLst>
</file>

<file path=ppt/tags/tag8.xml><?xml version="1.0" encoding="utf-8"?>
<p:tagLst xmlns:p="http://schemas.openxmlformats.org/presentationml/2006/main">
  <p:tag name="KSO_WM_DIAGRAM_VIRTUALLY_FRAME" val="{&quot;height&quot;:448.5,&quot;left&quot;:309.4,&quot;top&quot;:52.025039370078744,&quot;width&quot;:602.45}"/>
</p:tagLst>
</file>

<file path=ppt/tags/tag9.xml><?xml version="1.0" encoding="utf-8"?>
<p:tagLst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22628</Words>
  <Application>WPS 演示</Application>
  <PresentationFormat>自定义</PresentationFormat>
  <Paragraphs>1441</Paragraphs>
  <Slides>68</Slides>
  <Notes>22</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226</vt:i4>
      </vt:variant>
      <vt:variant>
        <vt:lpstr>幻灯片标题</vt:lpstr>
      </vt:variant>
      <vt:variant>
        <vt:i4>68</vt:i4>
      </vt:variant>
    </vt:vector>
  </HeadingPairs>
  <TitlesOfParts>
    <vt:vector size="310"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Lucida Sans Unicode</vt:lpstr>
      <vt:lpstr>隶书</vt:lpstr>
      <vt:lpstr>仿宋</vt:lpstr>
      <vt:lpstr>Times New Roman</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第一节 单位根检验</vt:lpstr>
      <vt:lpstr>1、图形分析法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PowerPoint 演示文稿</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PowerPoint 演示文稿</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PowerPoint 演示文稿</vt:lpstr>
      <vt:lpstr>第五节 非平稳序列建模：误差修正模型</vt:lpstr>
      <vt:lpstr>1、单一方程的误差修正模型</vt:lpstr>
      <vt:lpstr>1、单一方程的误差修正模型</vt:lpstr>
      <vt:lpstr>2、多方程的误差修正模型</vt:lpstr>
      <vt:lpstr>2、多方程的误差修正模型</vt:lpstr>
      <vt:lpstr>2、多方程的误差修正模型</vt:lpstr>
      <vt:lpstr>2、多方程的误差修正模型</vt:lpstr>
      <vt:lpstr>2、多方程的误差修正模型</vt:lpstr>
      <vt:lpstr>2、多方程的误差修正模型</vt:lpstr>
      <vt:lpstr>PowerPoint 演示文稿</vt:lpstr>
      <vt:lpstr>课后习题</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作者</cp:lastModifiedBy>
  <cp:revision>1481</cp:revision>
  <dcterms:created xsi:type="dcterms:W3CDTF">2014-05-22T15:27:00Z</dcterms:created>
  <dcterms:modified xsi:type="dcterms:W3CDTF">2024-07-30T00:37:36Z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A41F6411F2FA4485A97EFF8B30B16938_12</vt:lpwstr>
  </property>
  <property fmtid="{D5CDD505-2E9C-101B-9397-08002B2CF9AE}" pid="3" name="KSOProductBuildVer">
    <vt:lpwstr>2052-12.1.0.17147</vt:lpwstr>
  </property>
</Properties>
</file>