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6"/>
  </p:handoutMasterIdLst>
  <p:sldIdLst>
    <p:sldId id="256" r:id="rId3"/>
    <p:sldId id="334" r:id="rId5"/>
    <p:sldId id="506" r:id="rId6"/>
    <p:sldId id="507" r:id="rId7"/>
    <p:sldId id="508" r:id="rId8"/>
    <p:sldId id="509" r:id="rId9"/>
    <p:sldId id="510" r:id="rId10"/>
    <p:sldId id="511" r:id="rId11"/>
    <p:sldId id="512" r:id="rId12"/>
    <p:sldId id="513" r:id="rId13"/>
    <p:sldId id="514" r:id="rId14"/>
    <p:sldId id="515" r:id="rId15"/>
    <p:sldId id="541" r:id="rId16"/>
    <p:sldId id="542" r:id="rId17"/>
    <p:sldId id="568" r:id="rId18"/>
    <p:sldId id="569" r:id="rId19"/>
    <p:sldId id="571" r:id="rId20"/>
    <p:sldId id="572" r:id="rId21"/>
    <p:sldId id="573" r:id="rId22"/>
    <p:sldId id="574" r:id="rId23"/>
    <p:sldId id="575" r:id="rId24"/>
    <p:sldId id="576" r:id="rId25"/>
    <p:sldId id="577" r:id="rId26"/>
    <p:sldId id="578" r:id="rId27"/>
    <p:sldId id="495" r:id="rId28"/>
    <p:sldId id="496" r:id="rId29"/>
    <p:sldId id="498" r:id="rId30"/>
    <p:sldId id="499" r:id="rId31"/>
    <p:sldId id="500" r:id="rId32"/>
    <p:sldId id="501" r:id="rId33"/>
    <p:sldId id="502" r:id="rId34"/>
    <p:sldId id="503" r:id="rId35"/>
    <p:sldId id="504" r:id="rId36"/>
    <p:sldId id="505" r:id="rId37"/>
    <p:sldId id="437" r:id="rId38"/>
    <p:sldId id="418" r:id="rId39"/>
    <p:sldId id="419" r:id="rId40"/>
    <p:sldId id="483" r:id="rId41"/>
    <p:sldId id="484" r:id="rId42"/>
    <p:sldId id="485" r:id="rId43"/>
    <p:sldId id="486" r:id="rId44"/>
    <p:sldId id="487" r:id="rId45"/>
    <p:sldId id="488" r:id="rId46"/>
    <p:sldId id="489" r:id="rId47"/>
    <p:sldId id="490" r:id="rId48"/>
    <p:sldId id="491" r:id="rId49"/>
    <p:sldId id="492" r:id="rId50"/>
    <p:sldId id="493" r:id="rId51"/>
    <p:sldId id="579" r:id="rId52"/>
    <p:sldId id="581" r:id="rId53"/>
    <p:sldId id="580" r:id="rId54"/>
    <p:sldId id="582" r:id="rId55"/>
    <p:sldId id="583" r:id="rId56"/>
    <p:sldId id="584" r:id="rId57"/>
    <p:sldId id="585" r:id="rId58"/>
    <p:sldId id="586" r:id="rId59"/>
    <p:sldId id="587" r:id="rId60"/>
    <p:sldId id="588" r:id="rId61"/>
    <p:sldId id="589" r:id="rId62"/>
    <p:sldId id="590" r:id="rId63"/>
    <p:sldId id="591" r:id="rId64"/>
    <p:sldId id="592" r:id="rId65"/>
    <p:sldId id="593" r:id="rId66"/>
    <p:sldId id="594" r:id="rId67"/>
    <p:sldId id="596" r:id="rId68"/>
    <p:sldId id="595" r:id="rId69"/>
    <p:sldId id="597" r:id="rId70"/>
    <p:sldId id="626" r:id="rId71"/>
    <p:sldId id="627" r:id="rId72"/>
    <p:sldId id="623" r:id="rId73"/>
    <p:sldId id="624" r:id="rId74"/>
    <p:sldId id="434" r:id="rId75"/>
  </p:sldIdLst>
  <p:sldSz cx="12186920" cy="6858000"/>
  <p:notesSz cx="6858000" cy="9144000"/>
  <p:custDataLst>
    <p:tags r:id="rId80"/>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1" userDrawn="1">
          <p15:clr>
            <a:srgbClr val="A4A3A4"/>
          </p15:clr>
        </p15:guide>
        <p15:guide id="2"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0" autoAdjust="0"/>
    <p:restoredTop sz="92103" autoAdjust="0"/>
  </p:normalViewPr>
  <p:slideViewPr>
    <p:cSldViewPr showGuides="1">
      <p:cViewPr varScale="1">
        <p:scale>
          <a:sx n="82" d="100"/>
          <a:sy n="82" d="100"/>
        </p:scale>
        <p:origin x="333" y="66"/>
      </p:cViewPr>
      <p:guideLst>
        <p:guide orient="horz" pos="2231"/>
        <p:guide pos="377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74"/>
        <p:guide pos="212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gs" Target="tags/tag17.xml"/><Relationship Id="rId8" Type="http://schemas.openxmlformats.org/officeDocument/2006/relationships/slide" Target="slides/slide5.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handoutMaster" Target="handoutMasters/handoutMaster1.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4.wmf"/><Relationship Id="rId8" Type="http://schemas.openxmlformats.org/officeDocument/2006/relationships/image" Target="../media/image13.wmf"/><Relationship Id="rId7" Type="http://schemas.openxmlformats.org/officeDocument/2006/relationships/image" Target="../media/image12.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0" Type="http://schemas.openxmlformats.org/officeDocument/2006/relationships/image" Target="../media/image15.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7" Type="http://schemas.openxmlformats.org/officeDocument/2006/relationships/image" Target="../media/image96.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1.vml.rels><?xml version="1.0" encoding="UTF-8" standalone="yes"?>
<Relationships xmlns="http://schemas.openxmlformats.org/package/2006/relationships"><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12.emf"/><Relationship Id="rId8" Type="http://schemas.openxmlformats.org/officeDocument/2006/relationships/image" Target="../media/image111.wmf"/><Relationship Id="rId7" Type="http://schemas.openxmlformats.org/officeDocument/2006/relationships/image" Target="../media/image110.emf"/><Relationship Id="rId6" Type="http://schemas.openxmlformats.org/officeDocument/2006/relationships/image" Target="../media/image109.wmf"/><Relationship Id="rId5" Type="http://schemas.openxmlformats.org/officeDocument/2006/relationships/image" Target="../media/image108.emf"/><Relationship Id="rId4" Type="http://schemas.openxmlformats.org/officeDocument/2006/relationships/image" Target="../media/image107.emf"/><Relationship Id="rId3" Type="http://schemas.openxmlformats.org/officeDocument/2006/relationships/image" Target="../media/image106.emf"/><Relationship Id="rId2" Type="http://schemas.openxmlformats.org/officeDocument/2006/relationships/image" Target="../media/image7.wmf"/><Relationship Id="rId17" Type="http://schemas.openxmlformats.org/officeDocument/2006/relationships/image" Target="../media/image120.emf"/><Relationship Id="rId16" Type="http://schemas.openxmlformats.org/officeDocument/2006/relationships/image" Target="../media/image119.emf"/><Relationship Id="rId15" Type="http://schemas.openxmlformats.org/officeDocument/2006/relationships/image" Target="../media/image118.emf"/><Relationship Id="rId14" Type="http://schemas.openxmlformats.org/officeDocument/2006/relationships/image" Target="../media/image117.emf"/><Relationship Id="rId13" Type="http://schemas.openxmlformats.org/officeDocument/2006/relationships/image" Target="../media/image116.emf"/><Relationship Id="rId12" Type="http://schemas.openxmlformats.org/officeDocument/2006/relationships/image" Target="../media/image115.emf"/><Relationship Id="rId11" Type="http://schemas.openxmlformats.org/officeDocument/2006/relationships/image" Target="../media/image114.emf"/><Relationship Id="rId10" Type="http://schemas.openxmlformats.org/officeDocument/2006/relationships/image" Target="../media/image113.emf"/><Relationship Id="rId1" Type="http://schemas.openxmlformats.org/officeDocument/2006/relationships/image" Target="../media/image105.wmf"/></Relationships>
</file>

<file path=ppt/drawings/_rels/vmlDrawing13.vml.rels><?xml version="1.0" encoding="UTF-8" standalone="yes"?>
<Relationships xmlns="http://schemas.openxmlformats.org/package/2006/relationships"><Relationship Id="rId9" Type="http://schemas.openxmlformats.org/officeDocument/2006/relationships/image" Target="../media/image123.emf"/><Relationship Id="rId8" Type="http://schemas.openxmlformats.org/officeDocument/2006/relationships/image" Target="../media/image122.emf"/><Relationship Id="rId7" Type="http://schemas.openxmlformats.org/officeDocument/2006/relationships/image" Target="../media/image111.wmf"/><Relationship Id="rId6" Type="http://schemas.openxmlformats.org/officeDocument/2006/relationships/image" Target="../media/image110.emf"/><Relationship Id="rId5" Type="http://schemas.openxmlformats.org/officeDocument/2006/relationships/image" Target="../media/image108.emf"/><Relationship Id="rId4" Type="http://schemas.openxmlformats.org/officeDocument/2006/relationships/image" Target="../media/image107.emf"/><Relationship Id="rId3" Type="http://schemas.openxmlformats.org/officeDocument/2006/relationships/image" Target="../media/image106.emf"/><Relationship Id="rId2" Type="http://schemas.openxmlformats.org/officeDocument/2006/relationships/image" Target="../media/image7.wmf"/><Relationship Id="rId15" Type="http://schemas.openxmlformats.org/officeDocument/2006/relationships/image" Target="../media/image129.emf"/><Relationship Id="rId14" Type="http://schemas.openxmlformats.org/officeDocument/2006/relationships/image" Target="../media/image128.emf"/><Relationship Id="rId13" Type="http://schemas.openxmlformats.org/officeDocument/2006/relationships/image" Target="../media/image127.emf"/><Relationship Id="rId12" Type="http://schemas.openxmlformats.org/officeDocument/2006/relationships/image" Target="../media/image126.emf"/><Relationship Id="rId11" Type="http://schemas.openxmlformats.org/officeDocument/2006/relationships/image" Target="../media/image125.emf"/><Relationship Id="rId10" Type="http://schemas.openxmlformats.org/officeDocument/2006/relationships/image" Target="../media/image124.emf"/><Relationship Id="rId1" Type="http://schemas.openxmlformats.org/officeDocument/2006/relationships/image" Target="../media/image12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37.emf"/><Relationship Id="rId7" Type="http://schemas.openxmlformats.org/officeDocument/2006/relationships/image" Target="../media/image136.emf"/><Relationship Id="rId6" Type="http://schemas.openxmlformats.org/officeDocument/2006/relationships/image" Target="../media/image135.emf"/><Relationship Id="rId5" Type="http://schemas.openxmlformats.org/officeDocument/2006/relationships/image" Target="../media/image134.emf"/><Relationship Id="rId4" Type="http://schemas.openxmlformats.org/officeDocument/2006/relationships/image" Target="../media/image133.emf"/><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image" Target="../media/image130.wmf"/></Relationships>
</file>

<file path=ppt/drawings/_rels/vmlDrawing15.vml.rels><?xml version="1.0" encoding="UTF-8" standalone="yes"?>
<Relationships xmlns="http://schemas.openxmlformats.org/package/2006/relationships"><Relationship Id="rId7" Type="http://schemas.openxmlformats.org/officeDocument/2006/relationships/image" Target="../media/image144.emf"/><Relationship Id="rId6" Type="http://schemas.openxmlformats.org/officeDocument/2006/relationships/image" Target="../media/image143.emf"/><Relationship Id="rId5" Type="http://schemas.openxmlformats.org/officeDocument/2006/relationships/image" Target="../media/image142.emf"/><Relationship Id="rId4" Type="http://schemas.openxmlformats.org/officeDocument/2006/relationships/image" Target="../media/image141.emf"/><Relationship Id="rId3" Type="http://schemas.openxmlformats.org/officeDocument/2006/relationships/image" Target="../media/image140.emf"/><Relationship Id="rId2" Type="http://schemas.openxmlformats.org/officeDocument/2006/relationships/image" Target="../media/image139.emf"/><Relationship Id="rId1" Type="http://schemas.openxmlformats.org/officeDocument/2006/relationships/image" Target="../media/image138.w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153.emf"/><Relationship Id="rId8" Type="http://schemas.openxmlformats.org/officeDocument/2006/relationships/image" Target="../media/image152.emf"/><Relationship Id="rId7" Type="http://schemas.openxmlformats.org/officeDocument/2006/relationships/image" Target="../media/image151.emf"/><Relationship Id="rId6" Type="http://schemas.openxmlformats.org/officeDocument/2006/relationships/image" Target="../media/image150.emf"/><Relationship Id="rId5" Type="http://schemas.openxmlformats.org/officeDocument/2006/relationships/image" Target="../media/image149.emf"/><Relationship Id="rId4" Type="http://schemas.openxmlformats.org/officeDocument/2006/relationships/image" Target="../media/image148.emf"/><Relationship Id="rId3" Type="http://schemas.openxmlformats.org/officeDocument/2006/relationships/image" Target="../media/image147.emf"/><Relationship Id="rId2" Type="http://schemas.openxmlformats.org/officeDocument/2006/relationships/image" Target="../media/image146.emf"/><Relationship Id="rId18" Type="http://schemas.openxmlformats.org/officeDocument/2006/relationships/image" Target="../media/image162.emf"/><Relationship Id="rId17" Type="http://schemas.openxmlformats.org/officeDocument/2006/relationships/image" Target="../media/image161.emf"/><Relationship Id="rId16" Type="http://schemas.openxmlformats.org/officeDocument/2006/relationships/image" Target="../media/image160.emf"/><Relationship Id="rId15" Type="http://schemas.openxmlformats.org/officeDocument/2006/relationships/image" Target="../media/image159.emf"/><Relationship Id="rId14" Type="http://schemas.openxmlformats.org/officeDocument/2006/relationships/image" Target="../media/image158.emf"/><Relationship Id="rId13" Type="http://schemas.openxmlformats.org/officeDocument/2006/relationships/image" Target="../media/image157.emf"/><Relationship Id="rId12" Type="http://schemas.openxmlformats.org/officeDocument/2006/relationships/image" Target="../media/image156.emf"/><Relationship Id="rId11" Type="http://schemas.openxmlformats.org/officeDocument/2006/relationships/image" Target="../media/image155.emf"/><Relationship Id="rId10" Type="http://schemas.openxmlformats.org/officeDocument/2006/relationships/image" Target="../media/image154.emf"/><Relationship Id="rId1" Type="http://schemas.openxmlformats.org/officeDocument/2006/relationships/image" Target="../media/image145.emf"/></Relationships>
</file>

<file path=ppt/drawings/_rels/vmlDrawing17.vml.rels><?xml version="1.0" encoding="UTF-8" standalone="yes"?>
<Relationships xmlns="http://schemas.openxmlformats.org/package/2006/relationships"><Relationship Id="rId9" Type="http://schemas.openxmlformats.org/officeDocument/2006/relationships/image" Target="../media/image172.wmf"/><Relationship Id="rId8" Type="http://schemas.openxmlformats.org/officeDocument/2006/relationships/image" Target="../media/image171.wmf"/><Relationship Id="rId7" Type="http://schemas.openxmlformats.org/officeDocument/2006/relationships/image" Target="../media/image170.wmf"/><Relationship Id="rId6" Type="http://schemas.openxmlformats.org/officeDocument/2006/relationships/image" Target="../media/image169.wmf"/><Relationship Id="rId5" Type="http://schemas.openxmlformats.org/officeDocument/2006/relationships/image" Target="../media/image168.wmf"/><Relationship Id="rId4" Type="http://schemas.openxmlformats.org/officeDocument/2006/relationships/image" Target="../media/image167.wmf"/><Relationship Id="rId3" Type="http://schemas.openxmlformats.org/officeDocument/2006/relationships/image" Target="../media/image166.wmf"/><Relationship Id="rId25" Type="http://schemas.openxmlformats.org/officeDocument/2006/relationships/image" Target="../media/image188.wmf"/><Relationship Id="rId24" Type="http://schemas.openxmlformats.org/officeDocument/2006/relationships/image" Target="../media/image187.wmf"/><Relationship Id="rId23" Type="http://schemas.openxmlformats.org/officeDocument/2006/relationships/image" Target="../media/image186.wmf"/><Relationship Id="rId22" Type="http://schemas.openxmlformats.org/officeDocument/2006/relationships/image" Target="../media/image185.wmf"/><Relationship Id="rId21" Type="http://schemas.openxmlformats.org/officeDocument/2006/relationships/image" Target="../media/image184.wmf"/><Relationship Id="rId20" Type="http://schemas.openxmlformats.org/officeDocument/2006/relationships/image" Target="../media/image183.wmf"/><Relationship Id="rId2" Type="http://schemas.openxmlformats.org/officeDocument/2006/relationships/image" Target="../media/image165.wmf"/><Relationship Id="rId19" Type="http://schemas.openxmlformats.org/officeDocument/2006/relationships/image" Target="../media/image182.wmf"/><Relationship Id="rId18" Type="http://schemas.openxmlformats.org/officeDocument/2006/relationships/image" Target="../media/image181.wmf"/><Relationship Id="rId17" Type="http://schemas.openxmlformats.org/officeDocument/2006/relationships/image" Target="../media/image180.wmf"/><Relationship Id="rId16" Type="http://schemas.openxmlformats.org/officeDocument/2006/relationships/image" Target="../media/image179.wmf"/><Relationship Id="rId15" Type="http://schemas.openxmlformats.org/officeDocument/2006/relationships/image" Target="../media/image178.wmf"/><Relationship Id="rId14" Type="http://schemas.openxmlformats.org/officeDocument/2006/relationships/image" Target="../media/image177.wmf"/><Relationship Id="rId13" Type="http://schemas.openxmlformats.org/officeDocument/2006/relationships/image" Target="../media/image176.wmf"/><Relationship Id="rId12" Type="http://schemas.openxmlformats.org/officeDocument/2006/relationships/image" Target="../media/image175.wmf"/><Relationship Id="rId11" Type="http://schemas.openxmlformats.org/officeDocument/2006/relationships/image" Target="../media/image174.wmf"/><Relationship Id="rId10" Type="http://schemas.openxmlformats.org/officeDocument/2006/relationships/image" Target="../media/image173.wmf"/><Relationship Id="rId1" Type="http://schemas.openxmlformats.org/officeDocument/2006/relationships/image" Target="../media/image164.wmf"/></Relationships>
</file>

<file path=ppt/drawings/_rels/vmlDrawing18.vml.rels><?xml version="1.0" encoding="UTF-8" standalone="yes"?>
<Relationships xmlns="http://schemas.openxmlformats.org/package/2006/relationships"><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19.vml.rels><?xml version="1.0" encoding="UTF-8" standalone="yes"?>
<Relationships xmlns="http://schemas.openxmlformats.org/package/2006/relationships"><Relationship Id="rId7" Type="http://schemas.openxmlformats.org/officeDocument/2006/relationships/image" Target="../media/image201.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24.emf"/><Relationship Id="rId8" Type="http://schemas.openxmlformats.org/officeDocument/2006/relationships/image" Target="../media/image23.wmf"/><Relationship Id="rId7" Type="http://schemas.openxmlformats.org/officeDocument/2006/relationships/image" Target="../media/image22.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9" Type="http://schemas.openxmlformats.org/officeDocument/2006/relationships/image" Target="../media/image210.wmf"/><Relationship Id="rId8" Type="http://schemas.openxmlformats.org/officeDocument/2006/relationships/image" Target="../media/image209.wmf"/><Relationship Id="rId7" Type="http://schemas.openxmlformats.org/officeDocument/2006/relationships/image" Target="../media/image208.wmf"/><Relationship Id="rId6" Type="http://schemas.openxmlformats.org/officeDocument/2006/relationships/image" Target="../media/image207.wmf"/><Relationship Id="rId5" Type="http://schemas.openxmlformats.org/officeDocument/2006/relationships/image" Target="../media/image206.wmf"/><Relationship Id="rId4" Type="http://schemas.openxmlformats.org/officeDocument/2006/relationships/image" Target="../media/image205.wmf"/><Relationship Id="rId3" Type="http://schemas.openxmlformats.org/officeDocument/2006/relationships/image" Target="../media/image204.wmf"/><Relationship Id="rId2" Type="http://schemas.openxmlformats.org/officeDocument/2006/relationships/image" Target="../media/image203.wmf"/><Relationship Id="rId17" Type="http://schemas.openxmlformats.org/officeDocument/2006/relationships/image" Target="../media/image218.wmf"/><Relationship Id="rId16" Type="http://schemas.openxmlformats.org/officeDocument/2006/relationships/image" Target="../media/image217.wmf"/><Relationship Id="rId15" Type="http://schemas.openxmlformats.org/officeDocument/2006/relationships/image" Target="../media/image216.wmf"/><Relationship Id="rId14" Type="http://schemas.openxmlformats.org/officeDocument/2006/relationships/image" Target="../media/image215.wmf"/><Relationship Id="rId13" Type="http://schemas.openxmlformats.org/officeDocument/2006/relationships/image" Target="../media/image214.wmf"/><Relationship Id="rId12" Type="http://schemas.openxmlformats.org/officeDocument/2006/relationships/image" Target="../media/image213.wmf"/><Relationship Id="rId11" Type="http://schemas.openxmlformats.org/officeDocument/2006/relationships/image" Target="../media/image212.wmf"/><Relationship Id="rId10" Type="http://schemas.openxmlformats.org/officeDocument/2006/relationships/image" Target="../media/image211.wmf"/><Relationship Id="rId1" Type="http://schemas.openxmlformats.org/officeDocument/2006/relationships/image" Target="../media/image20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s>
</file>

<file path=ppt/drawings/_rels/vmlDrawing23.vml.rels><?xml version="1.0" encoding="UTF-8" standalone="yes"?>
<Relationships xmlns="http://schemas.openxmlformats.org/package/2006/relationships"><Relationship Id="rId9" Type="http://schemas.openxmlformats.org/officeDocument/2006/relationships/image" Target="../media/image236.wmf"/><Relationship Id="rId8" Type="http://schemas.openxmlformats.org/officeDocument/2006/relationships/image" Target="../media/image235.wmf"/><Relationship Id="rId7" Type="http://schemas.openxmlformats.org/officeDocument/2006/relationships/image" Target="../media/image234.wmf"/><Relationship Id="rId6" Type="http://schemas.openxmlformats.org/officeDocument/2006/relationships/image" Target="../media/image233.wmf"/><Relationship Id="rId5" Type="http://schemas.openxmlformats.org/officeDocument/2006/relationships/image" Target="../media/image232.wmf"/><Relationship Id="rId4" Type="http://schemas.openxmlformats.org/officeDocument/2006/relationships/image" Target="../media/image231.wmf"/><Relationship Id="rId3" Type="http://schemas.openxmlformats.org/officeDocument/2006/relationships/image" Target="../media/image230.wmf"/><Relationship Id="rId2" Type="http://schemas.openxmlformats.org/officeDocument/2006/relationships/image" Target="../media/image229.wmf"/><Relationship Id="rId18" Type="http://schemas.openxmlformats.org/officeDocument/2006/relationships/image" Target="../media/image245.wmf"/><Relationship Id="rId17" Type="http://schemas.openxmlformats.org/officeDocument/2006/relationships/image" Target="../media/image244.wmf"/><Relationship Id="rId16" Type="http://schemas.openxmlformats.org/officeDocument/2006/relationships/image" Target="../media/image243.wmf"/><Relationship Id="rId15" Type="http://schemas.openxmlformats.org/officeDocument/2006/relationships/image" Target="../media/image242.wmf"/><Relationship Id="rId14" Type="http://schemas.openxmlformats.org/officeDocument/2006/relationships/image" Target="../media/image241.wmf"/><Relationship Id="rId13" Type="http://schemas.openxmlformats.org/officeDocument/2006/relationships/image" Target="../media/image240.wmf"/><Relationship Id="rId12" Type="http://schemas.openxmlformats.org/officeDocument/2006/relationships/image" Target="../media/image239.wmf"/><Relationship Id="rId11" Type="http://schemas.openxmlformats.org/officeDocument/2006/relationships/image" Target="../media/image238.wmf"/><Relationship Id="rId10" Type="http://schemas.openxmlformats.org/officeDocument/2006/relationships/image" Target="../media/image237.wmf"/><Relationship Id="rId1" Type="http://schemas.openxmlformats.org/officeDocument/2006/relationships/image" Target="../media/image228.wmf"/></Relationships>
</file>

<file path=ppt/drawings/_rels/vmlDrawing24.vml.rels><?xml version="1.0" encoding="UTF-8" standalone="yes"?>
<Relationships xmlns="http://schemas.openxmlformats.org/package/2006/relationships"><Relationship Id="rId9" Type="http://schemas.openxmlformats.org/officeDocument/2006/relationships/image" Target="../media/image253.wmf"/><Relationship Id="rId8" Type="http://schemas.openxmlformats.org/officeDocument/2006/relationships/image" Target="../media/image252.wmf"/><Relationship Id="rId7" Type="http://schemas.openxmlformats.org/officeDocument/2006/relationships/image" Target="../media/image251.wmf"/><Relationship Id="rId6" Type="http://schemas.openxmlformats.org/officeDocument/2006/relationships/image" Target="../media/image245.wmf"/><Relationship Id="rId5" Type="http://schemas.openxmlformats.org/officeDocument/2006/relationships/image" Target="../media/image250.wmf"/><Relationship Id="rId4" Type="http://schemas.openxmlformats.org/officeDocument/2006/relationships/image" Target="../media/image249.wmf"/><Relationship Id="rId3" Type="http://schemas.openxmlformats.org/officeDocument/2006/relationships/image" Target="../media/image248.wmf"/><Relationship Id="rId2" Type="http://schemas.openxmlformats.org/officeDocument/2006/relationships/image" Target="../media/image247.wmf"/><Relationship Id="rId13" Type="http://schemas.openxmlformats.org/officeDocument/2006/relationships/image" Target="../media/image257.wmf"/><Relationship Id="rId12" Type="http://schemas.openxmlformats.org/officeDocument/2006/relationships/image" Target="../media/image256.wmf"/><Relationship Id="rId11" Type="http://schemas.openxmlformats.org/officeDocument/2006/relationships/image" Target="../media/image255.wmf"/><Relationship Id="rId10" Type="http://schemas.openxmlformats.org/officeDocument/2006/relationships/image" Target="../media/image254.wmf"/><Relationship Id="rId1" Type="http://schemas.openxmlformats.org/officeDocument/2006/relationships/image" Target="../media/image246.wmf"/></Relationships>
</file>

<file path=ppt/drawings/_rels/vmlDrawing25.vml.rels><?xml version="1.0" encoding="UTF-8" standalone="yes"?>
<Relationships xmlns="http://schemas.openxmlformats.org/package/2006/relationships"><Relationship Id="rId9" Type="http://schemas.openxmlformats.org/officeDocument/2006/relationships/image" Target="../media/image265.wmf"/><Relationship Id="rId8" Type="http://schemas.openxmlformats.org/officeDocument/2006/relationships/image" Target="../media/image264.wmf"/><Relationship Id="rId7" Type="http://schemas.openxmlformats.org/officeDocument/2006/relationships/image" Target="../media/image263.wmf"/><Relationship Id="rId6" Type="http://schemas.openxmlformats.org/officeDocument/2006/relationships/image" Target="../media/image262.wmf"/><Relationship Id="rId5" Type="http://schemas.openxmlformats.org/officeDocument/2006/relationships/image" Target="../media/image261.wmf"/><Relationship Id="rId4" Type="http://schemas.openxmlformats.org/officeDocument/2006/relationships/image" Target="../media/image260.wmf"/><Relationship Id="rId3" Type="http://schemas.openxmlformats.org/officeDocument/2006/relationships/image" Target="../media/image259.wmf"/><Relationship Id="rId2" Type="http://schemas.openxmlformats.org/officeDocument/2006/relationships/image" Target="../media/image258.wmf"/><Relationship Id="rId16" Type="http://schemas.openxmlformats.org/officeDocument/2006/relationships/image" Target="../media/image272.wmf"/><Relationship Id="rId15" Type="http://schemas.openxmlformats.org/officeDocument/2006/relationships/image" Target="../media/image271.wmf"/><Relationship Id="rId14" Type="http://schemas.openxmlformats.org/officeDocument/2006/relationships/image" Target="../media/image270.wmf"/><Relationship Id="rId13" Type="http://schemas.openxmlformats.org/officeDocument/2006/relationships/image" Target="../media/image269.wmf"/><Relationship Id="rId12" Type="http://schemas.openxmlformats.org/officeDocument/2006/relationships/image" Target="../media/image268.wmf"/><Relationship Id="rId11" Type="http://schemas.openxmlformats.org/officeDocument/2006/relationships/image" Target="../media/image267.wmf"/><Relationship Id="rId10" Type="http://schemas.openxmlformats.org/officeDocument/2006/relationships/image" Target="../media/image266.wmf"/><Relationship Id="rId1" Type="http://schemas.openxmlformats.org/officeDocument/2006/relationships/image" Target="../media/image248.wmf"/></Relationships>
</file>

<file path=ppt/drawings/_rels/vmlDrawing26.vml.rels><?xml version="1.0" encoding="UTF-8" standalone="yes"?>
<Relationships xmlns="http://schemas.openxmlformats.org/package/2006/relationships"><Relationship Id="rId9" Type="http://schemas.openxmlformats.org/officeDocument/2006/relationships/image" Target="../media/image279.wmf"/><Relationship Id="rId8" Type="http://schemas.openxmlformats.org/officeDocument/2006/relationships/image" Target="../media/image278.wmf"/><Relationship Id="rId7" Type="http://schemas.openxmlformats.org/officeDocument/2006/relationships/image" Target="../media/image277.wmf"/><Relationship Id="rId6" Type="http://schemas.openxmlformats.org/officeDocument/2006/relationships/image" Target="../media/image276.wmf"/><Relationship Id="rId5" Type="http://schemas.openxmlformats.org/officeDocument/2006/relationships/image" Target="../media/image265.wmf"/><Relationship Id="rId4" Type="http://schemas.openxmlformats.org/officeDocument/2006/relationships/image" Target="../media/image262.wmf"/><Relationship Id="rId3" Type="http://schemas.openxmlformats.org/officeDocument/2006/relationships/image" Target="../media/image275.wmf"/><Relationship Id="rId2" Type="http://schemas.openxmlformats.org/officeDocument/2006/relationships/image" Target="../media/image274.wmf"/><Relationship Id="rId10" Type="http://schemas.openxmlformats.org/officeDocument/2006/relationships/image" Target="../media/image280.wmf"/><Relationship Id="rId1" Type="http://schemas.openxmlformats.org/officeDocument/2006/relationships/image" Target="../media/image273.wmf"/></Relationships>
</file>

<file path=ppt/drawings/_rels/vmlDrawing27.vml.rels><?xml version="1.0" encoding="UTF-8" standalone="yes"?>
<Relationships xmlns="http://schemas.openxmlformats.org/package/2006/relationships"><Relationship Id="rId9" Type="http://schemas.openxmlformats.org/officeDocument/2006/relationships/image" Target="../media/image286.wmf"/><Relationship Id="rId8" Type="http://schemas.openxmlformats.org/officeDocument/2006/relationships/image" Target="../media/image285.wmf"/><Relationship Id="rId7" Type="http://schemas.openxmlformats.org/officeDocument/2006/relationships/image" Target="../media/image284.wmf"/><Relationship Id="rId6" Type="http://schemas.openxmlformats.org/officeDocument/2006/relationships/image" Target="../media/image273.wmf"/><Relationship Id="rId5" Type="http://schemas.openxmlformats.org/officeDocument/2006/relationships/image" Target="../media/image283.wmf"/><Relationship Id="rId4" Type="http://schemas.openxmlformats.org/officeDocument/2006/relationships/image" Target="../media/image265.wmf"/><Relationship Id="rId3" Type="http://schemas.openxmlformats.org/officeDocument/2006/relationships/image" Target="../media/image262.wmf"/><Relationship Id="rId2" Type="http://schemas.openxmlformats.org/officeDocument/2006/relationships/image" Target="../media/image282.wmf"/><Relationship Id="rId11" Type="http://schemas.openxmlformats.org/officeDocument/2006/relationships/image" Target="../media/image288.wmf"/><Relationship Id="rId10" Type="http://schemas.openxmlformats.org/officeDocument/2006/relationships/image" Target="../media/image287.wmf"/><Relationship Id="rId1" Type="http://schemas.openxmlformats.org/officeDocument/2006/relationships/image" Target="../media/image281.wmf"/></Relationships>
</file>

<file path=ppt/drawings/_rels/vmlDrawing28.vml.rels><?xml version="1.0" encoding="UTF-8" standalone="yes"?>
<Relationships xmlns="http://schemas.openxmlformats.org/package/2006/relationships"><Relationship Id="rId9" Type="http://schemas.openxmlformats.org/officeDocument/2006/relationships/image" Target="../media/image294.wmf"/><Relationship Id="rId8" Type="http://schemas.openxmlformats.org/officeDocument/2006/relationships/image" Target="../media/image293.wmf"/><Relationship Id="rId7" Type="http://schemas.openxmlformats.org/officeDocument/2006/relationships/image" Target="../media/image292.wmf"/><Relationship Id="rId6" Type="http://schemas.openxmlformats.org/officeDocument/2006/relationships/image" Target="../media/image273.wmf"/><Relationship Id="rId5" Type="http://schemas.openxmlformats.org/officeDocument/2006/relationships/image" Target="../media/image291.wmf"/><Relationship Id="rId4" Type="http://schemas.openxmlformats.org/officeDocument/2006/relationships/image" Target="../media/image265.wmf"/><Relationship Id="rId3" Type="http://schemas.openxmlformats.org/officeDocument/2006/relationships/image" Target="../media/image262.wmf"/><Relationship Id="rId20" Type="http://schemas.openxmlformats.org/officeDocument/2006/relationships/image" Target="../media/image305.wmf"/><Relationship Id="rId2" Type="http://schemas.openxmlformats.org/officeDocument/2006/relationships/image" Target="../media/image290.wmf"/><Relationship Id="rId19" Type="http://schemas.openxmlformats.org/officeDocument/2006/relationships/image" Target="../media/image304.wmf"/><Relationship Id="rId18" Type="http://schemas.openxmlformats.org/officeDocument/2006/relationships/image" Target="../media/image303.wmf"/><Relationship Id="rId17" Type="http://schemas.openxmlformats.org/officeDocument/2006/relationships/image" Target="../media/image302.wmf"/><Relationship Id="rId16" Type="http://schemas.openxmlformats.org/officeDocument/2006/relationships/image" Target="../media/image301.wmf"/><Relationship Id="rId15" Type="http://schemas.openxmlformats.org/officeDocument/2006/relationships/image" Target="../media/image300.wmf"/><Relationship Id="rId14" Type="http://schemas.openxmlformats.org/officeDocument/2006/relationships/image" Target="../media/image299.wmf"/><Relationship Id="rId13" Type="http://schemas.openxmlformats.org/officeDocument/2006/relationships/image" Target="../media/image298.wmf"/><Relationship Id="rId12" Type="http://schemas.openxmlformats.org/officeDocument/2006/relationships/image" Target="../media/image297.wmf"/><Relationship Id="rId11" Type="http://schemas.openxmlformats.org/officeDocument/2006/relationships/image" Target="../media/image296.wmf"/><Relationship Id="rId10" Type="http://schemas.openxmlformats.org/officeDocument/2006/relationships/image" Target="../media/image295.wmf"/><Relationship Id="rId1" Type="http://schemas.openxmlformats.org/officeDocument/2006/relationships/image" Target="../media/image289.wmf"/></Relationships>
</file>

<file path=ppt/drawings/_rels/vmlDrawing29.vml.rels><?xml version="1.0" encoding="UTF-8" standalone="yes"?>
<Relationships xmlns="http://schemas.openxmlformats.org/package/2006/relationships"><Relationship Id="rId9" Type="http://schemas.openxmlformats.org/officeDocument/2006/relationships/image" Target="../media/image312.wmf"/><Relationship Id="rId8" Type="http://schemas.openxmlformats.org/officeDocument/2006/relationships/image" Target="../media/image311.wmf"/><Relationship Id="rId7" Type="http://schemas.openxmlformats.org/officeDocument/2006/relationships/image" Target="../media/image310.wmf"/><Relationship Id="rId6" Type="http://schemas.openxmlformats.org/officeDocument/2006/relationships/image" Target="../media/image309.wmf"/><Relationship Id="rId5" Type="http://schemas.openxmlformats.org/officeDocument/2006/relationships/image" Target="../media/image308.wmf"/><Relationship Id="rId4" Type="http://schemas.openxmlformats.org/officeDocument/2006/relationships/image" Target="../media/image265.wmf"/><Relationship Id="rId3" Type="http://schemas.openxmlformats.org/officeDocument/2006/relationships/image" Target="../media/image262.wmf"/><Relationship Id="rId22" Type="http://schemas.openxmlformats.org/officeDocument/2006/relationships/image" Target="../media/image325.wmf"/><Relationship Id="rId21" Type="http://schemas.openxmlformats.org/officeDocument/2006/relationships/image" Target="../media/image324.wmf"/><Relationship Id="rId20" Type="http://schemas.openxmlformats.org/officeDocument/2006/relationships/image" Target="../media/image323.wmf"/><Relationship Id="rId2" Type="http://schemas.openxmlformats.org/officeDocument/2006/relationships/image" Target="../media/image307.wmf"/><Relationship Id="rId19" Type="http://schemas.openxmlformats.org/officeDocument/2006/relationships/image" Target="../media/image322.wmf"/><Relationship Id="rId18" Type="http://schemas.openxmlformats.org/officeDocument/2006/relationships/image" Target="../media/image321.wmf"/><Relationship Id="rId17" Type="http://schemas.openxmlformats.org/officeDocument/2006/relationships/image" Target="../media/image320.wmf"/><Relationship Id="rId16" Type="http://schemas.openxmlformats.org/officeDocument/2006/relationships/image" Target="../media/image319.wmf"/><Relationship Id="rId15" Type="http://schemas.openxmlformats.org/officeDocument/2006/relationships/image" Target="../media/image318.wmf"/><Relationship Id="rId14" Type="http://schemas.openxmlformats.org/officeDocument/2006/relationships/image" Target="../media/image317.wmf"/><Relationship Id="rId13" Type="http://schemas.openxmlformats.org/officeDocument/2006/relationships/image" Target="../media/image316.wmf"/><Relationship Id="rId12" Type="http://schemas.openxmlformats.org/officeDocument/2006/relationships/image" Target="../media/image315.wmf"/><Relationship Id="rId11" Type="http://schemas.openxmlformats.org/officeDocument/2006/relationships/image" Target="../media/image314.wmf"/><Relationship Id="rId10" Type="http://schemas.openxmlformats.org/officeDocument/2006/relationships/image" Target="../media/image313.wmf"/><Relationship Id="rId1" Type="http://schemas.openxmlformats.org/officeDocument/2006/relationships/image" Target="../media/image30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2.wmf"/><Relationship Id="rId7" Type="http://schemas.openxmlformats.org/officeDocument/2006/relationships/image" Target="../media/image31.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9" Type="http://schemas.openxmlformats.org/officeDocument/2006/relationships/image" Target="../media/image316.wmf"/><Relationship Id="rId8" Type="http://schemas.openxmlformats.org/officeDocument/2006/relationships/image" Target="../media/image315.wmf"/><Relationship Id="rId7" Type="http://schemas.openxmlformats.org/officeDocument/2006/relationships/image" Target="../media/image314.wmf"/><Relationship Id="rId6" Type="http://schemas.openxmlformats.org/officeDocument/2006/relationships/image" Target="../media/image313.wmf"/><Relationship Id="rId5" Type="http://schemas.openxmlformats.org/officeDocument/2006/relationships/image" Target="../media/image327.wmf"/><Relationship Id="rId4" Type="http://schemas.openxmlformats.org/officeDocument/2006/relationships/image" Target="../media/image309.wmf"/><Relationship Id="rId3" Type="http://schemas.openxmlformats.org/officeDocument/2006/relationships/image" Target="../media/image326.wmf"/><Relationship Id="rId2" Type="http://schemas.openxmlformats.org/officeDocument/2006/relationships/image" Target="../media/image265.wmf"/><Relationship Id="rId15" Type="http://schemas.openxmlformats.org/officeDocument/2006/relationships/image" Target="../media/image330.wmf"/><Relationship Id="rId14" Type="http://schemas.openxmlformats.org/officeDocument/2006/relationships/image" Target="../media/image324.wmf"/><Relationship Id="rId13" Type="http://schemas.openxmlformats.org/officeDocument/2006/relationships/image" Target="../media/image323.wmf"/><Relationship Id="rId12" Type="http://schemas.openxmlformats.org/officeDocument/2006/relationships/image" Target="../media/image322.wmf"/><Relationship Id="rId11" Type="http://schemas.openxmlformats.org/officeDocument/2006/relationships/image" Target="../media/image329.wmf"/><Relationship Id="rId10" Type="http://schemas.openxmlformats.org/officeDocument/2006/relationships/image" Target="../media/image328.wmf"/><Relationship Id="rId1" Type="http://schemas.openxmlformats.org/officeDocument/2006/relationships/image" Target="../media/image262.w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335.wmf"/><Relationship Id="rId8" Type="http://schemas.openxmlformats.org/officeDocument/2006/relationships/image" Target="../media/image334.wmf"/><Relationship Id="rId7" Type="http://schemas.openxmlformats.org/officeDocument/2006/relationships/image" Target="../media/image326.wmf"/><Relationship Id="rId6" Type="http://schemas.openxmlformats.org/officeDocument/2006/relationships/image" Target="../media/image333.wmf"/><Relationship Id="rId5" Type="http://schemas.openxmlformats.org/officeDocument/2006/relationships/image" Target="../media/image332.wmf"/><Relationship Id="rId4" Type="http://schemas.openxmlformats.org/officeDocument/2006/relationships/image" Target="../media/image327.wmf"/><Relationship Id="rId3" Type="http://schemas.openxmlformats.org/officeDocument/2006/relationships/image" Target="../media/image331.wmf"/><Relationship Id="rId2" Type="http://schemas.openxmlformats.org/officeDocument/2006/relationships/image" Target="../media/image265.wmf"/><Relationship Id="rId12" Type="http://schemas.openxmlformats.org/officeDocument/2006/relationships/image" Target="../media/image338.wmf"/><Relationship Id="rId11" Type="http://schemas.openxmlformats.org/officeDocument/2006/relationships/image" Target="../media/image337.wmf"/><Relationship Id="rId10" Type="http://schemas.openxmlformats.org/officeDocument/2006/relationships/image" Target="../media/image336.wmf"/><Relationship Id="rId1" Type="http://schemas.openxmlformats.org/officeDocument/2006/relationships/image" Target="../media/image26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343.wmf"/><Relationship Id="rId7" Type="http://schemas.openxmlformats.org/officeDocument/2006/relationships/image" Target="../media/image342.wmf"/><Relationship Id="rId6" Type="http://schemas.openxmlformats.org/officeDocument/2006/relationships/image" Target="../media/image341.wmf"/><Relationship Id="rId5" Type="http://schemas.openxmlformats.org/officeDocument/2006/relationships/image" Target="../media/image340.wmf"/><Relationship Id="rId4" Type="http://schemas.openxmlformats.org/officeDocument/2006/relationships/image" Target="../media/image339.wmf"/><Relationship Id="rId3" Type="http://schemas.openxmlformats.org/officeDocument/2006/relationships/image" Target="../media/image332.wmf"/><Relationship Id="rId2" Type="http://schemas.openxmlformats.org/officeDocument/2006/relationships/image" Target="../media/image265.wmf"/><Relationship Id="rId1" Type="http://schemas.openxmlformats.org/officeDocument/2006/relationships/image" Target="../media/image262.wmf"/></Relationships>
</file>

<file path=ppt/drawings/_rels/vmlDrawing33.vml.rels><?xml version="1.0" encoding="UTF-8" standalone="yes"?>
<Relationships xmlns="http://schemas.openxmlformats.org/package/2006/relationships"><Relationship Id="rId7" Type="http://schemas.openxmlformats.org/officeDocument/2006/relationships/image" Target="../media/image347.wmf"/><Relationship Id="rId6" Type="http://schemas.openxmlformats.org/officeDocument/2006/relationships/image" Target="../media/image340.wmf"/><Relationship Id="rId5" Type="http://schemas.openxmlformats.org/officeDocument/2006/relationships/image" Target="../media/image346.wmf"/><Relationship Id="rId4" Type="http://schemas.openxmlformats.org/officeDocument/2006/relationships/image" Target="../media/image345.wmf"/><Relationship Id="rId3" Type="http://schemas.openxmlformats.org/officeDocument/2006/relationships/image" Target="../media/image344.wmf"/><Relationship Id="rId2" Type="http://schemas.openxmlformats.org/officeDocument/2006/relationships/image" Target="../media/image265.wmf"/><Relationship Id="rId1" Type="http://schemas.openxmlformats.org/officeDocument/2006/relationships/image" Target="../media/image26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65.wmf"/><Relationship Id="rId1" Type="http://schemas.openxmlformats.org/officeDocument/2006/relationships/image" Target="../media/image26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65.wmf"/><Relationship Id="rId1" Type="http://schemas.openxmlformats.org/officeDocument/2006/relationships/image" Target="../media/image262.wmf"/></Relationships>
</file>

<file path=ppt/drawings/_rels/vmlDrawing36.vml.rels><?xml version="1.0" encoding="UTF-8" standalone="yes"?>
<Relationships xmlns="http://schemas.openxmlformats.org/package/2006/relationships"><Relationship Id="rId5" Type="http://schemas.openxmlformats.org/officeDocument/2006/relationships/image" Target="../media/image350.wmf"/><Relationship Id="rId4" Type="http://schemas.openxmlformats.org/officeDocument/2006/relationships/image" Target="../media/image349.wmf"/><Relationship Id="rId3" Type="http://schemas.openxmlformats.org/officeDocument/2006/relationships/image" Target="../media/image348.wmf"/><Relationship Id="rId2" Type="http://schemas.openxmlformats.org/officeDocument/2006/relationships/image" Target="../media/image265.wmf"/><Relationship Id="rId1" Type="http://schemas.openxmlformats.org/officeDocument/2006/relationships/image" Target="../media/image26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353.wmf"/><Relationship Id="rId2" Type="http://schemas.openxmlformats.org/officeDocument/2006/relationships/image" Target="../media/image265.wmf"/><Relationship Id="rId1" Type="http://schemas.openxmlformats.org/officeDocument/2006/relationships/image" Target="../media/image262.wmf"/></Relationships>
</file>

<file path=ppt/drawings/_rels/vmlDrawing38.vml.rels><?xml version="1.0" encoding="UTF-8" standalone="yes"?>
<Relationships xmlns="http://schemas.openxmlformats.org/package/2006/relationships"><Relationship Id="rId4" Type="http://schemas.openxmlformats.org/officeDocument/2006/relationships/image" Target="../media/image355.wmf"/><Relationship Id="rId3" Type="http://schemas.openxmlformats.org/officeDocument/2006/relationships/image" Target="../media/image354.wmf"/><Relationship Id="rId2" Type="http://schemas.openxmlformats.org/officeDocument/2006/relationships/image" Target="../media/image265.wmf"/><Relationship Id="rId1" Type="http://schemas.openxmlformats.org/officeDocument/2006/relationships/image" Target="../media/image262.wmf"/></Relationships>
</file>

<file path=ppt/drawings/_rels/vmlDrawing39.vml.rels><?xml version="1.0" encoding="UTF-8" standalone="yes"?>
<Relationships xmlns="http://schemas.openxmlformats.org/package/2006/relationships"><Relationship Id="rId4" Type="http://schemas.openxmlformats.org/officeDocument/2006/relationships/image" Target="../media/image358.wmf"/><Relationship Id="rId3" Type="http://schemas.openxmlformats.org/officeDocument/2006/relationships/image" Target="../media/image357.wmf"/><Relationship Id="rId2" Type="http://schemas.openxmlformats.org/officeDocument/2006/relationships/image" Target="../media/image265.wmf"/><Relationship Id="rId1" Type="http://schemas.openxmlformats.org/officeDocument/2006/relationships/image" Target="../media/image26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emf"/><Relationship Id="rId7" Type="http://schemas.openxmlformats.org/officeDocument/2006/relationships/image" Target="../media/image39.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60.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49.wmf"/><Relationship Id="rId8" Type="http://schemas.openxmlformats.org/officeDocument/2006/relationships/image" Target="../media/image48.wmf"/><Relationship Id="rId7" Type="http://schemas.openxmlformats.org/officeDocument/2006/relationships/image" Target="../media/image47.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 Id="rId3" Type="http://schemas.openxmlformats.org/officeDocument/2006/relationships/image" Target="../media/image43.wmf"/><Relationship Id="rId2" Type="http://schemas.openxmlformats.org/officeDocument/2006/relationships/image" Target="../media/image42.wmf"/><Relationship Id="rId13" Type="http://schemas.openxmlformats.org/officeDocument/2006/relationships/image" Target="../media/image53.wmf"/><Relationship Id="rId12" Type="http://schemas.openxmlformats.org/officeDocument/2006/relationships/image" Target="../media/image52.wmf"/><Relationship Id="rId11" Type="http://schemas.openxmlformats.org/officeDocument/2006/relationships/image" Target="../media/image51.wmf"/><Relationship Id="rId10" Type="http://schemas.openxmlformats.org/officeDocument/2006/relationships/image" Target="../media/image50.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65.wmf"/><Relationship Id="rId8" Type="http://schemas.openxmlformats.org/officeDocument/2006/relationships/image" Target="../media/image64.wmf"/><Relationship Id="rId7" Type="http://schemas.openxmlformats.org/officeDocument/2006/relationships/image" Target="../media/image63.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3" Type="http://schemas.openxmlformats.org/officeDocument/2006/relationships/image" Target="../media/image59.wmf"/><Relationship Id="rId2" Type="http://schemas.openxmlformats.org/officeDocument/2006/relationships/image" Target="../media/image58.wmf"/><Relationship Id="rId10" Type="http://schemas.openxmlformats.org/officeDocument/2006/relationships/image" Target="../media/image66.wmf"/><Relationship Id="rId1"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75.wmf"/><Relationship Id="rId8" Type="http://schemas.openxmlformats.org/officeDocument/2006/relationships/image" Target="../media/image74.wmf"/><Relationship Id="rId7" Type="http://schemas.openxmlformats.org/officeDocument/2006/relationships/image" Target="../media/image73.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 Id="rId3" Type="http://schemas.openxmlformats.org/officeDocument/2006/relationships/image" Target="../media/image69.wmf"/><Relationship Id="rId2" Type="http://schemas.openxmlformats.org/officeDocument/2006/relationships/image" Target="../media/image68.wmf"/><Relationship Id="rId12" Type="http://schemas.openxmlformats.org/officeDocument/2006/relationships/image" Target="../media/image78.wmf"/><Relationship Id="rId11" Type="http://schemas.openxmlformats.org/officeDocument/2006/relationships/image" Target="../media/image77.wmf"/><Relationship Id="rId10" Type="http://schemas.openxmlformats.org/officeDocument/2006/relationships/image" Target="../media/image76.wmf"/><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87.wmf"/><Relationship Id="rId8" Type="http://schemas.openxmlformats.org/officeDocument/2006/relationships/image" Target="../media/image86.wmf"/><Relationship Id="rId7" Type="http://schemas.openxmlformats.org/officeDocument/2006/relationships/image" Target="../media/image85.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 Id="rId3" Type="http://schemas.openxmlformats.org/officeDocument/2006/relationships/image" Target="../media/image81.wmf"/><Relationship Id="rId2" Type="http://schemas.openxmlformats.org/officeDocument/2006/relationships/image" Target="../media/image80.wmf"/><Relationship Id="rId11" Type="http://schemas.openxmlformats.org/officeDocument/2006/relationships/image" Target="../media/image89.wmf"/><Relationship Id="rId10" Type="http://schemas.openxmlformats.org/officeDocument/2006/relationships/image" Target="../media/image88.wmf"/><Relationship Id="rId1"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4.pn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2.xml"/><Relationship Id="rId4" Type="http://schemas.openxmlformats.org/officeDocument/2006/relationships/image" Target="../media/image56.emf"/><Relationship Id="rId3" Type="http://schemas.openxmlformats.org/officeDocument/2006/relationships/oleObject" Target="../embeddings/oleObject50.bin"/><Relationship Id="rId2" Type="http://schemas.openxmlformats.org/officeDocument/2006/relationships/image" Target="../media/image55.wmf"/><Relationship Id="rId1" Type="http://schemas.openxmlformats.org/officeDocument/2006/relationships/oleObject" Target="../embeddings/oleObject4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55.bin"/><Relationship Id="rId8" Type="http://schemas.openxmlformats.org/officeDocument/2006/relationships/image" Target="../media/image60.wmf"/><Relationship Id="rId7" Type="http://schemas.openxmlformats.org/officeDocument/2006/relationships/oleObject" Target="../embeddings/oleObject54.bin"/><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image" Target="../media/image58.wmf"/><Relationship Id="rId3" Type="http://schemas.openxmlformats.org/officeDocument/2006/relationships/oleObject" Target="../embeddings/oleObject52.bin"/><Relationship Id="rId22" Type="http://schemas.openxmlformats.org/officeDocument/2006/relationships/vmlDrawing" Target="../drawings/vmlDrawing7.vml"/><Relationship Id="rId21" Type="http://schemas.openxmlformats.org/officeDocument/2006/relationships/slideLayout" Target="../slideLayouts/slideLayout12.xml"/><Relationship Id="rId20" Type="http://schemas.openxmlformats.org/officeDocument/2006/relationships/image" Target="../media/image66.wmf"/><Relationship Id="rId2" Type="http://schemas.openxmlformats.org/officeDocument/2006/relationships/image" Target="../media/image57.wmf"/><Relationship Id="rId19" Type="http://schemas.openxmlformats.org/officeDocument/2006/relationships/oleObject" Target="../embeddings/oleObject60.bin"/><Relationship Id="rId18" Type="http://schemas.openxmlformats.org/officeDocument/2006/relationships/image" Target="../media/image65.wmf"/><Relationship Id="rId17" Type="http://schemas.openxmlformats.org/officeDocument/2006/relationships/oleObject" Target="../embeddings/oleObject59.bin"/><Relationship Id="rId16" Type="http://schemas.openxmlformats.org/officeDocument/2006/relationships/image" Target="../media/image64.wmf"/><Relationship Id="rId15" Type="http://schemas.openxmlformats.org/officeDocument/2006/relationships/oleObject" Target="../embeddings/oleObject58.bin"/><Relationship Id="rId14" Type="http://schemas.openxmlformats.org/officeDocument/2006/relationships/image" Target="../media/image63.wmf"/><Relationship Id="rId13" Type="http://schemas.openxmlformats.org/officeDocument/2006/relationships/oleObject" Target="../embeddings/oleObject57.bin"/><Relationship Id="rId12" Type="http://schemas.openxmlformats.org/officeDocument/2006/relationships/image" Target="../media/image62.wmf"/><Relationship Id="rId11" Type="http://schemas.openxmlformats.org/officeDocument/2006/relationships/oleObject" Target="../embeddings/oleObject56.bin"/><Relationship Id="rId10" Type="http://schemas.openxmlformats.org/officeDocument/2006/relationships/image" Target="../media/image61.wmf"/><Relationship Id="rId1"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65.bin"/><Relationship Id="rId8" Type="http://schemas.openxmlformats.org/officeDocument/2006/relationships/image" Target="../media/image70.wmf"/><Relationship Id="rId7" Type="http://schemas.openxmlformats.org/officeDocument/2006/relationships/oleObject" Target="../embeddings/oleObject64.bin"/><Relationship Id="rId6" Type="http://schemas.openxmlformats.org/officeDocument/2006/relationships/image" Target="../media/image69.wmf"/><Relationship Id="rId5" Type="http://schemas.openxmlformats.org/officeDocument/2006/relationships/oleObject" Target="../embeddings/oleObject63.bin"/><Relationship Id="rId4" Type="http://schemas.openxmlformats.org/officeDocument/2006/relationships/image" Target="../media/image68.wmf"/><Relationship Id="rId3" Type="http://schemas.openxmlformats.org/officeDocument/2006/relationships/oleObject" Target="../embeddings/oleObject62.bin"/><Relationship Id="rId26" Type="http://schemas.openxmlformats.org/officeDocument/2006/relationships/vmlDrawing" Target="../drawings/vmlDrawing8.vml"/><Relationship Id="rId25" Type="http://schemas.openxmlformats.org/officeDocument/2006/relationships/slideLayout" Target="../slideLayouts/slideLayout12.xml"/><Relationship Id="rId24" Type="http://schemas.openxmlformats.org/officeDocument/2006/relationships/image" Target="../media/image78.wmf"/><Relationship Id="rId23" Type="http://schemas.openxmlformats.org/officeDocument/2006/relationships/oleObject" Target="../embeddings/oleObject72.bin"/><Relationship Id="rId22" Type="http://schemas.openxmlformats.org/officeDocument/2006/relationships/image" Target="../media/image77.wmf"/><Relationship Id="rId21" Type="http://schemas.openxmlformats.org/officeDocument/2006/relationships/oleObject" Target="../embeddings/oleObject71.bin"/><Relationship Id="rId20" Type="http://schemas.openxmlformats.org/officeDocument/2006/relationships/image" Target="../media/image76.wmf"/><Relationship Id="rId2" Type="http://schemas.openxmlformats.org/officeDocument/2006/relationships/image" Target="../media/image67.wmf"/><Relationship Id="rId19" Type="http://schemas.openxmlformats.org/officeDocument/2006/relationships/oleObject" Target="../embeddings/oleObject70.bin"/><Relationship Id="rId18" Type="http://schemas.openxmlformats.org/officeDocument/2006/relationships/image" Target="../media/image75.wmf"/><Relationship Id="rId17" Type="http://schemas.openxmlformats.org/officeDocument/2006/relationships/oleObject" Target="../embeddings/oleObject69.bin"/><Relationship Id="rId16" Type="http://schemas.openxmlformats.org/officeDocument/2006/relationships/image" Target="../media/image74.wmf"/><Relationship Id="rId15" Type="http://schemas.openxmlformats.org/officeDocument/2006/relationships/oleObject" Target="../embeddings/oleObject68.bin"/><Relationship Id="rId14" Type="http://schemas.openxmlformats.org/officeDocument/2006/relationships/image" Target="../media/image73.wmf"/><Relationship Id="rId13" Type="http://schemas.openxmlformats.org/officeDocument/2006/relationships/oleObject" Target="../embeddings/oleObject67.bin"/><Relationship Id="rId12" Type="http://schemas.openxmlformats.org/officeDocument/2006/relationships/image" Target="../media/image72.wmf"/><Relationship Id="rId11" Type="http://schemas.openxmlformats.org/officeDocument/2006/relationships/oleObject" Target="../embeddings/oleObject66.bin"/><Relationship Id="rId10" Type="http://schemas.openxmlformats.org/officeDocument/2006/relationships/image" Target="../media/image71.wmf"/><Relationship Id="rId1" Type="http://schemas.openxmlformats.org/officeDocument/2006/relationships/oleObject" Target="../embeddings/oleObject61.bin"/></Relationships>
</file>

<file path=ppt/slides/_rels/slide19.xml.rels><?xml version="1.0" encoding="UTF-8" standalone="yes"?>
<Relationships xmlns="http://schemas.openxmlformats.org/package/2006/relationships"><Relationship Id="rId9" Type="http://schemas.openxmlformats.org/officeDocument/2006/relationships/image" Target="../media/image82.wmf"/><Relationship Id="rId8" Type="http://schemas.openxmlformats.org/officeDocument/2006/relationships/oleObject" Target="../embeddings/oleObject77.bin"/><Relationship Id="rId7" Type="http://schemas.openxmlformats.org/officeDocument/2006/relationships/oleObject" Target="../embeddings/oleObject76.bin"/><Relationship Id="rId6" Type="http://schemas.openxmlformats.org/officeDocument/2006/relationships/image" Target="../media/image81.wmf"/><Relationship Id="rId5" Type="http://schemas.openxmlformats.org/officeDocument/2006/relationships/oleObject" Target="../embeddings/oleObject75.bin"/><Relationship Id="rId4" Type="http://schemas.openxmlformats.org/officeDocument/2006/relationships/image" Target="../media/image80.wmf"/><Relationship Id="rId3" Type="http://schemas.openxmlformats.org/officeDocument/2006/relationships/oleObject" Target="../embeddings/oleObject74.bin"/><Relationship Id="rId25" Type="http://schemas.openxmlformats.org/officeDocument/2006/relationships/vmlDrawing" Target="../drawings/vmlDrawing9.vml"/><Relationship Id="rId24" Type="http://schemas.openxmlformats.org/officeDocument/2006/relationships/slideLayout" Target="../slideLayouts/slideLayout12.xml"/><Relationship Id="rId23" Type="http://schemas.openxmlformats.org/officeDocument/2006/relationships/image" Target="../media/image89.wmf"/><Relationship Id="rId22" Type="http://schemas.openxmlformats.org/officeDocument/2006/relationships/oleObject" Target="../embeddings/oleObject84.bin"/><Relationship Id="rId21" Type="http://schemas.openxmlformats.org/officeDocument/2006/relationships/image" Target="../media/image88.wmf"/><Relationship Id="rId20" Type="http://schemas.openxmlformats.org/officeDocument/2006/relationships/oleObject" Target="../embeddings/oleObject83.bin"/><Relationship Id="rId2" Type="http://schemas.openxmlformats.org/officeDocument/2006/relationships/image" Target="../media/image79.wmf"/><Relationship Id="rId19" Type="http://schemas.openxmlformats.org/officeDocument/2006/relationships/image" Target="../media/image87.wmf"/><Relationship Id="rId18" Type="http://schemas.openxmlformats.org/officeDocument/2006/relationships/oleObject" Target="../embeddings/oleObject82.bin"/><Relationship Id="rId17" Type="http://schemas.openxmlformats.org/officeDocument/2006/relationships/image" Target="../media/image86.wmf"/><Relationship Id="rId16" Type="http://schemas.openxmlformats.org/officeDocument/2006/relationships/oleObject" Target="../embeddings/oleObject81.bin"/><Relationship Id="rId15" Type="http://schemas.openxmlformats.org/officeDocument/2006/relationships/image" Target="../media/image85.wmf"/><Relationship Id="rId14" Type="http://schemas.openxmlformats.org/officeDocument/2006/relationships/oleObject" Target="../embeddings/oleObject80.bin"/><Relationship Id="rId13" Type="http://schemas.openxmlformats.org/officeDocument/2006/relationships/image" Target="../media/image84.wmf"/><Relationship Id="rId12" Type="http://schemas.openxmlformats.org/officeDocument/2006/relationships/oleObject" Target="../embeddings/oleObject79.bin"/><Relationship Id="rId11" Type="http://schemas.openxmlformats.org/officeDocument/2006/relationships/image" Target="../media/image83.wmf"/><Relationship Id="rId10" Type="http://schemas.openxmlformats.org/officeDocument/2006/relationships/oleObject" Target="../embeddings/oleObject78.bin"/><Relationship Id="rId1" Type="http://schemas.openxmlformats.org/officeDocument/2006/relationships/oleObject" Target="../embeddings/oleObject73.bin"/></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image" Target="../media/image3.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89.bin"/><Relationship Id="rId8" Type="http://schemas.openxmlformats.org/officeDocument/2006/relationships/image" Target="../media/image93.wmf"/><Relationship Id="rId7" Type="http://schemas.openxmlformats.org/officeDocument/2006/relationships/oleObject" Target="../embeddings/oleObject88.bin"/><Relationship Id="rId6" Type="http://schemas.openxmlformats.org/officeDocument/2006/relationships/image" Target="../media/image92.wmf"/><Relationship Id="rId5" Type="http://schemas.openxmlformats.org/officeDocument/2006/relationships/oleObject" Target="../embeddings/oleObject87.bin"/><Relationship Id="rId4" Type="http://schemas.openxmlformats.org/officeDocument/2006/relationships/image" Target="../media/image91.wmf"/><Relationship Id="rId3" Type="http://schemas.openxmlformats.org/officeDocument/2006/relationships/oleObject" Target="../embeddings/oleObject86.bin"/><Relationship Id="rId2" Type="http://schemas.openxmlformats.org/officeDocument/2006/relationships/image" Target="../media/image90.wmf"/><Relationship Id="rId16" Type="http://schemas.openxmlformats.org/officeDocument/2006/relationships/vmlDrawing" Target="../drawings/vmlDrawing10.vml"/><Relationship Id="rId15" Type="http://schemas.openxmlformats.org/officeDocument/2006/relationships/slideLayout" Target="../slideLayouts/slideLayout12.xml"/><Relationship Id="rId14" Type="http://schemas.openxmlformats.org/officeDocument/2006/relationships/image" Target="../media/image96.wmf"/><Relationship Id="rId13" Type="http://schemas.openxmlformats.org/officeDocument/2006/relationships/oleObject" Target="../embeddings/oleObject91.bin"/><Relationship Id="rId12" Type="http://schemas.openxmlformats.org/officeDocument/2006/relationships/image" Target="../media/image95.wmf"/><Relationship Id="rId11" Type="http://schemas.openxmlformats.org/officeDocument/2006/relationships/oleObject" Target="../embeddings/oleObject90.bin"/><Relationship Id="rId10" Type="http://schemas.openxmlformats.org/officeDocument/2006/relationships/image" Target="../media/image94.wmf"/><Relationship Id="rId1" Type="http://schemas.openxmlformats.org/officeDocument/2006/relationships/oleObject" Target="../embeddings/oleObject85.bin"/></Relationships>
</file>

<file path=ppt/slides/_rels/slide22.xml.rels><?xml version="1.0" encoding="UTF-8" standalone="yes"?>
<Relationships xmlns="http://schemas.openxmlformats.org/package/2006/relationships"><Relationship Id="rId9" Type="http://schemas.openxmlformats.org/officeDocument/2006/relationships/image" Target="../media/image100.wmf"/><Relationship Id="rId8" Type="http://schemas.openxmlformats.org/officeDocument/2006/relationships/oleObject" Target="../embeddings/oleObject95.bin"/><Relationship Id="rId7" Type="http://schemas.openxmlformats.org/officeDocument/2006/relationships/image" Target="../media/image99.wmf"/><Relationship Id="rId6" Type="http://schemas.openxmlformats.org/officeDocument/2006/relationships/oleObject" Target="../embeddings/oleObject94.bin"/><Relationship Id="rId5" Type="http://schemas.openxmlformats.org/officeDocument/2006/relationships/image" Target="../media/image98.wmf"/><Relationship Id="rId4" Type="http://schemas.openxmlformats.org/officeDocument/2006/relationships/oleObject" Target="../embeddings/oleObject93.bin"/><Relationship Id="rId3" Type="http://schemas.openxmlformats.org/officeDocument/2006/relationships/image" Target="../media/image97.wmf"/><Relationship Id="rId2" Type="http://schemas.openxmlformats.org/officeDocument/2006/relationships/oleObject" Target="../embeddings/oleObject92.bin"/><Relationship Id="rId17" Type="http://schemas.openxmlformats.org/officeDocument/2006/relationships/vmlDrawing" Target="../drawings/vmlDrawing11.vml"/><Relationship Id="rId16" Type="http://schemas.openxmlformats.org/officeDocument/2006/relationships/slideLayout" Target="../slideLayouts/slideLayout12.xml"/><Relationship Id="rId15" Type="http://schemas.openxmlformats.org/officeDocument/2006/relationships/image" Target="../media/image102.wmf"/><Relationship Id="rId14" Type="http://schemas.openxmlformats.org/officeDocument/2006/relationships/oleObject" Target="../embeddings/oleObject99.bin"/><Relationship Id="rId13" Type="http://schemas.openxmlformats.org/officeDocument/2006/relationships/oleObject" Target="../embeddings/oleObject98.bin"/><Relationship Id="rId12" Type="http://schemas.openxmlformats.org/officeDocument/2006/relationships/oleObject" Target="../embeddings/oleObject97.bin"/><Relationship Id="rId11" Type="http://schemas.openxmlformats.org/officeDocument/2006/relationships/image" Target="../media/image101.wmf"/><Relationship Id="rId10" Type="http://schemas.openxmlformats.org/officeDocument/2006/relationships/oleObject" Target="../embeddings/oleObject96.bin"/><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104.bin"/><Relationship Id="rId8" Type="http://schemas.openxmlformats.org/officeDocument/2006/relationships/image" Target="../media/image107.emf"/><Relationship Id="rId7" Type="http://schemas.openxmlformats.org/officeDocument/2006/relationships/oleObject" Target="../embeddings/oleObject103.bin"/><Relationship Id="rId6" Type="http://schemas.openxmlformats.org/officeDocument/2006/relationships/image" Target="../media/image106.emf"/><Relationship Id="rId5" Type="http://schemas.openxmlformats.org/officeDocument/2006/relationships/oleObject" Target="../embeddings/oleObject102.bin"/><Relationship Id="rId4" Type="http://schemas.openxmlformats.org/officeDocument/2006/relationships/image" Target="../media/image7.wmf"/><Relationship Id="rId36" Type="http://schemas.openxmlformats.org/officeDocument/2006/relationships/vmlDrawing" Target="../drawings/vmlDrawing12.vml"/><Relationship Id="rId35" Type="http://schemas.openxmlformats.org/officeDocument/2006/relationships/slideLayout" Target="../slideLayouts/slideLayout12.xml"/><Relationship Id="rId34" Type="http://schemas.openxmlformats.org/officeDocument/2006/relationships/image" Target="../media/image120.emf"/><Relationship Id="rId33" Type="http://schemas.openxmlformats.org/officeDocument/2006/relationships/oleObject" Target="../embeddings/oleObject116.bin"/><Relationship Id="rId32" Type="http://schemas.openxmlformats.org/officeDocument/2006/relationships/image" Target="../media/image119.emf"/><Relationship Id="rId31" Type="http://schemas.openxmlformats.org/officeDocument/2006/relationships/oleObject" Target="../embeddings/oleObject115.bin"/><Relationship Id="rId30" Type="http://schemas.openxmlformats.org/officeDocument/2006/relationships/image" Target="../media/image118.emf"/><Relationship Id="rId3" Type="http://schemas.openxmlformats.org/officeDocument/2006/relationships/oleObject" Target="../embeddings/oleObject101.bin"/><Relationship Id="rId29" Type="http://schemas.openxmlformats.org/officeDocument/2006/relationships/oleObject" Target="../embeddings/oleObject114.bin"/><Relationship Id="rId28" Type="http://schemas.openxmlformats.org/officeDocument/2006/relationships/image" Target="../media/image117.emf"/><Relationship Id="rId27" Type="http://schemas.openxmlformats.org/officeDocument/2006/relationships/oleObject" Target="../embeddings/oleObject113.bin"/><Relationship Id="rId26" Type="http://schemas.openxmlformats.org/officeDocument/2006/relationships/image" Target="../media/image116.emf"/><Relationship Id="rId25" Type="http://schemas.openxmlformats.org/officeDocument/2006/relationships/oleObject" Target="../embeddings/oleObject112.bin"/><Relationship Id="rId24" Type="http://schemas.openxmlformats.org/officeDocument/2006/relationships/image" Target="../media/image115.emf"/><Relationship Id="rId23" Type="http://schemas.openxmlformats.org/officeDocument/2006/relationships/oleObject" Target="../embeddings/oleObject111.bin"/><Relationship Id="rId22" Type="http://schemas.openxmlformats.org/officeDocument/2006/relationships/image" Target="../media/image114.emf"/><Relationship Id="rId21" Type="http://schemas.openxmlformats.org/officeDocument/2006/relationships/oleObject" Target="../embeddings/oleObject110.bin"/><Relationship Id="rId20" Type="http://schemas.openxmlformats.org/officeDocument/2006/relationships/image" Target="../media/image113.emf"/><Relationship Id="rId2" Type="http://schemas.openxmlformats.org/officeDocument/2006/relationships/image" Target="../media/image105.wmf"/><Relationship Id="rId19" Type="http://schemas.openxmlformats.org/officeDocument/2006/relationships/oleObject" Target="../embeddings/oleObject109.bin"/><Relationship Id="rId18" Type="http://schemas.openxmlformats.org/officeDocument/2006/relationships/image" Target="../media/image112.emf"/><Relationship Id="rId17" Type="http://schemas.openxmlformats.org/officeDocument/2006/relationships/oleObject" Target="../embeddings/oleObject108.bin"/><Relationship Id="rId16" Type="http://schemas.openxmlformats.org/officeDocument/2006/relationships/image" Target="../media/image111.wmf"/><Relationship Id="rId15" Type="http://schemas.openxmlformats.org/officeDocument/2006/relationships/oleObject" Target="../embeddings/oleObject107.bin"/><Relationship Id="rId14" Type="http://schemas.openxmlformats.org/officeDocument/2006/relationships/image" Target="../media/image110.emf"/><Relationship Id="rId13" Type="http://schemas.openxmlformats.org/officeDocument/2006/relationships/oleObject" Target="../embeddings/oleObject106.bin"/><Relationship Id="rId12" Type="http://schemas.openxmlformats.org/officeDocument/2006/relationships/image" Target="../media/image109.wmf"/><Relationship Id="rId11" Type="http://schemas.openxmlformats.org/officeDocument/2006/relationships/oleObject" Target="../embeddings/oleObject105.bin"/><Relationship Id="rId10" Type="http://schemas.openxmlformats.org/officeDocument/2006/relationships/image" Target="../media/image108.emf"/><Relationship Id="rId1" Type="http://schemas.openxmlformats.org/officeDocument/2006/relationships/oleObject" Target="../embeddings/oleObject100.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121.bin"/><Relationship Id="rId8" Type="http://schemas.openxmlformats.org/officeDocument/2006/relationships/image" Target="../media/image107.emf"/><Relationship Id="rId7" Type="http://schemas.openxmlformats.org/officeDocument/2006/relationships/oleObject" Target="../embeddings/oleObject120.bin"/><Relationship Id="rId6" Type="http://schemas.openxmlformats.org/officeDocument/2006/relationships/image" Target="../media/image106.emf"/><Relationship Id="rId5" Type="http://schemas.openxmlformats.org/officeDocument/2006/relationships/oleObject" Target="../embeddings/oleObject119.bin"/><Relationship Id="rId4" Type="http://schemas.openxmlformats.org/officeDocument/2006/relationships/image" Target="../media/image7.wmf"/><Relationship Id="rId33" Type="http://schemas.openxmlformats.org/officeDocument/2006/relationships/notesSlide" Target="../notesSlides/notesSlide2.xml"/><Relationship Id="rId32" Type="http://schemas.openxmlformats.org/officeDocument/2006/relationships/vmlDrawing" Target="../drawings/vmlDrawing13.vml"/><Relationship Id="rId31" Type="http://schemas.openxmlformats.org/officeDocument/2006/relationships/slideLayout" Target="../slideLayouts/slideLayout12.xml"/><Relationship Id="rId30" Type="http://schemas.openxmlformats.org/officeDocument/2006/relationships/image" Target="../media/image129.emf"/><Relationship Id="rId3" Type="http://schemas.openxmlformats.org/officeDocument/2006/relationships/oleObject" Target="../embeddings/oleObject118.bin"/><Relationship Id="rId29" Type="http://schemas.openxmlformats.org/officeDocument/2006/relationships/oleObject" Target="../embeddings/oleObject131.bin"/><Relationship Id="rId28" Type="http://schemas.openxmlformats.org/officeDocument/2006/relationships/image" Target="../media/image128.emf"/><Relationship Id="rId27" Type="http://schemas.openxmlformats.org/officeDocument/2006/relationships/oleObject" Target="../embeddings/oleObject130.bin"/><Relationship Id="rId26" Type="http://schemas.openxmlformats.org/officeDocument/2006/relationships/image" Target="../media/image127.emf"/><Relationship Id="rId25" Type="http://schemas.openxmlformats.org/officeDocument/2006/relationships/oleObject" Target="../embeddings/oleObject129.bin"/><Relationship Id="rId24" Type="http://schemas.openxmlformats.org/officeDocument/2006/relationships/image" Target="../media/image126.emf"/><Relationship Id="rId23" Type="http://schemas.openxmlformats.org/officeDocument/2006/relationships/oleObject" Target="../embeddings/oleObject128.bin"/><Relationship Id="rId22" Type="http://schemas.openxmlformats.org/officeDocument/2006/relationships/image" Target="../media/image125.emf"/><Relationship Id="rId21" Type="http://schemas.openxmlformats.org/officeDocument/2006/relationships/oleObject" Target="../embeddings/oleObject127.bin"/><Relationship Id="rId20" Type="http://schemas.openxmlformats.org/officeDocument/2006/relationships/image" Target="../media/image124.emf"/><Relationship Id="rId2" Type="http://schemas.openxmlformats.org/officeDocument/2006/relationships/image" Target="../media/image121.wmf"/><Relationship Id="rId19" Type="http://schemas.openxmlformats.org/officeDocument/2006/relationships/oleObject" Target="../embeddings/oleObject126.bin"/><Relationship Id="rId18" Type="http://schemas.openxmlformats.org/officeDocument/2006/relationships/image" Target="../media/image123.emf"/><Relationship Id="rId17" Type="http://schemas.openxmlformats.org/officeDocument/2006/relationships/oleObject" Target="../embeddings/oleObject125.bin"/><Relationship Id="rId16" Type="http://schemas.openxmlformats.org/officeDocument/2006/relationships/image" Target="../media/image122.emf"/><Relationship Id="rId15" Type="http://schemas.openxmlformats.org/officeDocument/2006/relationships/oleObject" Target="../embeddings/oleObject124.bin"/><Relationship Id="rId14" Type="http://schemas.openxmlformats.org/officeDocument/2006/relationships/image" Target="../media/image111.wmf"/><Relationship Id="rId13" Type="http://schemas.openxmlformats.org/officeDocument/2006/relationships/oleObject" Target="../embeddings/oleObject123.bin"/><Relationship Id="rId12" Type="http://schemas.openxmlformats.org/officeDocument/2006/relationships/image" Target="../media/image110.emf"/><Relationship Id="rId11" Type="http://schemas.openxmlformats.org/officeDocument/2006/relationships/oleObject" Target="../embeddings/oleObject122.bin"/><Relationship Id="rId10" Type="http://schemas.openxmlformats.org/officeDocument/2006/relationships/image" Target="../media/image108.emf"/><Relationship Id="rId1" Type="http://schemas.openxmlformats.org/officeDocument/2006/relationships/oleObject" Target="../embeddings/oleObject117.bin"/></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136.bin"/><Relationship Id="rId8" Type="http://schemas.openxmlformats.org/officeDocument/2006/relationships/image" Target="../media/image133.emf"/><Relationship Id="rId7" Type="http://schemas.openxmlformats.org/officeDocument/2006/relationships/oleObject" Target="../embeddings/oleObject135.bin"/><Relationship Id="rId6" Type="http://schemas.openxmlformats.org/officeDocument/2006/relationships/image" Target="../media/image132.emf"/><Relationship Id="rId5" Type="http://schemas.openxmlformats.org/officeDocument/2006/relationships/oleObject" Target="../embeddings/oleObject134.bin"/><Relationship Id="rId4" Type="http://schemas.openxmlformats.org/officeDocument/2006/relationships/image" Target="../media/image131.emf"/><Relationship Id="rId3" Type="http://schemas.openxmlformats.org/officeDocument/2006/relationships/oleObject" Target="../embeddings/oleObject133.bin"/><Relationship Id="rId2" Type="http://schemas.openxmlformats.org/officeDocument/2006/relationships/image" Target="../media/image130.wmf"/><Relationship Id="rId19" Type="http://schemas.openxmlformats.org/officeDocument/2006/relationships/notesSlide" Target="../notesSlides/notesSlide3.xml"/><Relationship Id="rId18" Type="http://schemas.openxmlformats.org/officeDocument/2006/relationships/vmlDrawing" Target="../drawings/vmlDrawing14.vml"/><Relationship Id="rId17" Type="http://schemas.openxmlformats.org/officeDocument/2006/relationships/slideLayout" Target="../slideLayouts/slideLayout12.xml"/><Relationship Id="rId16" Type="http://schemas.openxmlformats.org/officeDocument/2006/relationships/image" Target="../media/image137.emf"/><Relationship Id="rId15" Type="http://schemas.openxmlformats.org/officeDocument/2006/relationships/oleObject" Target="../embeddings/oleObject139.bin"/><Relationship Id="rId14" Type="http://schemas.openxmlformats.org/officeDocument/2006/relationships/image" Target="../media/image136.emf"/><Relationship Id="rId13" Type="http://schemas.openxmlformats.org/officeDocument/2006/relationships/oleObject" Target="../embeddings/oleObject138.bin"/><Relationship Id="rId12" Type="http://schemas.openxmlformats.org/officeDocument/2006/relationships/image" Target="../media/image135.emf"/><Relationship Id="rId11" Type="http://schemas.openxmlformats.org/officeDocument/2006/relationships/oleObject" Target="../embeddings/oleObject137.bin"/><Relationship Id="rId10" Type="http://schemas.openxmlformats.org/officeDocument/2006/relationships/image" Target="../media/image134.emf"/><Relationship Id="rId1" Type="http://schemas.openxmlformats.org/officeDocument/2006/relationships/oleObject" Target="../embeddings/oleObject13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144.bin"/><Relationship Id="rId8" Type="http://schemas.openxmlformats.org/officeDocument/2006/relationships/image" Target="../media/image141.emf"/><Relationship Id="rId7" Type="http://schemas.openxmlformats.org/officeDocument/2006/relationships/oleObject" Target="../embeddings/oleObject143.bin"/><Relationship Id="rId6" Type="http://schemas.openxmlformats.org/officeDocument/2006/relationships/image" Target="../media/image140.emf"/><Relationship Id="rId5" Type="http://schemas.openxmlformats.org/officeDocument/2006/relationships/oleObject" Target="../embeddings/oleObject142.bin"/><Relationship Id="rId4" Type="http://schemas.openxmlformats.org/officeDocument/2006/relationships/image" Target="../media/image139.emf"/><Relationship Id="rId3" Type="http://schemas.openxmlformats.org/officeDocument/2006/relationships/oleObject" Target="../embeddings/oleObject141.bin"/><Relationship Id="rId2" Type="http://schemas.openxmlformats.org/officeDocument/2006/relationships/image" Target="../media/image138.wmf"/><Relationship Id="rId17" Type="http://schemas.openxmlformats.org/officeDocument/2006/relationships/notesSlide" Target="../notesSlides/notesSlide4.xml"/><Relationship Id="rId16" Type="http://schemas.openxmlformats.org/officeDocument/2006/relationships/vmlDrawing" Target="../drawings/vmlDrawing15.vml"/><Relationship Id="rId15" Type="http://schemas.openxmlformats.org/officeDocument/2006/relationships/slideLayout" Target="../slideLayouts/slideLayout12.xml"/><Relationship Id="rId14" Type="http://schemas.openxmlformats.org/officeDocument/2006/relationships/image" Target="../media/image144.emf"/><Relationship Id="rId13" Type="http://schemas.openxmlformats.org/officeDocument/2006/relationships/oleObject" Target="../embeddings/oleObject146.bin"/><Relationship Id="rId12" Type="http://schemas.openxmlformats.org/officeDocument/2006/relationships/image" Target="../media/image143.emf"/><Relationship Id="rId11" Type="http://schemas.openxmlformats.org/officeDocument/2006/relationships/oleObject" Target="../embeddings/oleObject145.bin"/><Relationship Id="rId10" Type="http://schemas.openxmlformats.org/officeDocument/2006/relationships/image" Target="../media/image142.emf"/><Relationship Id="rId1" Type="http://schemas.openxmlformats.org/officeDocument/2006/relationships/oleObject" Target="../embeddings/oleObject140.bin"/></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151.bin"/><Relationship Id="rId8" Type="http://schemas.openxmlformats.org/officeDocument/2006/relationships/image" Target="../media/image148.emf"/><Relationship Id="rId7" Type="http://schemas.openxmlformats.org/officeDocument/2006/relationships/oleObject" Target="../embeddings/oleObject150.bin"/><Relationship Id="rId6" Type="http://schemas.openxmlformats.org/officeDocument/2006/relationships/image" Target="../media/image147.emf"/><Relationship Id="rId5" Type="http://schemas.openxmlformats.org/officeDocument/2006/relationships/oleObject" Target="../embeddings/oleObject149.bin"/><Relationship Id="rId4" Type="http://schemas.openxmlformats.org/officeDocument/2006/relationships/image" Target="../media/image146.emf"/><Relationship Id="rId39" Type="http://schemas.openxmlformats.org/officeDocument/2006/relationships/notesSlide" Target="../notesSlides/notesSlide5.xml"/><Relationship Id="rId38" Type="http://schemas.openxmlformats.org/officeDocument/2006/relationships/vmlDrawing" Target="../drawings/vmlDrawing16.vml"/><Relationship Id="rId37" Type="http://schemas.openxmlformats.org/officeDocument/2006/relationships/slideLayout" Target="../slideLayouts/slideLayout12.xml"/><Relationship Id="rId36" Type="http://schemas.openxmlformats.org/officeDocument/2006/relationships/image" Target="../media/image162.emf"/><Relationship Id="rId35" Type="http://schemas.openxmlformats.org/officeDocument/2006/relationships/oleObject" Target="../embeddings/oleObject164.bin"/><Relationship Id="rId34" Type="http://schemas.openxmlformats.org/officeDocument/2006/relationships/image" Target="../media/image161.emf"/><Relationship Id="rId33" Type="http://schemas.openxmlformats.org/officeDocument/2006/relationships/oleObject" Target="../embeddings/oleObject163.bin"/><Relationship Id="rId32" Type="http://schemas.openxmlformats.org/officeDocument/2006/relationships/image" Target="../media/image160.emf"/><Relationship Id="rId31" Type="http://schemas.openxmlformats.org/officeDocument/2006/relationships/oleObject" Target="../embeddings/oleObject162.bin"/><Relationship Id="rId30" Type="http://schemas.openxmlformats.org/officeDocument/2006/relationships/image" Target="../media/image159.emf"/><Relationship Id="rId3" Type="http://schemas.openxmlformats.org/officeDocument/2006/relationships/oleObject" Target="../embeddings/oleObject148.bin"/><Relationship Id="rId29" Type="http://schemas.openxmlformats.org/officeDocument/2006/relationships/oleObject" Target="../embeddings/oleObject161.bin"/><Relationship Id="rId28" Type="http://schemas.openxmlformats.org/officeDocument/2006/relationships/image" Target="../media/image158.emf"/><Relationship Id="rId27" Type="http://schemas.openxmlformats.org/officeDocument/2006/relationships/oleObject" Target="../embeddings/oleObject160.bin"/><Relationship Id="rId26" Type="http://schemas.openxmlformats.org/officeDocument/2006/relationships/image" Target="../media/image157.emf"/><Relationship Id="rId25" Type="http://schemas.openxmlformats.org/officeDocument/2006/relationships/oleObject" Target="../embeddings/oleObject159.bin"/><Relationship Id="rId24" Type="http://schemas.openxmlformats.org/officeDocument/2006/relationships/image" Target="../media/image156.emf"/><Relationship Id="rId23" Type="http://schemas.openxmlformats.org/officeDocument/2006/relationships/oleObject" Target="../embeddings/oleObject158.bin"/><Relationship Id="rId22" Type="http://schemas.openxmlformats.org/officeDocument/2006/relationships/image" Target="../media/image155.emf"/><Relationship Id="rId21" Type="http://schemas.openxmlformats.org/officeDocument/2006/relationships/oleObject" Target="../embeddings/oleObject157.bin"/><Relationship Id="rId20" Type="http://schemas.openxmlformats.org/officeDocument/2006/relationships/image" Target="../media/image154.emf"/><Relationship Id="rId2" Type="http://schemas.openxmlformats.org/officeDocument/2006/relationships/image" Target="../media/image145.emf"/><Relationship Id="rId19" Type="http://schemas.openxmlformats.org/officeDocument/2006/relationships/oleObject" Target="../embeddings/oleObject156.bin"/><Relationship Id="rId18" Type="http://schemas.openxmlformats.org/officeDocument/2006/relationships/image" Target="../media/image153.emf"/><Relationship Id="rId17" Type="http://schemas.openxmlformats.org/officeDocument/2006/relationships/oleObject" Target="../embeddings/oleObject155.bin"/><Relationship Id="rId16" Type="http://schemas.openxmlformats.org/officeDocument/2006/relationships/image" Target="../media/image152.emf"/><Relationship Id="rId15" Type="http://schemas.openxmlformats.org/officeDocument/2006/relationships/oleObject" Target="../embeddings/oleObject154.bin"/><Relationship Id="rId14" Type="http://schemas.openxmlformats.org/officeDocument/2006/relationships/image" Target="../media/image151.emf"/><Relationship Id="rId13" Type="http://schemas.openxmlformats.org/officeDocument/2006/relationships/oleObject" Target="../embeddings/oleObject153.bin"/><Relationship Id="rId12" Type="http://schemas.openxmlformats.org/officeDocument/2006/relationships/image" Target="../media/image150.emf"/><Relationship Id="rId11" Type="http://schemas.openxmlformats.org/officeDocument/2006/relationships/oleObject" Target="../embeddings/oleObject152.bin"/><Relationship Id="rId10" Type="http://schemas.openxmlformats.org/officeDocument/2006/relationships/image" Target="../media/image149.emf"/><Relationship Id="rId1" Type="http://schemas.openxmlformats.org/officeDocument/2006/relationships/oleObject" Target="../embeddings/oleObject147.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9" Type="http://schemas.openxmlformats.org/officeDocument/2006/relationships/oleObject" Target="../embeddings/oleObject169.bin"/><Relationship Id="rId8" Type="http://schemas.openxmlformats.org/officeDocument/2006/relationships/image" Target="../media/image167.wmf"/><Relationship Id="rId7" Type="http://schemas.openxmlformats.org/officeDocument/2006/relationships/oleObject" Target="../embeddings/oleObject168.bin"/><Relationship Id="rId6" Type="http://schemas.openxmlformats.org/officeDocument/2006/relationships/image" Target="../media/image166.wmf"/><Relationship Id="rId54" Type="http://schemas.openxmlformats.org/officeDocument/2006/relationships/vmlDrawing" Target="../drawings/vmlDrawing17.vml"/><Relationship Id="rId53" Type="http://schemas.openxmlformats.org/officeDocument/2006/relationships/slideLayout" Target="../slideLayouts/slideLayout12.xml"/><Relationship Id="rId52" Type="http://schemas.openxmlformats.org/officeDocument/2006/relationships/image" Target="../media/image188.wmf"/><Relationship Id="rId51" Type="http://schemas.openxmlformats.org/officeDocument/2006/relationships/oleObject" Target="../embeddings/oleObject191.bin"/><Relationship Id="rId50" Type="http://schemas.openxmlformats.org/officeDocument/2006/relationships/image" Target="../media/image187.wmf"/><Relationship Id="rId5" Type="http://schemas.openxmlformats.org/officeDocument/2006/relationships/oleObject" Target="../embeddings/oleObject167.bin"/><Relationship Id="rId49" Type="http://schemas.openxmlformats.org/officeDocument/2006/relationships/oleObject" Target="../embeddings/oleObject190.bin"/><Relationship Id="rId48" Type="http://schemas.openxmlformats.org/officeDocument/2006/relationships/image" Target="../media/image186.wmf"/><Relationship Id="rId47" Type="http://schemas.openxmlformats.org/officeDocument/2006/relationships/oleObject" Target="../embeddings/oleObject189.bin"/><Relationship Id="rId46" Type="http://schemas.openxmlformats.org/officeDocument/2006/relationships/image" Target="../media/image185.wmf"/><Relationship Id="rId45" Type="http://schemas.openxmlformats.org/officeDocument/2006/relationships/oleObject" Target="../embeddings/oleObject188.bin"/><Relationship Id="rId44" Type="http://schemas.openxmlformats.org/officeDocument/2006/relationships/image" Target="../media/image184.wmf"/><Relationship Id="rId43" Type="http://schemas.openxmlformats.org/officeDocument/2006/relationships/oleObject" Target="../embeddings/oleObject187.bin"/><Relationship Id="rId42" Type="http://schemas.openxmlformats.org/officeDocument/2006/relationships/image" Target="../media/image183.wmf"/><Relationship Id="rId41" Type="http://schemas.openxmlformats.org/officeDocument/2006/relationships/oleObject" Target="../embeddings/oleObject186.bin"/><Relationship Id="rId40" Type="http://schemas.openxmlformats.org/officeDocument/2006/relationships/image" Target="../media/image182.wmf"/><Relationship Id="rId4" Type="http://schemas.openxmlformats.org/officeDocument/2006/relationships/image" Target="../media/image165.wmf"/><Relationship Id="rId39" Type="http://schemas.openxmlformats.org/officeDocument/2006/relationships/oleObject" Target="../embeddings/oleObject185.bin"/><Relationship Id="rId38" Type="http://schemas.openxmlformats.org/officeDocument/2006/relationships/image" Target="../media/image181.wmf"/><Relationship Id="rId37" Type="http://schemas.openxmlformats.org/officeDocument/2006/relationships/oleObject" Target="../embeddings/oleObject184.bin"/><Relationship Id="rId36" Type="http://schemas.openxmlformats.org/officeDocument/2006/relationships/image" Target="../media/image180.wmf"/><Relationship Id="rId35" Type="http://schemas.openxmlformats.org/officeDocument/2006/relationships/oleObject" Target="../embeddings/oleObject183.bin"/><Relationship Id="rId34" Type="http://schemas.openxmlformats.org/officeDocument/2006/relationships/image" Target="../media/image179.wmf"/><Relationship Id="rId33" Type="http://schemas.openxmlformats.org/officeDocument/2006/relationships/oleObject" Target="../embeddings/oleObject182.bin"/><Relationship Id="rId32" Type="http://schemas.openxmlformats.org/officeDocument/2006/relationships/image" Target="../media/image178.wmf"/><Relationship Id="rId31" Type="http://schemas.openxmlformats.org/officeDocument/2006/relationships/oleObject" Target="../embeddings/oleObject181.bin"/><Relationship Id="rId30" Type="http://schemas.openxmlformats.org/officeDocument/2006/relationships/image" Target="../media/image177.wmf"/><Relationship Id="rId3" Type="http://schemas.openxmlformats.org/officeDocument/2006/relationships/oleObject" Target="../embeddings/oleObject166.bin"/><Relationship Id="rId29" Type="http://schemas.openxmlformats.org/officeDocument/2006/relationships/oleObject" Target="../embeddings/oleObject180.bin"/><Relationship Id="rId28" Type="http://schemas.openxmlformats.org/officeDocument/2006/relationships/image" Target="../media/image176.wmf"/><Relationship Id="rId27" Type="http://schemas.openxmlformats.org/officeDocument/2006/relationships/oleObject" Target="../embeddings/oleObject179.bin"/><Relationship Id="rId26" Type="http://schemas.openxmlformats.org/officeDocument/2006/relationships/oleObject" Target="../embeddings/oleObject178.bin"/><Relationship Id="rId25" Type="http://schemas.openxmlformats.org/officeDocument/2006/relationships/image" Target="../media/image175.wmf"/><Relationship Id="rId24" Type="http://schemas.openxmlformats.org/officeDocument/2006/relationships/oleObject" Target="../embeddings/oleObject177.bin"/><Relationship Id="rId23" Type="http://schemas.openxmlformats.org/officeDocument/2006/relationships/image" Target="../media/image174.wmf"/><Relationship Id="rId22" Type="http://schemas.openxmlformats.org/officeDocument/2006/relationships/oleObject" Target="../embeddings/oleObject176.bin"/><Relationship Id="rId21" Type="http://schemas.openxmlformats.org/officeDocument/2006/relationships/oleObject" Target="../embeddings/oleObject175.bin"/><Relationship Id="rId20" Type="http://schemas.openxmlformats.org/officeDocument/2006/relationships/image" Target="../media/image173.wmf"/><Relationship Id="rId2" Type="http://schemas.openxmlformats.org/officeDocument/2006/relationships/image" Target="../media/image164.wmf"/><Relationship Id="rId19" Type="http://schemas.openxmlformats.org/officeDocument/2006/relationships/oleObject" Target="../embeddings/oleObject174.bin"/><Relationship Id="rId18" Type="http://schemas.openxmlformats.org/officeDocument/2006/relationships/image" Target="../media/image172.wmf"/><Relationship Id="rId17" Type="http://schemas.openxmlformats.org/officeDocument/2006/relationships/oleObject" Target="../embeddings/oleObject173.bin"/><Relationship Id="rId16" Type="http://schemas.openxmlformats.org/officeDocument/2006/relationships/image" Target="../media/image171.wmf"/><Relationship Id="rId15" Type="http://schemas.openxmlformats.org/officeDocument/2006/relationships/oleObject" Target="../embeddings/oleObject172.bin"/><Relationship Id="rId14" Type="http://schemas.openxmlformats.org/officeDocument/2006/relationships/image" Target="../media/image170.wmf"/><Relationship Id="rId13" Type="http://schemas.openxmlformats.org/officeDocument/2006/relationships/oleObject" Target="../embeddings/oleObject171.bin"/><Relationship Id="rId12" Type="http://schemas.openxmlformats.org/officeDocument/2006/relationships/image" Target="../media/image169.wmf"/><Relationship Id="rId11" Type="http://schemas.openxmlformats.org/officeDocument/2006/relationships/oleObject" Target="../embeddings/oleObject170.bin"/><Relationship Id="rId10" Type="http://schemas.openxmlformats.org/officeDocument/2006/relationships/image" Target="../media/image168.wmf"/><Relationship Id="rId1" Type="http://schemas.openxmlformats.org/officeDocument/2006/relationships/oleObject" Target="../embeddings/oleObject165.bin"/></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196.bin"/><Relationship Id="rId8" Type="http://schemas.openxmlformats.org/officeDocument/2006/relationships/image" Target="../media/image192.wmf"/><Relationship Id="rId7" Type="http://schemas.openxmlformats.org/officeDocument/2006/relationships/oleObject" Target="../embeddings/oleObject195.bin"/><Relationship Id="rId6" Type="http://schemas.openxmlformats.org/officeDocument/2006/relationships/image" Target="../media/image191.wmf"/><Relationship Id="rId5" Type="http://schemas.openxmlformats.org/officeDocument/2006/relationships/oleObject" Target="../embeddings/oleObject194.bin"/><Relationship Id="rId4" Type="http://schemas.openxmlformats.org/officeDocument/2006/relationships/image" Target="../media/image190.wmf"/><Relationship Id="rId3" Type="http://schemas.openxmlformats.org/officeDocument/2006/relationships/oleObject" Target="../embeddings/oleObject193.bin"/><Relationship Id="rId2" Type="http://schemas.openxmlformats.org/officeDocument/2006/relationships/image" Target="../media/image189.wmf"/><Relationship Id="rId14" Type="http://schemas.openxmlformats.org/officeDocument/2006/relationships/vmlDrawing" Target="../drawings/vmlDrawing18.vml"/><Relationship Id="rId13" Type="http://schemas.openxmlformats.org/officeDocument/2006/relationships/slideLayout" Target="../slideLayouts/slideLayout12.xml"/><Relationship Id="rId12" Type="http://schemas.openxmlformats.org/officeDocument/2006/relationships/image" Target="../media/image194.wmf"/><Relationship Id="rId11" Type="http://schemas.openxmlformats.org/officeDocument/2006/relationships/oleObject" Target="../embeddings/oleObject197.bin"/><Relationship Id="rId10" Type="http://schemas.openxmlformats.org/officeDocument/2006/relationships/image" Target="../media/image193.wmf"/><Relationship Id="rId1" Type="http://schemas.openxmlformats.org/officeDocument/2006/relationships/oleObject" Target="../embeddings/oleObject19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9" Type="http://schemas.openxmlformats.org/officeDocument/2006/relationships/oleObject" Target="../embeddings/oleObject202.bin"/><Relationship Id="rId8" Type="http://schemas.openxmlformats.org/officeDocument/2006/relationships/image" Target="../media/image198.wmf"/><Relationship Id="rId7" Type="http://schemas.openxmlformats.org/officeDocument/2006/relationships/oleObject" Target="../embeddings/oleObject201.bin"/><Relationship Id="rId6" Type="http://schemas.openxmlformats.org/officeDocument/2006/relationships/image" Target="../media/image197.wmf"/><Relationship Id="rId5" Type="http://schemas.openxmlformats.org/officeDocument/2006/relationships/oleObject" Target="../embeddings/oleObject200.bin"/><Relationship Id="rId4" Type="http://schemas.openxmlformats.org/officeDocument/2006/relationships/image" Target="../media/image196.wmf"/><Relationship Id="rId3" Type="http://schemas.openxmlformats.org/officeDocument/2006/relationships/oleObject" Target="../embeddings/oleObject199.bin"/><Relationship Id="rId2" Type="http://schemas.openxmlformats.org/officeDocument/2006/relationships/image" Target="../media/image195.wmf"/><Relationship Id="rId16" Type="http://schemas.openxmlformats.org/officeDocument/2006/relationships/vmlDrawing" Target="../drawings/vmlDrawing19.vml"/><Relationship Id="rId15" Type="http://schemas.openxmlformats.org/officeDocument/2006/relationships/slideLayout" Target="../slideLayouts/slideLayout12.xml"/><Relationship Id="rId14" Type="http://schemas.openxmlformats.org/officeDocument/2006/relationships/image" Target="../media/image201.wmf"/><Relationship Id="rId13" Type="http://schemas.openxmlformats.org/officeDocument/2006/relationships/oleObject" Target="../embeddings/oleObject204.bin"/><Relationship Id="rId12" Type="http://schemas.openxmlformats.org/officeDocument/2006/relationships/image" Target="../media/image200.wmf"/><Relationship Id="rId11" Type="http://schemas.openxmlformats.org/officeDocument/2006/relationships/oleObject" Target="../embeddings/oleObject203.bin"/><Relationship Id="rId10" Type="http://schemas.openxmlformats.org/officeDocument/2006/relationships/image" Target="../media/image199.wmf"/><Relationship Id="rId1" Type="http://schemas.openxmlformats.org/officeDocument/2006/relationships/oleObject" Target="../embeddings/oleObject198.bin"/></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209.bin"/><Relationship Id="rId8" Type="http://schemas.openxmlformats.org/officeDocument/2006/relationships/image" Target="../media/image205.wmf"/><Relationship Id="rId7" Type="http://schemas.openxmlformats.org/officeDocument/2006/relationships/oleObject" Target="../embeddings/oleObject208.bin"/><Relationship Id="rId6" Type="http://schemas.openxmlformats.org/officeDocument/2006/relationships/image" Target="../media/image204.wmf"/><Relationship Id="rId5" Type="http://schemas.openxmlformats.org/officeDocument/2006/relationships/oleObject" Target="../embeddings/oleObject207.bin"/><Relationship Id="rId4" Type="http://schemas.openxmlformats.org/officeDocument/2006/relationships/image" Target="../media/image203.wmf"/><Relationship Id="rId36" Type="http://schemas.openxmlformats.org/officeDocument/2006/relationships/vmlDrawing" Target="../drawings/vmlDrawing20.vml"/><Relationship Id="rId35" Type="http://schemas.openxmlformats.org/officeDocument/2006/relationships/slideLayout" Target="../slideLayouts/slideLayout12.xml"/><Relationship Id="rId34" Type="http://schemas.openxmlformats.org/officeDocument/2006/relationships/image" Target="../media/image218.wmf"/><Relationship Id="rId33" Type="http://schemas.openxmlformats.org/officeDocument/2006/relationships/oleObject" Target="../embeddings/oleObject221.bin"/><Relationship Id="rId32" Type="http://schemas.openxmlformats.org/officeDocument/2006/relationships/image" Target="../media/image217.wmf"/><Relationship Id="rId31" Type="http://schemas.openxmlformats.org/officeDocument/2006/relationships/oleObject" Target="../embeddings/oleObject220.bin"/><Relationship Id="rId30" Type="http://schemas.openxmlformats.org/officeDocument/2006/relationships/image" Target="../media/image216.wmf"/><Relationship Id="rId3" Type="http://schemas.openxmlformats.org/officeDocument/2006/relationships/oleObject" Target="../embeddings/oleObject206.bin"/><Relationship Id="rId29" Type="http://schemas.openxmlformats.org/officeDocument/2006/relationships/oleObject" Target="../embeddings/oleObject219.bin"/><Relationship Id="rId28" Type="http://schemas.openxmlformats.org/officeDocument/2006/relationships/image" Target="../media/image215.wmf"/><Relationship Id="rId27" Type="http://schemas.openxmlformats.org/officeDocument/2006/relationships/oleObject" Target="../embeddings/oleObject218.bin"/><Relationship Id="rId26" Type="http://schemas.openxmlformats.org/officeDocument/2006/relationships/image" Target="../media/image214.wmf"/><Relationship Id="rId25" Type="http://schemas.openxmlformats.org/officeDocument/2006/relationships/oleObject" Target="../embeddings/oleObject217.bin"/><Relationship Id="rId24" Type="http://schemas.openxmlformats.org/officeDocument/2006/relationships/image" Target="../media/image213.wmf"/><Relationship Id="rId23" Type="http://schemas.openxmlformats.org/officeDocument/2006/relationships/oleObject" Target="../embeddings/oleObject216.bin"/><Relationship Id="rId22" Type="http://schemas.openxmlformats.org/officeDocument/2006/relationships/image" Target="../media/image212.wmf"/><Relationship Id="rId21" Type="http://schemas.openxmlformats.org/officeDocument/2006/relationships/oleObject" Target="../embeddings/oleObject215.bin"/><Relationship Id="rId20" Type="http://schemas.openxmlformats.org/officeDocument/2006/relationships/image" Target="../media/image211.wmf"/><Relationship Id="rId2" Type="http://schemas.openxmlformats.org/officeDocument/2006/relationships/image" Target="../media/image202.wmf"/><Relationship Id="rId19" Type="http://schemas.openxmlformats.org/officeDocument/2006/relationships/oleObject" Target="../embeddings/oleObject214.bin"/><Relationship Id="rId18" Type="http://schemas.openxmlformats.org/officeDocument/2006/relationships/image" Target="../media/image210.wmf"/><Relationship Id="rId17" Type="http://schemas.openxmlformats.org/officeDocument/2006/relationships/oleObject" Target="../embeddings/oleObject213.bin"/><Relationship Id="rId16" Type="http://schemas.openxmlformats.org/officeDocument/2006/relationships/image" Target="../media/image209.wmf"/><Relationship Id="rId15" Type="http://schemas.openxmlformats.org/officeDocument/2006/relationships/oleObject" Target="../embeddings/oleObject212.bin"/><Relationship Id="rId14" Type="http://schemas.openxmlformats.org/officeDocument/2006/relationships/image" Target="../media/image208.wmf"/><Relationship Id="rId13" Type="http://schemas.openxmlformats.org/officeDocument/2006/relationships/oleObject" Target="../embeddings/oleObject211.bin"/><Relationship Id="rId12" Type="http://schemas.openxmlformats.org/officeDocument/2006/relationships/image" Target="../media/image207.wmf"/><Relationship Id="rId11" Type="http://schemas.openxmlformats.org/officeDocument/2006/relationships/oleObject" Target="../embeddings/oleObject210.bin"/><Relationship Id="rId10" Type="http://schemas.openxmlformats.org/officeDocument/2006/relationships/image" Target="../media/image206.wmf"/><Relationship Id="rId1" Type="http://schemas.openxmlformats.org/officeDocument/2006/relationships/oleObject" Target="../embeddings/oleObject205.bin"/></Relationships>
</file>

<file path=ppt/slides/_rels/slide42.xml.rels><?xml version="1.0" encoding="UTF-8" standalone="yes"?>
<Relationships xmlns="http://schemas.openxmlformats.org/package/2006/relationships"><Relationship Id="rId8" Type="http://schemas.openxmlformats.org/officeDocument/2006/relationships/vmlDrawing" Target="../drawings/vmlDrawing21.vml"/><Relationship Id="rId7" Type="http://schemas.openxmlformats.org/officeDocument/2006/relationships/slideLayout" Target="../slideLayouts/slideLayout12.xml"/><Relationship Id="rId6" Type="http://schemas.openxmlformats.org/officeDocument/2006/relationships/image" Target="../media/image221.wmf"/><Relationship Id="rId5" Type="http://schemas.openxmlformats.org/officeDocument/2006/relationships/oleObject" Target="../embeddings/oleObject224.bin"/><Relationship Id="rId4" Type="http://schemas.openxmlformats.org/officeDocument/2006/relationships/image" Target="../media/image220.wmf"/><Relationship Id="rId3" Type="http://schemas.openxmlformats.org/officeDocument/2006/relationships/oleObject" Target="../embeddings/oleObject223.bin"/><Relationship Id="rId2" Type="http://schemas.openxmlformats.org/officeDocument/2006/relationships/image" Target="../media/image219.wmf"/><Relationship Id="rId1" Type="http://schemas.openxmlformats.org/officeDocument/2006/relationships/oleObject" Target="../embeddings/oleObject222.bin"/></Relationships>
</file>

<file path=ppt/slides/_rels/slide43.xml.rels><?xml version="1.0" encoding="UTF-8" standalone="yes"?>
<Relationships xmlns="http://schemas.openxmlformats.org/package/2006/relationships"><Relationship Id="rId9" Type="http://schemas.openxmlformats.org/officeDocument/2006/relationships/vmlDrawing" Target="../drawings/vmlDrawing22.vml"/><Relationship Id="rId8" Type="http://schemas.openxmlformats.org/officeDocument/2006/relationships/slideLayout" Target="../slideLayouts/slideLayout12.xml"/><Relationship Id="rId7" Type="http://schemas.openxmlformats.org/officeDocument/2006/relationships/image" Target="../media/image225.wmf"/><Relationship Id="rId6" Type="http://schemas.openxmlformats.org/officeDocument/2006/relationships/oleObject" Target="../embeddings/oleObject227.bin"/><Relationship Id="rId5" Type="http://schemas.openxmlformats.org/officeDocument/2006/relationships/image" Target="../media/image224.wmf"/><Relationship Id="rId4" Type="http://schemas.openxmlformats.org/officeDocument/2006/relationships/oleObject" Target="../embeddings/oleObject226.bin"/><Relationship Id="rId3" Type="http://schemas.openxmlformats.org/officeDocument/2006/relationships/image" Target="../media/image223.wmf"/><Relationship Id="rId2" Type="http://schemas.openxmlformats.org/officeDocument/2006/relationships/oleObject" Target="../embeddings/oleObject225.bin"/><Relationship Id="rId1" Type="http://schemas.openxmlformats.org/officeDocument/2006/relationships/image" Target="../media/image22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9.wmf"/><Relationship Id="rId7" Type="http://schemas.openxmlformats.org/officeDocument/2006/relationships/oleObject" Target="../embeddings/oleObject4.bin"/><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2" Type="http://schemas.openxmlformats.org/officeDocument/2006/relationships/vmlDrawing" Target="../drawings/vmlDrawing1.vml"/><Relationship Id="rId21" Type="http://schemas.openxmlformats.org/officeDocument/2006/relationships/slideLayout" Target="../slideLayouts/slideLayout12.xml"/><Relationship Id="rId20" Type="http://schemas.openxmlformats.org/officeDocument/2006/relationships/image" Target="../media/image15.wmf"/><Relationship Id="rId2" Type="http://schemas.openxmlformats.org/officeDocument/2006/relationships/image" Target="../media/image6.wmf"/><Relationship Id="rId19" Type="http://schemas.openxmlformats.org/officeDocument/2006/relationships/oleObject" Target="../embeddings/oleObject10.bin"/><Relationship Id="rId18" Type="http://schemas.openxmlformats.org/officeDocument/2006/relationships/image" Target="../media/image14.wmf"/><Relationship Id="rId17" Type="http://schemas.openxmlformats.org/officeDocument/2006/relationships/oleObject" Target="../embeddings/oleObject9.bin"/><Relationship Id="rId16" Type="http://schemas.openxmlformats.org/officeDocument/2006/relationships/image" Target="../media/image13.wmf"/><Relationship Id="rId15" Type="http://schemas.openxmlformats.org/officeDocument/2006/relationships/oleObject" Target="../embeddings/oleObject8.bin"/><Relationship Id="rId14" Type="http://schemas.openxmlformats.org/officeDocument/2006/relationships/image" Target="../media/image12.wmf"/><Relationship Id="rId13" Type="http://schemas.openxmlformats.org/officeDocument/2006/relationships/oleObject" Target="../embeddings/oleObject7.bin"/><Relationship Id="rId12" Type="http://schemas.openxmlformats.org/officeDocument/2006/relationships/image" Target="../media/image11.wmf"/><Relationship Id="rId11" Type="http://schemas.openxmlformats.org/officeDocument/2006/relationships/oleObject" Target="../embeddings/oleObject6.bin"/><Relationship Id="rId10" Type="http://schemas.openxmlformats.org/officeDocument/2006/relationships/image" Target="../media/image10.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9" Type="http://schemas.openxmlformats.org/officeDocument/2006/relationships/oleObject" Target="../embeddings/oleObject232.bin"/><Relationship Id="rId8" Type="http://schemas.openxmlformats.org/officeDocument/2006/relationships/image" Target="../media/image231.wmf"/><Relationship Id="rId7" Type="http://schemas.openxmlformats.org/officeDocument/2006/relationships/oleObject" Target="../embeddings/oleObject231.bin"/><Relationship Id="rId6" Type="http://schemas.openxmlformats.org/officeDocument/2006/relationships/image" Target="../media/image230.wmf"/><Relationship Id="rId5" Type="http://schemas.openxmlformats.org/officeDocument/2006/relationships/oleObject" Target="../embeddings/oleObject230.bin"/><Relationship Id="rId4" Type="http://schemas.openxmlformats.org/officeDocument/2006/relationships/image" Target="../media/image229.wmf"/><Relationship Id="rId39" Type="http://schemas.openxmlformats.org/officeDocument/2006/relationships/vmlDrawing" Target="../drawings/vmlDrawing23.vml"/><Relationship Id="rId38" Type="http://schemas.openxmlformats.org/officeDocument/2006/relationships/slideLayout" Target="../slideLayouts/slideLayout12.xml"/><Relationship Id="rId37" Type="http://schemas.openxmlformats.org/officeDocument/2006/relationships/oleObject" Target="../embeddings/oleObject246.bin"/><Relationship Id="rId36" Type="http://schemas.openxmlformats.org/officeDocument/2006/relationships/image" Target="../media/image245.wmf"/><Relationship Id="rId35" Type="http://schemas.openxmlformats.org/officeDocument/2006/relationships/oleObject" Target="../embeddings/oleObject245.bin"/><Relationship Id="rId34" Type="http://schemas.openxmlformats.org/officeDocument/2006/relationships/image" Target="../media/image244.wmf"/><Relationship Id="rId33" Type="http://schemas.openxmlformats.org/officeDocument/2006/relationships/oleObject" Target="../embeddings/oleObject244.bin"/><Relationship Id="rId32" Type="http://schemas.openxmlformats.org/officeDocument/2006/relationships/image" Target="../media/image243.wmf"/><Relationship Id="rId31" Type="http://schemas.openxmlformats.org/officeDocument/2006/relationships/oleObject" Target="../embeddings/oleObject243.bin"/><Relationship Id="rId30" Type="http://schemas.openxmlformats.org/officeDocument/2006/relationships/image" Target="../media/image242.wmf"/><Relationship Id="rId3" Type="http://schemas.openxmlformats.org/officeDocument/2006/relationships/oleObject" Target="../embeddings/oleObject229.bin"/><Relationship Id="rId29" Type="http://schemas.openxmlformats.org/officeDocument/2006/relationships/oleObject" Target="../embeddings/oleObject242.bin"/><Relationship Id="rId28" Type="http://schemas.openxmlformats.org/officeDocument/2006/relationships/image" Target="../media/image241.wmf"/><Relationship Id="rId27" Type="http://schemas.openxmlformats.org/officeDocument/2006/relationships/oleObject" Target="../embeddings/oleObject241.bin"/><Relationship Id="rId26" Type="http://schemas.openxmlformats.org/officeDocument/2006/relationships/image" Target="../media/image240.wmf"/><Relationship Id="rId25" Type="http://schemas.openxmlformats.org/officeDocument/2006/relationships/oleObject" Target="../embeddings/oleObject240.bin"/><Relationship Id="rId24" Type="http://schemas.openxmlformats.org/officeDocument/2006/relationships/image" Target="../media/image239.wmf"/><Relationship Id="rId23" Type="http://schemas.openxmlformats.org/officeDocument/2006/relationships/oleObject" Target="../embeddings/oleObject239.bin"/><Relationship Id="rId22" Type="http://schemas.openxmlformats.org/officeDocument/2006/relationships/image" Target="../media/image238.wmf"/><Relationship Id="rId21" Type="http://schemas.openxmlformats.org/officeDocument/2006/relationships/oleObject" Target="../embeddings/oleObject238.bin"/><Relationship Id="rId20" Type="http://schemas.openxmlformats.org/officeDocument/2006/relationships/image" Target="../media/image237.wmf"/><Relationship Id="rId2" Type="http://schemas.openxmlformats.org/officeDocument/2006/relationships/image" Target="../media/image228.wmf"/><Relationship Id="rId19" Type="http://schemas.openxmlformats.org/officeDocument/2006/relationships/oleObject" Target="../embeddings/oleObject237.bin"/><Relationship Id="rId18" Type="http://schemas.openxmlformats.org/officeDocument/2006/relationships/image" Target="../media/image236.wmf"/><Relationship Id="rId17" Type="http://schemas.openxmlformats.org/officeDocument/2006/relationships/oleObject" Target="../embeddings/oleObject236.bin"/><Relationship Id="rId16" Type="http://schemas.openxmlformats.org/officeDocument/2006/relationships/image" Target="../media/image235.wmf"/><Relationship Id="rId15" Type="http://schemas.openxmlformats.org/officeDocument/2006/relationships/oleObject" Target="../embeddings/oleObject235.bin"/><Relationship Id="rId14" Type="http://schemas.openxmlformats.org/officeDocument/2006/relationships/image" Target="../media/image234.wmf"/><Relationship Id="rId13" Type="http://schemas.openxmlformats.org/officeDocument/2006/relationships/oleObject" Target="../embeddings/oleObject234.bin"/><Relationship Id="rId12" Type="http://schemas.openxmlformats.org/officeDocument/2006/relationships/image" Target="../media/image233.wmf"/><Relationship Id="rId11" Type="http://schemas.openxmlformats.org/officeDocument/2006/relationships/oleObject" Target="../embeddings/oleObject233.bin"/><Relationship Id="rId10" Type="http://schemas.openxmlformats.org/officeDocument/2006/relationships/image" Target="../media/image232.wmf"/><Relationship Id="rId1" Type="http://schemas.openxmlformats.org/officeDocument/2006/relationships/oleObject" Target="../embeddings/oleObject228.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251.bin"/><Relationship Id="rId8" Type="http://schemas.openxmlformats.org/officeDocument/2006/relationships/image" Target="../media/image249.wmf"/><Relationship Id="rId7" Type="http://schemas.openxmlformats.org/officeDocument/2006/relationships/oleObject" Target="../embeddings/oleObject250.bin"/><Relationship Id="rId6" Type="http://schemas.openxmlformats.org/officeDocument/2006/relationships/image" Target="../media/image248.wmf"/><Relationship Id="rId5" Type="http://schemas.openxmlformats.org/officeDocument/2006/relationships/oleObject" Target="../embeddings/oleObject249.bin"/><Relationship Id="rId4" Type="http://schemas.openxmlformats.org/officeDocument/2006/relationships/image" Target="../media/image247.wmf"/><Relationship Id="rId30" Type="http://schemas.openxmlformats.org/officeDocument/2006/relationships/vmlDrawing" Target="../drawings/vmlDrawing24.vml"/><Relationship Id="rId3" Type="http://schemas.openxmlformats.org/officeDocument/2006/relationships/oleObject" Target="../embeddings/oleObject248.bin"/><Relationship Id="rId29" Type="http://schemas.openxmlformats.org/officeDocument/2006/relationships/slideLayout" Target="../slideLayouts/slideLayout12.xml"/><Relationship Id="rId28" Type="http://schemas.openxmlformats.org/officeDocument/2006/relationships/oleObject" Target="../embeddings/oleObject261.bin"/><Relationship Id="rId27" Type="http://schemas.openxmlformats.org/officeDocument/2006/relationships/oleObject" Target="../embeddings/oleObject260.bin"/><Relationship Id="rId26" Type="http://schemas.openxmlformats.org/officeDocument/2006/relationships/image" Target="../media/image257.wmf"/><Relationship Id="rId25" Type="http://schemas.openxmlformats.org/officeDocument/2006/relationships/oleObject" Target="../embeddings/oleObject259.bin"/><Relationship Id="rId24" Type="http://schemas.openxmlformats.org/officeDocument/2006/relationships/image" Target="../media/image256.wmf"/><Relationship Id="rId23" Type="http://schemas.openxmlformats.org/officeDocument/2006/relationships/oleObject" Target="../embeddings/oleObject258.bin"/><Relationship Id="rId22" Type="http://schemas.openxmlformats.org/officeDocument/2006/relationships/image" Target="../media/image255.wmf"/><Relationship Id="rId21" Type="http://schemas.openxmlformats.org/officeDocument/2006/relationships/oleObject" Target="../embeddings/oleObject257.bin"/><Relationship Id="rId20" Type="http://schemas.openxmlformats.org/officeDocument/2006/relationships/image" Target="../media/image254.wmf"/><Relationship Id="rId2" Type="http://schemas.openxmlformats.org/officeDocument/2006/relationships/image" Target="../media/image246.wmf"/><Relationship Id="rId19" Type="http://schemas.openxmlformats.org/officeDocument/2006/relationships/oleObject" Target="../embeddings/oleObject256.bin"/><Relationship Id="rId18" Type="http://schemas.openxmlformats.org/officeDocument/2006/relationships/image" Target="../media/image253.wmf"/><Relationship Id="rId17" Type="http://schemas.openxmlformats.org/officeDocument/2006/relationships/oleObject" Target="../embeddings/oleObject255.bin"/><Relationship Id="rId16" Type="http://schemas.openxmlformats.org/officeDocument/2006/relationships/image" Target="../media/image252.wmf"/><Relationship Id="rId15" Type="http://schemas.openxmlformats.org/officeDocument/2006/relationships/oleObject" Target="../embeddings/oleObject254.bin"/><Relationship Id="rId14" Type="http://schemas.openxmlformats.org/officeDocument/2006/relationships/image" Target="../media/image251.wmf"/><Relationship Id="rId13" Type="http://schemas.openxmlformats.org/officeDocument/2006/relationships/oleObject" Target="../embeddings/oleObject253.bin"/><Relationship Id="rId12" Type="http://schemas.openxmlformats.org/officeDocument/2006/relationships/image" Target="../media/image245.wmf"/><Relationship Id="rId11" Type="http://schemas.openxmlformats.org/officeDocument/2006/relationships/oleObject" Target="../embeddings/oleObject252.bin"/><Relationship Id="rId10" Type="http://schemas.openxmlformats.org/officeDocument/2006/relationships/image" Target="../media/image250.wmf"/><Relationship Id="rId1" Type="http://schemas.openxmlformats.org/officeDocument/2006/relationships/oleObject" Target="../embeddings/oleObject247.bin"/></Relationships>
</file>

<file path=ppt/slides/_rels/slide53.xml.rels><?xml version="1.0" encoding="UTF-8" standalone="yes"?>
<Relationships xmlns="http://schemas.openxmlformats.org/package/2006/relationships"><Relationship Id="rId9" Type="http://schemas.openxmlformats.org/officeDocument/2006/relationships/oleObject" Target="../embeddings/oleObject266.bin"/><Relationship Id="rId8" Type="http://schemas.openxmlformats.org/officeDocument/2006/relationships/image" Target="../media/image260.wmf"/><Relationship Id="rId7" Type="http://schemas.openxmlformats.org/officeDocument/2006/relationships/oleObject" Target="../embeddings/oleObject265.bin"/><Relationship Id="rId6" Type="http://schemas.openxmlformats.org/officeDocument/2006/relationships/image" Target="../media/image259.wmf"/><Relationship Id="rId5" Type="http://schemas.openxmlformats.org/officeDocument/2006/relationships/oleObject" Target="../embeddings/oleObject264.bin"/><Relationship Id="rId4" Type="http://schemas.openxmlformats.org/officeDocument/2006/relationships/image" Target="../media/image258.wmf"/><Relationship Id="rId34" Type="http://schemas.openxmlformats.org/officeDocument/2006/relationships/vmlDrawing" Target="../drawings/vmlDrawing25.vml"/><Relationship Id="rId33" Type="http://schemas.openxmlformats.org/officeDocument/2006/relationships/slideLayout" Target="../slideLayouts/slideLayout12.xml"/><Relationship Id="rId32" Type="http://schemas.openxmlformats.org/officeDocument/2006/relationships/image" Target="../media/image272.wmf"/><Relationship Id="rId31" Type="http://schemas.openxmlformats.org/officeDocument/2006/relationships/oleObject" Target="../embeddings/oleObject277.bin"/><Relationship Id="rId30" Type="http://schemas.openxmlformats.org/officeDocument/2006/relationships/image" Target="../media/image271.wmf"/><Relationship Id="rId3" Type="http://schemas.openxmlformats.org/officeDocument/2006/relationships/oleObject" Target="../embeddings/oleObject263.bin"/><Relationship Id="rId29" Type="http://schemas.openxmlformats.org/officeDocument/2006/relationships/oleObject" Target="../embeddings/oleObject276.bin"/><Relationship Id="rId28" Type="http://schemas.openxmlformats.org/officeDocument/2006/relationships/image" Target="../media/image270.wmf"/><Relationship Id="rId27" Type="http://schemas.openxmlformats.org/officeDocument/2006/relationships/oleObject" Target="../embeddings/oleObject275.bin"/><Relationship Id="rId26" Type="http://schemas.openxmlformats.org/officeDocument/2006/relationships/image" Target="../media/image269.wmf"/><Relationship Id="rId25" Type="http://schemas.openxmlformats.org/officeDocument/2006/relationships/oleObject" Target="../embeddings/oleObject274.bin"/><Relationship Id="rId24" Type="http://schemas.openxmlformats.org/officeDocument/2006/relationships/image" Target="../media/image268.wmf"/><Relationship Id="rId23" Type="http://schemas.openxmlformats.org/officeDocument/2006/relationships/oleObject" Target="../embeddings/oleObject273.bin"/><Relationship Id="rId22" Type="http://schemas.openxmlformats.org/officeDocument/2006/relationships/image" Target="../media/image267.wmf"/><Relationship Id="rId21" Type="http://schemas.openxmlformats.org/officeDocument/2006/relationships/oleObject" Target="../embeddings/oleObject272.bin"/><Relationship Id="rId20" Type="http://schemas.openxmlformats.org/officeDocument/2006/relationships/image" Target="../media/image266.wmf"/><Relationship Id="rId2" Type="http://schemas.openxmlformats.org/officeDocument/2006/relationships/image" Target="../media/image248.wmf"/><Relationship Id="rId19" Type="http://schemas.openxmlformats.org/officeDocument/2006/relationships/oleObject" Target="../embeddings/oleObject271.bin"/><Relationship Id="rId18" Type="http://schemas.openxmlformats.org/officeDocument/2006/relationships/image" Target="../media/image265.wmf"/><Relationship Id="rId17" Type="http://schemas.openxmlformats.org/officeDocument/2006/relationships/oleObject" Target="../embeddings/oleObject270.bin"/><Relationship Id="rId16" Type="http://schemas.openxmlformats.org/officeDocument/2006/relationships/image" Target="../media/image264.wmf"/><Relationship Id="rId15" Type="http://schemas.openxmlformats.org/officeDocument/2006/relationships/oleObject" Target="../embeddings/oleObject269.bin"/><Relationship Id="rId14" Type="http://schemas.openxmlformats.org/officeDocument/2006/relationships/image" Target="../media/image263.wmf"/><Relationship Id="rId13" Type="http://schemas.openxmlformats.org/officeDocument/2006/relationships/oleObject" Target="../embeddings/oleObject268.bin"/><Relationship Id="rId12" Type="http://schemas.openxmlformats.org/officeDocument/2006/relationships/image" Target="../media/image262.wmf"/><Relationship Id="rId11" Type="http://schemas.openxmlformats.org/officeDocument/2006/relationships/oleObject" Target="../embeddings/oleObject267.bin"/><Relationship Id="rId10" Type="http://schemas.openxmlformats.org/officeDocument/2006/relationships/image" Target="../media/image261.wmf"/><Relationship Id="rId1" Type="http://schemas.openxmlformats.org/officeDocument/2006/relationships/oleObject" Target="../embeddings/oleObject262.bin"/></Relationships>
</file>

<file path=ppt/slides/_rels/slide54.xml.rels><?xml version="1.0" encoding="UTF-8" standalone="yes"?>
<Relationships xmlns="http://schemas.openxmlformats.org/package/2006/relationships"><Relationship Id="rId9" Type="http://schemas.openxmlformats.org/officeDocument/2006/relationships/oleObject" Target="../embeddings/oleObject282.bin"/><Relationship Id="rId8" Type="http://schemas.openxmlformats.org/officeDocument/2006/relationships/image" Target="../media/image262.wmf"/><Relationship Id="rId7" Type="http://schemas.openxmlformats.org/officeDocument/2006/relationships/oleObject" Target="../embeddings/oleObject281.bin"/><Relationship Id="rId6" Type="http://schemas.openxmlformats.org/officeDocument/2006/relationships/image" Target="../media/image275.wmf"/><Relationship Id="rId5" Type="http://schemas.openxmlformats.org/officeDocument/2006/relationships/oleObject" Target="../embeddings/oleObject280.bin"/><Relationship Id="rId4" Type="http://schemas.openxmlformats.org/officeDocument/2006/relationships/image" Target="../media/image274.wmf"/><Relationship Id="rId3" Type="http://schemas.openxmlformats.org/officeDocument/2006/relationships/oleObject" Target="../embeddings/oleObject279.bin"/><Relationship Id="rId26" Type="http://schemas.openxmlformats.org/officeDocument/2006/relationships/vmlDrawing" Target="../drawings/vmlDrawing26.vml"/><Relationship Id="rId25" Type="http://schemas.openxmlformats.org/officeDocument/2006/relationships/slideLayout" Target="../slideLayouts/slideLayout12.xml"/><Relationship Id="rId24" Type="http://schemas.openxmlformats.org/officeDocument/2006/relationships/oleObject" Target="../embeddings/oleObject291.bin"/><Relationship Id="rId23" Type="http://schemas.openxmlformats.org/officeDocument/2006/relationships/oleObject" Target="../embeddings/oleObject290.bin"/><Relationship Id="rId22" Type="http://schemas.openxmlformats.org/officeDocument/2006/relationships/oleObject" Target="../embeddings/oleObject289.bin"/><Relationship Id="rId21" Type="http://schemas.openxmlformats.org/officeDocument/2006/relationships/image" Target="../media/image280.wmf"/><Relationship Id="rId20" Type="http://schemas.openxmlformats.org/officeDocument/2006/relationships/oleObject" Target="../embeddings/oleObject288.bin"/><Relationship Id="rId2" Type="http://schemas.openxmlformats.org/officeDocument/2006/relationships/image" Target="../media/image273.wmf"/><Relationship Id="rId19" Type="http://schemas.openxmlformats.org/officeDocument/2006/relationships/image" Target="../media/image279.wmf"/><Relationship Id="rId18" Type="http://schemas.openxmlformats.org/officeDocument/2006/relationships/oleObject" Target="../embeddings/oleObject287.bin"/><Relationship Id="rId17" Type="http://schemas.openxmlformats.org/officeDocument/2006/relationships/oleObject" Target="../embeddings/oleObject286.bin"/><Relationship Id="rId16" Type="http://schemas.openxmlformats.org/officeDocument/2006/relationships/image" Target="../media/image278.wmf"/><Relationship Id="rId15" Type="http://schemas.openxmlformats.org/officeDocument/2006/relationships/oleObject" Target="../embeddings/oleObject285.bin"/><Relationship Id="rId14" Type="http://schemas.openxmlformats.org/officeDocument/2006/relationships/image" Target="../media/image277.wmf"/><Relationship Id="rId13" Type="http://schemas.openxmlformats.org/officeDocument/2006/relationships/oleObject" Target="../embeddings/oleObject284.bin"/><Relationship Id="rId12" Type="http://schemas.openxmlformats.org/officeDocument/2006/relationships/image" Target="../media/image276.wmf"/><Relationship Id="rId11" Type="http://schemas.openxmlformats.org/officeDocument/2006/relationships/oleObject" Target="../embeddings/oleObject283.bin"/><Relationship Id="rId10" Type="http://schemas.openxmlformats.org/officeDocument/2006/relationships/image" Target="../media/image265.wmf"/><Relationship Id="rId1" Type="http://schemas.openxmlformats.org/officeDocument/2006/relationships/oleObject" Target="../embeddings/oleObject278.bin"/></Relationships>
</file>

<file path=ppt/slides/_rels/slide55.xml.rels><?xml version="1.0" encoding="UTF-8" standalone="yes"?>
<Relationships xmlns="http://schemas.openxmlformats.org/package/2006/relationships"><Relationship Id="rId9" Type="http://schemas.openxmlformats.org/officeDocument/2006/relationships/oleObject" Target="../embeddings/oleObject296.bin"/><Relationship Id="rId8" Type="http://schemas.openxmlformats.org/officeDocument/2006/relationships/image" Target="../media/image265.wmf"/><Relationship Id="rId7" Type="http://schemas.openxmlformats.org/officeDocument/2006/relationships/oleObject" Target="../embeddings/oleObject295.bin"/><Relationship Id="rId6" Type="http://schemas.openxmlformats.org/officeDocument/2006/relationships/image" Target="../media/image262.wmf"/><Relationship Id="rId5" Type="http://schemas.openxmlformats.org/officeDocument/2006/relationships/oleObject" Target="../embeddings/oleObject294.bin"/><Relationship Id="rId4" Type="http://schemas.openxmlformats.org/officeDocument/2006/relationships/image" Target="../media/image282.wmf"/><Relationship Id="rId3" Type="http://schemas.openxmlformats.org/officeDocument/2006/relationships/oleObject" Target="../embeddings/oleObject293.bin"/><Relationship Id="rId26" Type="http://schemas.openxmlformats.org/officeDocument/2006/relationships/vmlDrawing" Target="../drawings/vmlDrawing27.vml"/><Relationship Id="rId25" Type="http://schemas.openxmlformats.org/officeDocument/2006/relationships/slideLayout" Target="../slideLayouts/slideLayout12.xml"/><Relationship Id="rId24" Type="http://schemas.openxmlformats.org/officeDocument/2006/relationships/oleObject" Target="../embeddings/oleObject304.bin"/><Relationship Id="rId23" Type="http://schemas.openxmlformats.org/officeDocument/2006/relationships/oleObject" Target="../embeddings/oleObject303.bin"/><Relationship Id="rId22" Type="http://schemas.openxmlformats.org/officeDocument/2006/relationships/image" Target="../media/image288.wmf"/><Relationship Id="rId21" Type="http://schemas.openxmlformats.org/officeDocument/2006/relationships/oleObject" Target="../embeddings/oleObject302.bin"/><Relationship Id="rId20" Type="http://schemas.openxmlformats.org/officeDocument/2006/relationships/image" Target="../media/image287.wmf"/><Relationship Id="rId2" Type="http://schemas.openxmlformats.org/officeDocument/2006/relationships/image" Target="../media/image281.wmf"/><Relationship Id="rId19" Type="http://schemas.openxmlformats.org/officeDocument/2006/relationships/oleObject" Target="../embeddings/oleObject301.bin"/><Relationship Id="rId18" Type="http://schemas.openxmlformats.org/officeDocument/2006/relationships/image" Target="../media/image286.wmf"/><Relationship Id="rId17" Type="http://schemas.openxmlformats.org/officeDocument/2006/relationships/oleObject" Target="../embeddings/oleObject300.bin"/><Relationship Id="rId16" Type="http://schemas.openxmlformats.org/officeDocument/2006/relationships/image" Target="../media/image285.wmf"/><Relationship Id="rId15" Type="http://schemas.openxmlformats.org/officeDocument/2006/relationships/oleObject" Target="../embeddings/oleObject299.bin"/><Relationship Id="rId14" Type="http://schemas.openxmlformats.org/officeDocument/2006/relationships/image" Target="../media/image284.wmf"/><Relationship Id="rId13" Type="http://schemas.openxmlformats.org/officeDocument/2006/relationships/oleObject" Target="../embeddings/oleObject298.bin"/><Relationship Id="rId12" Type="http://schemas.openxmlformats.org/officeDocument/2006/relationships/image" Target="../media/image273.wmf"/><Relationship Id="rId11" Type="http://schemas.openxmlformats.org/officeDocument/2006/relationships/oleObject" Target="../embeddings/oleObject297.bin"/><Relationship Id="rId10" Type="http://schemas.openxmlformats.org/officeDocument/2006/relationships/image" Target="../media/image283.wmf"/><Relationship Id="rId1" Type="http://schemas.openxmlformats.org/officeDocument/2006/relationships/oleObject" Target="../embeddings/oleObject292.bin"/></Relationships>
</file>

<file path=ppt/slides/_rels/slide56.xml.rels><?xml version="1.0" encoding="UTF-8" standalone="yes"?>
<Relationships xmlns="http://schemas.openxmlformats.org/package/2006/relationships"><Relationship Id="rId9" Type="http://schemas.openxmlformats.org/officeDocument/2006/relationships/oleObject" Target="../embeddings/oleObject309.bin"/><Relationship Id="rId8" Type="http://schemas.openxmlformats.org/officeDocument/2006/relationships/image" Target="../media/image265.wmf"/><Relationship Id="rId7" Type="http://schemas.openxmlformats.org/officeDocument/2006/relationships/oleObject" Target="../embeddings/oleObject308.bin"/><Relationship Id="rId6" Type="http://schemas.openxmlformats.org/officeDocument/2006/relationships/image" Target="../media/image262.wmf"/><Relationship Id="rId5" Type="http://schemas.openxmlformats.org/officeDocument/2006/relationships/oleObject" Target="../embeddings/oleObject307.bin"/><Relationship Id="rId42" Type="http://schemas.openxmlformats.org/officeDocument/2006/relationships/vmlDrawing" Target="../drawings/vmlDrawing28.vml"/><Relationship Id="rId41" Type="http://schemas.openxmlformats.org/officeDocument/2006/relationships/slideLayout" Target="../slideLayouts/slideLayout12.xml"/><Relationship Id="rId40" Type="http://schemas.openxmlformats.org/officeDocument/2006/relationships/image" Target="../media/image305.wmf"/><Relationship Id="rId4" Type="http://schemas.openxmlformats.org/officeDocument/2006/relationships/image" Target="../media/image290.wmf"/><Relationship Id="rId39" Type="http://schemas.openxmlformats.org/officeDocument/2006/relationships/oleObject" Target="../embeddings/oleObject324.bin"/><Relationship Id="rId38" Type="http://schemas.openxmlformats.org/officeDocument/2006/relationships/image" Target="../media/image304.wmf"/><Relationship Id="rId37" Type="http://schemas.openxmlformats.org/officeDocument/2006/relationships/oleObject" Target="../embeddings/oleObject323.bin"/><Relationship Id="rId36" Type="http://schemas.openxmlformats.org/officeDocument/2006/relationships/image" Target="../media/image303.wmf"/><Relationship Id="rId35" Type="http://schemas.openxmlformats.org/officeDocument/2006/relationships/oleObject" Target="../embeddings/oleObject322.bin"/><Relationship Id="rId34" Type="http://schemas.openxmlformats.org/officeDocument/2006/relationships/image" Target="../media/image302.wmf"/><Relationship Id="rId33" Type="http://schemas.openxmlformats.org/officeDocument/2006/relationships/oleObject" Target="../embeddings/oleObject321.bin"/><Relationship Id="rId32" Type="http://schemas.openxmlformats.org/officeDocument/2006/relationships/image" Target="../media/image301.wmf"/><Relationship Id="rId31" Type="http://schemas.openxmlformats.org/officeDocument/2006/relationships/oleObject" Target="../embeddings/oleObject320.bin"/><Relationship Id="rId30" Type="http://schemas.openxmlformats.org/officeDocument/2006/relationships/image" Target="../media/image300.wmf"/><Relationship Id="rId3" Type="http://schemas.openxmlformats.org/officeDocument/2006/relationships/oleObject" Target="../embeddings/oleObject306.bin"/><Relationship Id="rId29" Type="http://schemas.openxmlformats.org/officeDocument/2006/relationships/oleObject" Target="../embeddings/oleObject319.bin"/><Relationship Id="rId28" Type="http://schemas.openxmlformats.org/officeDocument/2006/relationships/image" Target="../media/image299.wmf"/><Relationship Id="rId27" Type="http://schemas.openxmlformats.org/officeDocument/2006/relationships/oleObject" Target="../embeddings/oleObject318.bin"/><Relationship Id="rId26" Type="http://schemas.openxmlformats.org/officeDocument/2006/relationships/image" Target="../media/image298.wmf"/><Relationship Id="rId25" Type="http://schemas.openxmlformats.org/officeDocument/2006/relationships/oleObject" Target="../embeddings/oleObject317.bin"/><Relationship Id="rId24" Type="http://schemas.openxmlformats.org/officeDocument/2006/relationships/image" Target="../media/image297.wmf"/><Relationship Id="rId23" Type="http://schemas.openxmlformats.org/officeDocument/2006/relationships/oleObject" Target="../embeddings/oleObject316.bin"/><Relationship Id="rId22" Type="http://schemas.openxmlformats.org/officeDocument/2006/relationships/image" Target="../media/image296.wmf"/><Relationship Id="rId21" Type="http://schemas.openxmlformats.org/officeDocument/2006/relationships/oleObject" Target="../embeddings/oleObject315.bin"/><Relationship Id="rId20" Type="http://schemas.openxmlformats.org/officeDocument/2006/relationships/image" Target="../media/image295.wmf"/><Relationship Id="rId2" Type="http://schemas.openxmlformats.org/officeDocument/2006/relationships/image" Target="../media/image289.wmf"/><Relationship Id="rId19" Type="http://schemas.openxmlformats.org/officeDocument/2006/relationships/oleObject" Target="../embeddings/oleObject314.bin"/><Relationship Id="rId18" Type="http://schemas.openxmlformats.org/officeDocument/2006/relationships/image" Target="../media/image294.wmf"/><Relationship Id="rId17" Type="http://schemas.openxmlformats.org/officeDocument/2006/relationships/oleObject" Target="../embeddings/oleObject313.bin"/><Relationship Id="rId16" Type="http://schemas.openxmlformats.org/officeDocument/2006/relationships/image" Target="../media/image293.wmf"/><Relationship Id="rId15" Type="http://schemas.openxmlformats.org/officeDocument/2006/relationships/oleObject" Target="../embeddings/oleObject312.bin"/><Relationship Id="rId14" Type="http://schemas.openxmlformats.org/officeDocument/2006/relationships/image" Target="../media/image292.wmf"/><Relationship Id="rId13" Type="http://schemas.openxmlformats.org/officeDocument/2006/relationships/oleObject" Target="../embeddings/oleObject311.bin"/><Relationship Id="rId12" Type="http://schemas.openxmlformats.org/officeDocument/2006/relationships/image" Target="../media/image273.wmf"/><Relationship Id="rId11" Type="http://schemas.openxmlformats.org/officeDocument/2006/relationships/oleObject" Target="../embeddings/oleObject310.bin"/><Relationship Id="rId10" Type="http://schemas.openxmlformats.org/officeDocument/2006/relationships/image" Target="../media/image291.wmf"/><Relationship Id="rId1" Type="http://schemas.openxmlformats.org/officeDocument/2006/relationships/oleObject" Target="../embeddings/oleObject305.bin"/></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329.bin"/><Relationship Id="rId8" Type="http://schemas.openxmlformats.org/officeDocument/2006/relationships/image" Target="../media/image265.wmf"/><Relationship Id="rId7" Type="http://schemas.openxmlformats.org/officeDocument/2006/relationships/oleObject" Target="../embeddings/oleObject328.bin"/><Relationship Id="rId6" Type="http://schemas.openxmlformats.org/officeDocument/2006/relationships/image" Target="../media/image262.wmf"/><Relationship Id="rId5" Type="http://schemas.openxmlformats.org/officeDocument/2006/relationships/oleObject" Target="../embeddings/oleObject327.bin"/><Relationship Id="rId46" Type="http://schemas.openxmlformats.org/officeDocument/2006/relationships/vmlDrawing" Target="../drawings/vmlDrawing29.vml"/><Relationship Id="rId45" Type="http://schemas.openxmlformats.org/officeDocument/2006/relationships/slideLayout" Target="../slideLayouts/slideLayout12.xml"/><Relationship Id="rId44" Type="http://schemas.openxmlformats.org/officeDocument/2006/relationships/image" Target="../media/image325.wmf"/><Relationship Id="rId43" Type="http://schemas.openxmlformats.org/officeDocument/2006/relationships/oleObject" Target="../embeddings/oleObject346.bin"/><Relationship Id="rId42" Type="http://schemas.openxmlformats.org/officeDocument/2006/relationships/image" Target="../media/image324.wmf"/><Relationship Id="rId41" Type="http://schemas.openxmlformats.org/officeDocument/2006/relationships/oleObject" Target="../embeddings/oleObject345.bin"/><Relationship Id="rId40" Type="http://schemas.openxmlformats.org/officeDocument/2006/relationships/image" Target="../media/image323.wmf"/><Relationship Id="rId4" Type="http://schemas.openxmlformats.org/officeDocument/2006/relationships/image" Target="../media/image307.wmf"/><Relationship Id="rId39" Type="http://schemas.openxmlformats.org/officeDocument/2006/relationships/oleObject" Target="../embeddings/oleObject344.bin"/><Relationship Id="rId38" Type="http://schemas.openxmlformats.org/officeDocument/2006/relationships/image" Target="../media/image322.wmf"/><Relationship Id="rId37" Type="http://schemas.openxmlformats.org/officeDocument/2006/relationships/oleObject" Target="../embeddings/oleObject343.bin"/><Relationship Id="rId36" Type="http://schemas.openxmlformats.org/officeDocument/2006/relationships/image" Target="../media/image321.wmf"/><Relationship Id="rId35" Type="http://schemas.openxmlformats.org/officeDocument/2006/relationships/oleObject" Target="../embeddings/oleObject342.bin"/><Relationship Id="rId34" Type="http://schemas.openxmlformats.org/officeDocument/2006/relationships/image" Target="../media/image320.wmf"/><Relationship Id="rId33" Type="http://schemas.openxmlformats.org/officeDocument/2006/relationships/oleObject" Target="../embeddings/oleObject341.bin"/><Relationship Id="rId32" Type="http://schemas.openxmlformats.org/officeDocument/2006/relationships/image" Target="../media/image319.wmf"/><Relationship Id="rId31" Type="http://schemas.openxmlformats.org/officeDocument/2006/relationships/oleObject" Target="../embeddings/oleObject340.bin"/><Relationship Id="rId30" Type="http://schemas.openxmlformats.org/officeDocument/2006/relationships/image" Target="../media/image318.wmf"/><Relationship Id="rId3" Type="http://schemas.openxmlformats.org/officeDocument/2006/relationships/oleObject" Target="../embeddings/oleObject326.bin"/><Relationship Id="rId29" Type="http://schemas.openxmlformats.org/officeDocument/2006/relationships/oleObject" Target="../embeddings/oleObject339.bin"/><Relationship Id="rId28" Type="http://schemas.openxmlformats.org/officeDocument/2006/relationships/image" Target="../media/image317.wmf"/><Relationship Id="rId27" Type="http://schemas.openxmlformats.org/officeDocument/2006/relationships/oleObject" Target="../embeddings/oleObject338.bin"/><Relationship Id="rId26" Type="http://schemas.openxmlformats.org/officeDocument/2006/relationships/image" Target="../media/image316.wmf"/><Relationship Id="rId25" Type="http://schemas.openxmlformats.org/officeDocument/2006/relationships/oleObject" Target="../embeddings/oleObject337.bin"/><Relationship Id="rId24" Type="http://schemas.openxmlformats.org/officeDocument/2006/relationships/image" Target="../media/image315.wmf"/><Relationship Id="rId23" Type="http://schemas.openxmlformats.org/officeDocument/2006/relationships/oleObject" Target="../embeddings/oleObject336.bin"/><Relationship Id="rId22" Type="http://schemas.openxmlformats.org/officeDocument/2006/relationships/image" Target="../media/image314.wmf"/><Relationship Id="rId21" Type="http://schemas.openxmlformats.org/officeDocument/2006/relationships/oleObject" Target="../embeddings/oleObject335.bin"/><Relationship Id="rId20" Type="http://schemas.openxmlformats.org/officeDocument/2006/relationships/image" Target="../media/image313.wmf"/><Relationship Id="rId2" Type="http://schemas.openxmlformats.org/officeDocument/2006/relationships/image" Target="../media/image306.wmf"/><Relationship Id="rId19" Type="http://schemas.openxmlformats.org/officeDocument/2006/relationships/oleObject" Target="../embeddings/oleObject334.bin"/><Relationship Id="rId18" Type="http://schemas.openxmlformats.org/officeDocument/2006/relationships/image" Target="../media/image312.wmf"/><Relationship Id="rId17" Type="http://schemas.openxmlformats.org/officeDocument/2006/relationships/oleObject" Target="../embeddings/oleObject333.bin"/><Relationship Id="rId16" Type="http://schemas.openxmlformats.org/officeDocument/2006/relationships/image" Target="../media/image311.wmf"/><Relationship Id="rId15" Type="http://schemas.openxmlformats.org/officeDocument/2006/relationships/oleObject" Target="../embeddings/oleObject332.bin"/><Relationship Id="rId14" Type="http://schemas.openxmlformats.org/officeDocument/2006/relationships/image" Target="../media/image310.wmf"/><Relationship Id="rId13" Type="http://schemas.openxmlformats.org/officeDocument/2006/relationships/oleObject" Target="../embeddings/oleObject331.bin"/><Relationship Id="rId12" Type="http://schemas.openxmlformats.org/officeDocument/2006/relationships/image" Target="../media/image309.wmf"/><Relationship Id="rId11" Type="http://schemas.openxmlformats.org/officeDocument/2006/relationships/oleObject" Target="../embeddings/oleObject330.bin"/><Relationship Id="rId10" Type="http://schemas.openxmlformats.org/officeDocument/2006/relationships/image" Target="../media/image308.wmf"/><Relationship Id="rId1" Type="http://schemas.openxmlformats.org/officeDocument/2006/relationships/oleObject" Target="../embeddings/oleObject325.bin"/></Relationships>
</file>

<file path=ppt/slides/_rels/slide58.xml.rels><?xml version="1.0" encoding="UTF-8" standalone="yes"?>
<Relationships xmlns="http://schemas.openxmlformats.org/package/2006/relationships"><Relationship Id="rId9" Type="http://schemas.openxmlformats.org/officeDocument/2006/relationships/oleObject" Target="../embeddings/oleObject351.bin"/><Relationship Id="rId8" Type="http://schemas.openxmlformats.org/officeDocument/2006/relationships/image" Target="../media/image309.wmf"/><Relationship Id="rId7" Type="http://schemas.openxmlformats.org/officeDocument/2006/relationships/oleObject" Target="../embeddings/oleObject350.bin"/><Relationship Id="rId6" Type="http://schemas.openxmlformats.org/officeDocument/2006/relationships/image" Target="../media/image326.wmf"/><Relationship Id="rId5" Type="http://schemas.openxmlformats.org/officeDocument/2006/relationships/oleObject" Target="../embeddings/oleObject349.bin"/><Relationship Id="rId4" Type="http://schemas.openxmlformats.org/officeDocument/2006/relationships/image" Target="../media/image265.wmf"/><Relationship Id="rId36" Type="http://schemas.openxmlformats.org/officeDocument/2006/relationships/vmlDrawing" Target="../drawings/vmlDrawing30.vml"/><Relationship Id="rId35" Type="http://schemas.openxmlformats.org/officeDocument/2006/relationships/slideLayout" Target="../slideLayouts/slideLayout12.xml"/><Relationship Id="rId34" Type="http://schemas.openxmlformats.org/officeDocument/2006/relationships/oleObject" Target="../embeddings/oleObject365.bin"/><Relationship Id="rId33" Type="http://schemas.openxmlformats.org/officeDocument/2006/relationships/oleObject" Target="../embeddings/oleObject364.bin"/><Relationship Id="rId32" Type="http://schemas.openxmlformats.org/officeDocument/2006/relationships/oleObject" Target="../embeddings/oleObject363.bin"/><Relationship Id="rId31" Type="http://schemas.openxmlformats.org/officeDocument/2006/relationships/oleObject" Target="../embeddings/oleObject362.bin"/><Relationship Id="rId30" Type="http://schemas.openxmlformats.org/officeDocument/2006/relationships/image" Target="../media/image330.wmf"/><Relationship Id="rId3" Type="http://schemas.openxmlformats.org/officeDocument/2006/relationships/oleObject" Target="../embeddings/oleObject348.bin"/><Relationship Id="rId29" Type="http://schemas.openxmlformats.org/officeDocument/2006/relationships/oleObject" Target="../embeddings/oleObject361.bin"/><Relationship Id="rId28" Type="http://schemas.openxmlformats.org/officeDocument/2006/relationships/image" Target="../media/image324.wmf"/><Relationship Id="rId27" Type="http://schemas.openxmlformats.org/officeDocument/2006/relationships/oleObject" Target="../embeddings/oleObject360.bin"/><Relationship Id="rId26" Type="http://schemas.openxmlformats.org/officeDocument/2006/relationships/image" Target="../media/image323.wmf"/><Relationship Id="rId25" Type="http://schemas.openxmlformats.org/officeDocument/2006/relationships/oleObject" Target="../embeddings/oleObject359.bin"/><Relationship Id="rId24" Type="http://schemas.openxmlformats.org/officeDocument/2006/relationships/image" Target="../media/image322.wmf"/><Relationship Id="rId23" Type="http://schemas.openxmlformats.org/officeDocument/2006/relationships/oleObject" Target="../embeddings/oleObject358.bin"/><Relationship Id="rId22" Type="http://schemas.openxmlformats.org/officeDocument/2006/relationships/image" Target="../media/image329.wmf"/><Relationship Id="rId21" Type="http://schemas.openxmlformats.org/officeDocument/2006/relationships/oleObject" Target="../embeddings/oleObject357.bin"/><Relationship Id="rId20" Type="http://schemas.openxmlformats.org/officeDocument/2006/relationships/image" Target="../media/image328.wmf"/><Relationship Id="rId2" Type="http://schemas.openxmlformats.org/officeDocument/2006/relationships/image" Target="../media/image262.wmf"/><Relationship Id="rId19" Type="http://schemas.openxmlformats.org/officeDocument/2006/relationships/oleObject" Target="../embeddings/oleObject356.bin"/><Relationship Id="rId18" Type="http://schemas.openxmlformats.org/officeDocument/2006/relationships/image" Target="../media/image316.wmf"/><Relationship Id="rId17" Type="http://schemas.openxmlformats.org/officeDocument/2006/relationships/oleObject" Target="../embeddings/oleObject355.bin"/><Relationship Id="rId16" Type="http://schemas.openxmlformats.org/officeDocument/2006/relationships/image" Target="../media/image315.wmf"/><Relationship Id="rId15" Type="http://schemas.openxmlformats.org/officeDocument/2006/relationships/oleObject" Target="../embeddings/oleObject354.bin"/><Relationship Id="rId14" Type="http://schemas.openxmlformats.org/officeDocument/2006/relationships/image" Target="../media/image314.wmf"/><Relationship Id="rId13" Type="http://schemas.openxmlformats.org/officeDocument/2006/relationships/oleObject" Target="../embeddings/oleObject353.bin"/><Relationship Id="rId12" Type="http://schemas.openxmlformats.org/officeDocument/2006/relationships/image" Target="../media/image313.wmf"/><Relationship Id="rId11" Type="http://schemas.openxmlformats.org/officeDocument/2006/relationships/oleObject" Target="../embeddings/oleObject352.bin"/><Relationship Id="rId10" Type="http://schemas.openxmlformats.org/officeDocument/2006/relationships/image" Target="../media/image327.wmf"/><Relationship Id="rId1" Type="http://schemas.openxmlformats.org/officeDocument/2006/relationships/oleObject" Target="../embeddings/oleObject347.bin"/></Relationships>
</file>

<file path=ppt/slides/_rels/slide59.xml.rels><?xml version="1.0" encoding="UTF-8" standalone="yes"?>
<Relationships xmlns="http://schemas.openxmlformats.org/package/2006/relationships"><Relationship Id="rId9" Type="http://schemas.openxmlformats.org/officeDocument/2006/relationships/oleObject" Target="../embeddings/oleObject370.bin"/><Relationship Id="rId8" Type="http://schemas.openxmlformats.org/officeDocument/2006/relationships/image" Target="../media/image327.wmf"/><Relationship Id="rId7" Type="http://schemas.openxmlformats.org/officeDocument/2006/relationships/oleObject" Target="../embeddings/oleObject369.bin"/><Relationship Id="rId6" Type="http://schemas.openxmlformats.org/officeDocument/2006/relationships/image" Target="../media/image331.wmf"/><Relationship Id="rId5" Type="http://schemas.openxmlformats.org/officeDocument/2006/relationships/oleObject" Target="../embeddings/oleObject368.bin"/><Relationship Id="rId4" Type="http://schemas.openxmlformats.org/officeDocument/2006/relationships/image" Target="../media/image265.wmf"/><Relationship Id="rId3" Type="http://schemas.openxmlformats.org/officeDocument/2006/relationships/oleObject" Target="../embeddings/oleObject367.bin"/><Relationship Id="rId26" Type="http://schemas.openxmlformats.org/officeDocument/2006/relationships/vmlDrawing" Target="../drawings/vmlDrawing31.vml"/><Relationship Id="rId25" Type="http://schemas.openxmlformats.org/officeDocument/2006/relationships/slideLayout" Target="../slideLayouts/slideLayout12.xml"/><Relationship Id="rId24" Type="http://schemas.openxmlformats.org/officeDocument/2006/relationships/image" Target="../media/image338.wmf"/><Relationship Id="rId23" Type="http://schemas.openxmlformats.org/officeDocument/2006/relationships/oleObject" Target="../embeddings/oleObject377.bin"/><Relationship Id="rId22" Type="http://schemas.openxmlformats.org/officeDocument/2006/relationships/image" Target="../media/image337.wmf"/><Relationship Id="rId21" Type="http://schemas.openxmlformats.org/officeDocument/2006/relationships/oleObject" Target="../embeddings/oleObject376.bin"/><Relationship Id="rId20" Type="http://schemas.openxmlformats.org/officeDocument/2006/relationships/image" Target="../media/image336.wmf"/><Relationship Id="rId2" Type="http://schemas.openxmlformats.org/officeDocument/2006/relationships/image" Target="../media/image262.wmf"/><Relationship Id="rId19" Type="http://schemas.openxmlformats.org/officeDocument/2006/relationships/oleObject" Target="../embeddings/oleObject375.bin"/><Relationship Id="rId18" Type="http://schemas.openxmlformats.org/officeDocument/2006/relationships/image" Target="../media/image335.wmf"/><Relationship Id="rId17" Type="http://schemas.openxmlformats.org/officeDocument/2006/relationships/oleObject" Target="../embeddings/oleObject374.bin"/><Relationship Id="rId16" Type="http://schemas.openxmlformats.org/officeDocument/2006/relationships/image" Target="../media/image334.wmf"/><Relationship Id="rId15" Type="http://schemas.openxmlformats.org/officeDocument/2006/relationships/oleObject" Target="../embeddings/oleObject373.bin"/><Relationship Id="rId14" Type="http://schemas.openxmlformats.org/officeDocument/2006/relationships/image" Target="../media/image326.wmf"/><Relationship Id="rId13" Type="http://schemas.openxmlformats.org/officeDocument/2006/relationships/oleObject" Target="../embeddings/oleObject372.bin"/><Relationship Id="rId12" Type="http://schemas.openxmlformats.org/officeDocument/2006/relationships/image" Target="../media/image333.wmf"/><Relationship Id="rId11" Type="http://schemas.openxmlformats.org/officeDocument/2006/relationships/oleObject" Target="../embeddings/oleObject371.bin"/><Relationship Id="rId10" Type="http://schemas.openxmlformats.org/officeDocument/2006/relationships/image" Target="../media/image332.wmf"/><Relationship Id="rId1" Type="http://schemas.openxmlformats.org/officeDocument/2006/relationships/oleObject" Target="../embeddings/oleObject366.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5.bin"/><Relationship Id="rId8" Type="http://schemas.openxmlformats.org/officeDocument/2006/relationships/image" Target="../media/image19.wmf"/><Relationship Id="rId7" Type="http://schemas.openxmlformats.org/officeDocument/2006/relationships/oleObject" Target="../embeddings/oleObject14.bin"/><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 Id="rId3" Type="http://schemas.openxmlformats.org/officeDocument/2006/relationships/oleObject" Target="../embeddings/oleObject12.bin"/><Relationship Id="rId20" Type="http://schemas.openxmlformats.org/officeDocument/2006/relationships/vmlDrawing" Target="../drawings/vmlDrawing2.vml"/><Relationship Id="rId2" Type="http://schemas.openxmlformats.org/officeDocument/2006/relationships/image" Target="../media/image16.wmf"/><Relationship Id="rId19" Type="http://schemas.openxmlformats.org/officeDocument/2006/relationships/slideLayout" Target="../slideLayouts/slideLayout12.xml"/><Relationship Id="rId18" Type="http://schemas.openxmlformats.org/officeDocument/2006/relationships/image" Target="../media/image24.emf"/><Relationship Id="rId17" Type="http://schemas.openxmlformats.org/officeDocument/2006/relationships/oleObject" Target="../embeddings/oleObject19.bin"/><Relationship Id="rId16" Type="http://schemas.openxmlformats.org/officeDocument/2006/relationships/image" Target="../media/image23.wmf"/><Relationship Id="rId15" Type="http://schemas.openxmlformats.org/officeDocument/2006/relationships/oleObject" Target="../embeddings/oleObject18.bin"/><Relationship Id="rId14" Type="http://schemas.openxmlformats.org/officeDocument/2006/relationships/image" Target="../media/image22.wmf"/><Relationship Id="rId13" Type="http://schemas.openxmlformats.org/officeDocument/2006/relationships/oleObject" Target="../embeddings/oleObject17.bin"/><Relationship Id="rId12" Type="http://schemas.openxmlformats.org/officeDocument/2006/relationships/image" Target="../media/image21.wmf"/><Relationship Id="rId11" Type="http://schemas.openxmlformats.org/officeDocument/2006/relationships/oleObject" Target="../embeddings/oleObject16.bin"/><Relationship Id="rId10" Type="http://schemas.openxmlformats.org/officeDocument/2006/relationships/image" Target="../media/image20.wmf"/><Relationship Id="rId1"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9" Type="http://schemas.openxmlformats.org/officeDocument/2006/relationships/oleObject" Target="../embeddings/oleObject382.bin"/><Relationship Id="rId8" Type="http://schemas.openxmlformats.org/officeDocument/2006/relationships/image" Target="../media/image339.wmf"/><Relationship Id="rId7" Type="http://schemas.openxmlformats.org/officeDocument/2006/relationships/oleObject" Target="../embeddings/oleObject381.bin"/><Relationship Id="rId6" Type="http://schemas.openxmlformats.org/officeDocument/2006/relationships/image" Target="../media/image332.wmf"/><Relationship Id="rId5" Type="http://schemas.openxmlformats.org/officeDocument/2006/relationships/oleObject" Target="../embeddings/oleObject380.bin"/><Relationship Id="rId4" Type="http://schemas.openxmlformats.org/officeDocument/2006/relationships/image" Target="../media/image265.wmf"/><Relationship Id="rId3" Type="http://schemas.openxmlformats.org/officeDocument/2006/relationships/oleObject" Target="../embeddings/oleObject379.bin"/><Relationship Id="rId2" Type="http://schemas.openxmlformats.org/officeDocument/2006/relationships/image" Target="../media/image262.wmf"/><Relationship Id="rId19" Type="http://schemas.openxmlformats.org/officeDocument/2006/relationships/vmlDrawing" Target="../drawings/vmlDrawing32.vml"/><Relationship Id="rId18" Type="http://schemas.openxmlformats.org/officeDocument/2006/relationships/slideLayout" Target="../slideLayouts/slideLayout12.xml"/><Relationship Id="rId17" Type="http://schemas.openxmlformats.org/officeDocument/2006/relationships/image" Target="../media/image343.wmf"/><Relationship Id="rId16" Type="http://schemas.openxmlformats.org/officeDocument/2006/relationships/oleObject" Target="../embeddings/oleObject386.bin"/><Relationship Id="rId15" Type="http://schemas.openxmlformats.org/officeDocument/2006/relationships/image" Target="../media/image342.wmf"/><Relationship Id="rId14" Type="http://schemas.openxmlformats.org/officeDocument/2006/relationships/oleObject" Target="../embeddings/oleObject385.bin"/><Relationship Id="rId13" Type="http://schemas.openxmlformats.org/officeDocument/2006/relationships/oleObject" Target="../embeddings/oleObject384.bin"/><Relationship Id="rId12" Type="http://schemas.openxmlformats.org/officeDocument/2006/relationships/image" Target="../media/image341.wmf"/><Relationship Id="rId11" Type="http://schemas.openxmlformats.org/officeDocument/2006/relationships/oleObject" Target="../embeddings/oleObject383.bin"/><Relationship Id="rId10" Type="http://schemas.openxmlformats.org/officeDocument/2006/relationships/image" Target="../media/image340.wmf"/><Relationship Id="rId1" Type="http://schemas.openxmlformats.org/officeDocument/2006/relationships/oleObject" Target="../embeddings/oleObject378.bin"/></Relationships>
</file>

<file path=ppt/slides/_rels/slide61.xml.rels><?xml version="1.0" encoding="UTF-8" standalone="yes"?>
<Relationships xmlns="http://schemas.openxmlformats.org/package/2006/relationships"><Relationship Id="rId9" Type="http://schemas.openxmlformats.org/officeDocument/2006/relationships/oleObject" Target="../embeddings/oleObject391.bin"/><Relationship Id="rId8" Type="http://schemas.openxmlformats.org/officeDocument/2006/relationships/image" Target="../media/image345.wmf"/><Relationship Id="rId7" Type="http://schemas.openxmlformats.org/officeDocument/2006/relationships/oleObject" Target="../embeddings/oleObject390.bin"/><Relationship Id="rId6" Type="http://schemas.openxmlformats.org/officeDocument/2006/relationships/image" Target="../media/image344.wmf"/><Relationship Id="rId5" Type="http://schemas.openxmlformats.org/officeDocument/2006/relationships/oleObject" Target="../embeddings/oleObject389.bin"/><Relationship Id="rId4" Type="http://schemas.openxmlformats.org/officeDocument/2006/relationships/image" Target="../media/image265.wmf"/><Relationship Id="rId3" Type="http://schemas.openxmlformats.org/officeDocument/2006/relationships/oleObject" Target="../embeddings/oleObject388.bin"/><Relationship Id="rId2" Type="http://schemas.openxmlformats.org/officeDocument/2006/relationships/image" Target="../media/image262.wmf"/><Relationship Id="rId16" Type="http://schemas.openxmlformats.org/officeDocument/2006/relationships/vmlDrawing" Target="../drawings/vmlDrawing33.vml"/><Relationship Id="rId15" Type="http://schemas.openxmlformats.org/officeDocument/2006/relationships/slideLayout" Target="../slideLayouts/slideLayout12.xml"/><Relationship Id="rId14" Type="http://schemas.openxmlformats.org/officeDocument/2006/relationships/image" Target="../media/image347.wmf"/><Relationship Id="rId13" Type="http://schemas.openxmlformats.org/officeDocument/2006/relationships/oleObject" Target="../embeddings/oleObject393.bin"/><Relationship Id="rId12" Type="http://schemas.openxmlformats.org/officeDocument/2006/relationships/image" Target="../media/image340.wmf"/><Relationship Id="rId11" Type="http://schemas.openxmlformats.org/officeDocument/2006/relationships/oleObject" Target="../embeddings/oleObject392.bin"/><Relationship Id="rId10" Type="http://schemas.openxmlformats.org/officeDocument/2006/relationships/image" Target="../media/image346.wmf"/><Relationship Id="rId1" Type="http://schemas.openxmlformats.org/officeDocument/2006/relationships/oleObject" Target="../embeddings/oleObject387.bin"/></Relationships>
</file>

<file path=ppt/slides/_rels/slide62.xml.rels><?xml version="1.0" encoding="UTF-8" standalone="yes"?>
<Relationships xmlns="http://schemas.openxmlformats.org/package/2006/relationships"><Relationship Id="rId6" Type="http://schemas.openxmlformats.org/officeDocument/2006/relationships/vmlDrawing" Target="../drawings/vmlDrawing34.vml"/><Relationship Id="rId5" Type="http://schemas.openxmlformats.org/officeDocument/2006/relationships/slideLayout" Target="../slideLayouts/slideLayout12.xml"/><Relationship Id="rId4" Type="http://schemas.openxmlformats.org/officeDocument/2006/relationships/image" Target="../media/image265.wmf"/><Relationship Id="rId3" Type="http://schemas.openxmlformats.org/officeDocument/2006/relationships/oleObject" Target="../embeddings/oleObject395.bin"/><Relationship Id="rId2" Type="http://schemas.openxmlformats.org/officeDocument/2006/relationships/image" Target="../media/image262.wmf"/><Relationship Id="rId1" Type="http://schemas.openxmlformats.org/officeDocument/2006/relationships/oleObject" Target="../embeddings/oleObject394.bin"/></Relationships>
</file>

<file path=ppt/slides/_rels/slide63.xml.rels><?xml version="1.0" encoding="UTF-8" standalone="yes"?>
<Relationships xmlns="http://schemas.openxmlformats.org/package/2006/relationships"><Relationship Id="rId6" Type="http://schemas.openxmlformats.org/officeDocument/2006/relationships/vmlDrawing" Target="../drawings/vmlDrawing35.vml"/><Relationship Id="rId5" Type="http://schemas.openxmlformats.org/officeDocument/2006/relationships/slideLayout" Target="../slideLayouts/slideLayout12.xml"/><Relationship Id="rId4" Type="http://schemas.openxmlformats.org/officeDocument/2006/relationships/image" Target="../media/image265.wmf"/><Relationship Id="rId3" Type="http://schemas.openxmlformats.org/officeDocument/2006/relationships/oleObject" Target="../embeddings/oleObject397.bin"/><Relationship Id="rId2" Type="http://schemas.openxmlformats.org/officeDocument/2006/relationships/image" Target="../media/image262.wmf"/><Relationship Id="rId1" Type="http://schemas.openxmlformats.org/officeDocument/2006/relationships/oleObject" Target="../embeddings/oleObject396.bin"/></Relationships>
</file>

<file path=ppt/slides/_rels/slide64.xml.rels><?xml version="1.0" encoding="UTF-8" standalone="yes"?>
<Relationships xmlns="http://schemas.openxmlformats.org/package/2006/relationships"><Relationship Id="rId9" Type="http://schemas.openxmlformats.org/officeDocument/2006/relationships/oleObject" Target="../embeddings/oleObject402.bin"/><Relationship Id="rId8" Type="http://schemas.openxmlformats.org/officeDocument/2006/relationships/image" Target="../media/image349.wmf"/><Relationship Id="rId7" Type="http://schemas.openxmlformats.org/officeDocument/2006/relationships/oleObject" Target="../embeddings/oleObject401.bin"/><Relationship Id="rId6" Type="http://schemas.openxmlformats.org/officeDocument/2006/relationships/image" Target="../media/image348.wmf"/><Relationship Id="rId5" Type="http://schemas.openxmlformats.org/officeDocument/2006/relationships/oleObject" Target="../embeddings/oleObject400.bin"/><Relationship Id="rId4" Type="http://schemas.openxmlformats.org/officeDocument/2006/relationships/image" Target="../media/image265.wmf"/><Relationship Id="rId3" Type="http://schemas.openxmlformats.org/officeDocument/2006/relationships/oleObject" Target="../embeddings/oleObject399.bin"/><Relationship Id="rId2" Type="http://schemas.openxmlformats.org/officeDocument/2006/relationships/image" Target="../media/image262.wmf"/><Relationship Id="rId12" Type="http://schemas.openxmlformats.org/officeDocument/2006/relationships/vmlDrawing" Target="../drawings/vmlDrawing36.vml"/><Relationship Id="rId11" Type="http://schemas.openxmlformats.org/officeDocument/2006/relationships/slideLayout" Target="../slideLayouts/slideLayout12.xml"/><Relationship Id="rId10" Type="http://schemas.openxmlformats.org/officeDocument/2006/relationships/image" Target="../media/image350.wmf"/><Relationship Id="rId1" Type="http://schemas.openxmlformats.org/officeDocument/2006/relationships/oleObject" Target="../embeddings/oleObject398.bin"/></Relationships>
</file>

<file path=ppt/slides/_rels/slide65.xml.rels><?xml version="1.0" encoding="UTF-8" standalone="yes"?>
<Relationships xmlns="http://schemas.openxmlformats.org/package/2006/relationships"><Relationship Id="rId9" Type="http://schemas.openxmlformats.org/officeDocument/2006/relationships/oleObject" Target="../embeddings/oleObject406.bin"/><Relationship Id="rId8" Type="http://schemas.openxmlformats.org/officeDocument/2006/relationships/image" Target="../media/image353.wmf"/><Relationship Id="rId7" Type="http://schemas.openxmlformats.org/officeDocument/2006/relationships/oleObject" Target="../embeddings/oleObject405.bin"/><Relationship Id="rId6" Type="http://schemas.openxmlformats.org/officeDocument/2006/relationships/image" Target="../media/image352.jpeg"/><Relationship Id="rId5" Type="http://schemas.openxmlformats.org/officeDocument/2006/relationships/image" Target="../media/image351.jpeg"/><Relationship Id="rId4" Type="http://schemas.openxmlformats.org/officeDocument/2006/relationships/image" Target="../media/image265.wmf"/><Relationship Id="rId3" Type="http://schemas.openxmlformats.org/officeDocument/2006/relationships/oleObject" Target="../embeddings/oleObject404.bin"/><Relationship Id="rId2" Type="http://schemas.openxmlformats.org/officeDocument/2006/relationships/image" Target="../media/image262.wmf"/><Relationship Id="rId11" Type="http://schemas.openxmlformats.org/officeDocument/2006/relationships/vmlDrawing" Target="../drawings/vmlDrawing37.vml"/><Relationship Id="rId10" Type="http://schemas.openxmlformats.org/officeDocument/2006/relationships/slideLayout" Target="../slideLayouts/slideLayout12.xml"/><Relationship Id="rId1" Type="http://schemas.openxmlformats.org/officeDocument/2006/relationships/oleObject" Target="../embeddings/oleObject403.bin"/></Relationships>
</file>

<file path=ppt/slides/_rels/slide66.xml.rels><?xml version="1.0" encoding="UTF-8" standalone="yes"?>
<Relationships xmlns="http://schemas.openxmlformats.org/package/2006/relationships"><Relationship Id="rId9" Type="http://schemas.openxmlformats.org/officeDocument/2006/relationships/image" Target="../media/image356.jpeg"/><Relationship Id="rId8" Type="http://schemas.openxmlformats.org/officeDocument/2006/relationships/image" Target="../media/image355.wmf"/><Relationship Id="rId7" Type="http://schemas.openxmlformats.org/officeDocument/2006/relationships/oleObject" Target="../embeddings/oleObject410.bin"/><Relationship Id="rId6" Type="http://schemas.openxmlformats.org/officeDocument/2006/relationships/image" Target="../media/image354.wmf"/><Relationship Id="rId5" Type="http://schemas.openxmlformats.org/officeDocument/2006/relationships/oleObject" Target="../embeddings/oleObject409.bin"/><Relationship Id="rId4" Type="http://schemas.openxmlformats.org/officeDocument/2006/relationships/image" Target="../media/image265.wmf"/><Relationship Id="rId3" Type="http://schemas.openxmlformats.org/officeDocument/2006/relationships/oleObject" Target="../embeddings/oleObject408.bin"/><Relationship Id="rId2" Type="http://schemas.openxmlformats.org/officeDocument/2006/relationships/image" Target="../media/image262.wmf"/><Relationship Id="rId11" Type="http://schemas.openxmlformats.org/officeDocument/2006/relationships/vmlDrawing" Target="../drawings/vmlDrawing38.vml"/><Relationship Id="rId10" Type="http://schemas.openxmlformats.org/officeDocument/2006/relationships/slideLayout" Target="../slideLayouts/slideLayout12.xml"/><Relationship Id="rId1" Type="http://schemas.openxmlformats.org/officeDocument/2006/relationships/oleObject" Target="../embeddings/oleObject407.bin"/></Relationships>
</file>

<file path=ppt/slides/_rels/slide67.xml.rels><?xml version="1.0" encoding="UTF-8" standalone="yes"?>
<Relationships xmlns="http://schemas.openxmlformats.org/package/2006/relationships"><Relationship Id="rId9" Type="http://schemas.openxmlformats.org/officeDocument/2006/relationships/image" Target="../media/image359.jpeg"/><Relationship Id="rId8" Type="http://schemas.openxmlformats.org/officeDocument/2006/relationships/image" Target="../media/image358.wmf"/><Relationship Id="rId7" Type="http://schemas.openxmlformats.org/officeDocument/2006/relationships/oleObject" Target="../embeddings/oleObject414.bin"/><Relationship Id="rId6" Type="http://schemas.openxmlformats.org/officeDocument/2006/relationships/image" Target="../media/image357.wmf"/><Relationship Id="rId5" Type="http://schemas.openxmlformats.org/officeDocument/2006/relationships/oleObject" Target="../embeddings/oleObject413.bin"/><Relationship Id="rId4" Type="http://schemas.openxmlformats.org/officeDocument/2006/relationships/image" Target="../media/image265.wmf"/><Relationship Id="rId3" Type="http://schemas.openxmlformats.org/officeDocument/2006/relationships/oleObject" Target="../embeddings/oleObject412.bin"/><Relationship Id="rId2" Type="http://schemas.openxmlformats.org/officeDocument/2006/relationships/image" Target="../media/image262.wmf"/><Relationship Id="rId11" Type="http://schemas.openxmlformats.org/officeDocument/2006/relationships/vmlDrawing" Target="../drawings/vmlDrawing39.vml"/><Relationship Id="rId10" Type="http://schemas.openxmlformats.org/officeDocument/2006/relationships/slideLayout" Target="../slideLayouts/slideLayout12.xml"/><Relationship Id="rId1" Type="http://schemas.openxmlformats.org/officeDocument/2006/relationships/oleObject" Target="../embeddings/oleObject41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4.bin"/><Relationship Id="rId8" Type="http://schemas.openxmlformats.org/officeDocument/2006/relationships/image" Target="../media/image28.wmf"/><Relationship Id="rId7" Type="http://schemas.openxmlformats.org/officeDocument/2006/relationships/oleObject" Target="../embeddings/oleObject23.bin"/><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 Id="rId3" Type="http://schemas.openxmlformats.org/officeDocument/2006/relationships/oleObject" Target="../embeddings/oleObject21.bin"/><Relationship Id="rId2" Type="http://schemas.openxmlformats.org/officeDocument/2006/relationships/image" Target="../media/image25.wmf"/><Relationship Id="rId18" Type="http://schemas.openxmlformats.org/officeDocument/2006/relationships/vmlDrawing" Target="../drawings/vmlDrawing3.vml"/><Relationship Id="rId17" Type="http://schemas.openxmlformats.org/officeDocument/2006/relationships/slideLayout" Target="../slideLayouts/slideLayout12.xml"/><Relationship Id="rId16" Type="http://schemas.openxmlformats.org/officeDocument/2006/relationships/image" Target="../media/image32.wmf"/><Relationship Id="rId15" Type="http://schemas.openxmlformats.org/officeDocument/2006/relationships/oleObject" Target="../embeddings/oleObject27.bin"/><Relationship Id="rId14" Type="http://schemas.openxmlformats.org/officeDocument/2006/relationships/image" Target="../media/image31.wmf"/><Relationship Id="rId13" Type="http://schemas.openxmlformats.org/officeDocument/2006/relationships/oleObject" Target="../embeddings/oleObject26.bin"/><Relationship Id="rId12" Type="http://schemas.openxmlformats.org/officeDocument/2006/relationships/image" Target="../media/image30.wmf"/><Relationship Id="rId11" Type="http://schemas.openxmlformats.org/officeDocument/2006/relationships/oleObject" Target="../embeddings/oleObject25.bin"/><Relationship Id="rId10" Type="http://schemas.openxmlformats.org/officeDocument/2006/relationships/image" Target="../media/image29.wmf"/><Relationship Id="rId1" Type="http://schemas.openxmlformats.org/officeDocument/2006/relationships/oleObject" Target="../embeddings/oleObject20.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40.vml"/><Relationship Id="rId3" Type="http://schemas.openxmlformats.org/officeDocument/2006/relationships/slideLayout" Target="../slideLayouts/slideLayout12.xml"/><Relationship Id="rId2" Type="http://schemas.openxmlformats.org/officeDocument/2006/relationships/image" Target="../media/image360.wmf"/><Relationship Id="rId1" Type="http://schemas.openxmlformats.org/officeDocument/2006/relationships/oleObject" Target="../embeddings/oleObject415.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image" Target="../media/image36.wmf"/><Relationship Id="rId7" Type="http://schemas.openxmlformats.org/officeDocument/2006/relationships/oleObject" Target="../embeddings/oleObject31.bin"/><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 Id="rId3" Type="http://schemas.openxmlformats.org/officeDocument/2006/relationships/oleObject" Target="../embeddings/oleObject29.bin"/><Relationship Id="rId2" Type="http://schemas.openxmlformats.org/officeDocument/2006/relationships/image" Target="../media/image33.wmf"/><Relationship Id="rId18" Type="http://schemas.openxmlformats.org/officeDocument/2006/relationships/vmlDrawing" Target="../drawings/vmlDrawing4.vml"/><Relationship Id="rId17" Type="http://schemas.openxmlformats.org/officeDocument/2006/relationships/slideLayout" Target="../slideLayouts/slideLayout12.xml"/><Relationship Id="rId16" Type="http://schemas.openxmlformats.org/officeDocument/2006/relationships/image" Target="../media/image40.emf"/><Relationship Id="rId15" Type="http://schemas.openxmlformats.org/officeDocument/2006/relationships/oleObject" Target="../embeddings/oleObject35.bin"/><Relationship Id="rId14" Type="http://schemas.openxmlformats.org/officeDocument/2006/relationships/image" Target="../media/image39.wmf"/><Relationship Id="rId13" Type="http://schemas.openxmlformats.org/officeDocument/2006/relationships/oleObject" Target="../embeddings/oleObject34.bin"/><Relationship Id="rId12" Type="http://schemas.openxmlformats.org/officeDocument/2006/relationships/image" Target="../media/image38.wmf"/><Relationship Id="rId11" Type="http://schemas.openxmlformats.org/officeDocument/2006/relationships/oleObject" Target="../embeddings/oleObject33.bin"/><Relationship Id="rId10" Type="http://schemas.openxmlformats.org/officeDocument/2006/relationships/image" Target="../media/image37.wmf"/><Relationship Id="rId1"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40.bin"/><Relationship Id="rId8" Type="http://schemas.openxmlformats.org/officeDocument/2006/relationships/image" Target="../media/image44.wmf"/><Relationship Id="rId7" Type="http://schemas.openxmlformats.org/officeDocument/2006/relationships/oleObject" Target="../embeddings/oleObject39.bin"/><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2.wmf"/><Relationship Id="rId3" Type="http://schemas.openxmlformats.org/officeDocument/2006/relationships/oleObject" Target="../embeddings/oleObject37.bin"/><Relationship Id="rId28" Type="http://schemas.openxmlformats.org/officeDocument/2006/relationships/vmlDrawing" Target="../drawings/vmlDrawing5.vml"/><Relationship Id="rId27" Type="http://schemas.openxmlformats.org/officeDocument/2006/relationships/slideLayout" Target="../slideLayouts/slideLayout12.xml"/><Relationship Id="rId26" Type="http://schemas.openxmlformats.org/officeDocument/2006/relationships/image" Target="../media/image53.wmf"/><Relationship Id="rId25" Type="http://schemas.openxmlformats.org/officeDocument/2006/relationships/oleObject" Target="../embeddings/oleObject48.bin"/><Relationship Id="rId24" Type="http://schemas.openxmlformats.org/officeDocument/2006/relationships/image" Target="../media/image52.wmf"/><Relationship Id="rId23" Type="http://schemas.openxmlformats.org/officeDocument/2006/relationships/oleObject" Target="../embeddings/oleObject47.bin"/><Relationship Id="rId22" Type="http://schemas.openxmlformats.org/officeDocument/2006/relationships/image" Target="../media/image51.wmf"/><Relationship Id="rId21" Type="http://schemas.openxmlformats.org/officeDocument/2006/relationships/oleObject" Target="../embeddings/oleObject46.bin"/><Relationship Id="rId20" Type="http://schemas.openxmlformats.org/officeDocument/2006/relationships/image" Target="../media/image50.wmf"/><Relationship Id="rId2" Type="http://schemas.openxmlformats.org/officeDocument/2006/relationships/image" Target="../media/image41.wmf"/><Relationship Id="rId19" Type="http://schemas.openxmlformats.org/officeDocument/2006/relationships/oleObject" Target="../embeddings/oleObject45.bin"/><Relationship Id="rId18" Type="http://schemas.openxmlformats.org/officeDocument/2006/relationships/image" Target="../media/image49.wmf"/><Relationship Id="rId17" Type="http://schemas.openxmlformats.org/officeDocument/2006/relationships/oleObject" Target="../embeddings/oleObject44.bin"/><Relationship Id="rId16" Type="http://schemas.openxmlformats.org/officeDocument/2006/relationships/image" Target="../media/image48.wmf"/><Relationship Id="rId15" Type="http://schemas.openxmlformats.org/officeDocument/2006/relationships/oleObject" Target="../embeddings/oleObject43.bin"/><Relationship Id="rId14" Type="http://schemas.openxmlformats.org/officeDocument/2006/relationships/image" Target="../media/image47.wmf"/><Relationship Id="rId13" Type="http://schemas.openxmlformats.org/officeDocument/2006/relationships/oleObject" Target="../embeddings/oleObject42.bin"/><Relationship Id="rId12" Type="http://schemas.openxmlformats.org/officeDocument/2006/relationships/image" Target="../media/image46.wmf"/><Relationship Id="rId11" Type="http://schemas.openxmlformats.org/officeDocument/2006/relationships/oleObject" Target="../embeddings/oleObject41.bin"/><Relationship Id="rId10" Type="http://schemas.openxmlformats.org/officeDocument/2006/relationships/image" Target="../media/image45.wmf"/><Relationship Id="rId1"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第九章 时变参数向量自回归模型族</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2" y="-22313"/>
            <a:ext cx="6846641"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9-1】</a:t>
            </a:r>
            <a:r>
              <a:rPr lang="zh-CN" altLang="en-US" sz="2800" b="1" cap="small" dirty="0">
                <a:latin typeface="微软雅黑" panose="020B0503020204020204" pitchFamily="34" charset="-122"/>
                <a:ea typeface="微软雅黑" panose="020B0503020204020204" pitchFamily="34" charset="-122"/>
                <a:cs typeface="+mn-cs"/>
              </a:rPr>
              <a:t>时变参数向量自回归模型估计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5915" y="908720"/>
            <a:ext cx="11926267" cy="4615494"/>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zh-CN" altLang="en-US" sz="2200" dirty="0">
                <a:latin typeface="Times New Roman" panose="02020603050405020304" pitchFamily="18" charset="0"/>
                <a:ea typeface="+mn-ea"/>
                <a:cs typeface="Times New Roman" panose="02020603050405020304" pitchFamily="18" charset="0"/>
              </a:rPr>
              <a:t>本节选取同业拆借利率、产出缺口以及通胀率的季度数据展开建模，样本选取区间为</a:t>
            </a:r>
            <a:r>
              <a:rPr kumimoji="1" lang="en-US" altLang="zh-CN" sz="2200" dirty="0">
                <a:latin typeface="Times New Roman" panose="02020603050405020304" pitchFamily="18" charset="0"/>
                <a:ea typeface="+mn-ea"/>
                <a:cs typeface="Times New Roman" panose="02020603050405020304" pitchFamily="18" charset="0"/>
              </a:rPr>
              <a:t>1996-2022</a:t>
            </a:r>
            <a:r>
              <a:rPr kumimoji="1" lang="zh-CN" altLang="en-US" sz="2200" dirty="0">
                <a:latin typeface="Times New Roman" panose="02020603050405020304" pitchFamily="18" charset="0"/>
                <a:ea typeface="+mn-ea"/>
                <a:cs typeface="Times New Roman" panose="02020603050405020304" pitchFamily="18" charset="0"/>
              </a:rPr>
              <a:t>年。其中，产出缺口和同业拆借利率的数据在第八章已经详细介绍，在此不再赘述。其中，可通过消费者价格的月度同比数据计算出通胀率，数据来源于</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中国经济景气月报</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中国统计月报</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lang="zh-CN" altLang="en-US" sz="2200" dirty="0">
                <a:latin typeface="Times New Roman" panose="02020603050405020304" pitchFamily="18" charset="0"/>
                <a:cs typeface="Times New Roman" panose="02020603050405020304" pitchFamily="18" charset="0"/>
              </a:rPr>
              <a:t>本节采用脉冲响应函数估计了价格型货币政策和数量型货币政策冲击对产出缺口和通胀率的时变影响效应。图</a:t>
            </a:r>
            <a:r>
              <a:rPr lang="en-US" altLang="zh-CN" sz="2200" dirty="0">
                <a:latin typeface="Times New Roman" panose="02020603050405020304" pitchFamily="18" charset="0"/>
                <a:cs typeface="Times New Roman" panose="02020603050405020304" pitchFamily="18" charset="0"/>
              </a:rPr>
              <a:t>9-1</a:t>
            </a:r>
            <a:r>
              <a:rPr lang="zh-CN" altLang="en-US" sz="2200" dirty="0">
                <a:latin typeface="Times New Roman" panose="02020603050405020304" pitchFamily="18" charset="0"/>
                <a:cs typeface="Times New Roman" panose="02020603050405020304" pitchFamily="18" charset="0"/>
              </a:rPr>
              <a:t>给出了提前</a:t>
            </a:r>
            <a:r>
              <a:rPr lang="en-US" altLang="zh-CN" sz="2200" dirty="0">
                <a:latin typeface="Times New Roman" panose="02020603050405020304" pitchFamily="18" charset="0"/>
                <a:cs typeface="Times New Roman" panose="02020603050405020304" pitchFamily="18" charset="0"/>
              </a:rPr>
              <a:t>2</a:t>
            </a:r>
            <a:r>
              <a:rPr lang="zh-CN" altLang="en-US" sz="2200" dirty="0">
                <a:latin typeface="Times New Roman" panose="02020603050405020304" pitchFamily="18" charset="0"/>
                <a:cs typeface="Times New Roman" panose="02020603050405020304" pitchFamily="18" charset="0"/>
              </a:rPr>
              <a:t>期、提前</a:t>
            </a:r>
            <a:r>
              <a:rPr lang="en-US" altLang="zh-CN" sz="2200" dirty="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期以及提前</a:t>
            </a:r>
            <a:r>
              <a:rPr lang="en-US" altLang="zh-CN" sz="2200" dirty="0">
                <a:latin typeface="Times New Roman" panose="02020603050405020304" pitchFamily="18" charset="0"/>
                <a:cs typeface="Times New Roman" panose="02020603050405020304" pitchFamily="18" charset="0"/>
              </a:rPr>
              <a:t>8</a:t>
            </a:r>
            <a:r>
              <a:rPr lang="zh-CN" altLang="en-US" sz="2200" dirty="0">
                <a:latin typeface="Times New Roman" panose="02020603050405020304" pitchFamily="18" charset="0"/>
                <a:cs typeface="Times New Roman" panose="02020603050405020304" pitchFamily="18" charset="0"/>
              </a:rPr>
              <a:t>期产出缺口和通胀率对价格型货币政策和数量型货币政策冲击的时变脉冲响应函数，分别刻画了短期、中期和长期的影响效应。</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a:t>
            </a:r>
            <a:r>
              <a:rPr lang="en-US" sz="2800" b="1" cap="small" dirty="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061171" y="5301208"/>
            <a:ext cx="8712968" cy="461665"/>
          </a:xfrm>
          <a:prstGeom prst="rect">
            <a:avLst/>
          </a:prstGeom>
          <a:noFill/>
          <a:ln w="9525">
            <a:noFill/>
          </a:ln>
        </p:spPr>
        <p:txBody>
          <a:bodyPr wrap="square">
            <a:spAutoFit/>
          </a:bodyPr>
          <a:lstStyle/>
          <a:p>
            <a:pPr marL="0" indent="0"/>
            <a:r>
              <a:rPr lang="zh-CN" altLang="en-US" sz="2400" b="1" dirty="0">
                <a:solidFill>
                  <a:srgbClr val="000000"/>
                </a:solidFill>
                <a:latin typeface="Times New Roman" panose="02020603050405020304" pitchFamily="18" charset="0"/>
              </a:rPr>
              <a:t>图</a:t>
            </a:r>
            <a:r>
              <a:rPr lang="en-US" altLang="zh-CN" sz="2400" b="1" dirty="0">
                <a:solidFill>
                  <a:srgbClr val="000000"/>
                </a:solidFill>
                <a:latin typeface="Times New Roman" panose="02020603050405020304" pitchFamily="18" charset="0"/>
              </a:rPr>
              <a:t>9-1 </a:t>
            </a:r>
            <a:r>
              <a:rPr lang="zh-CN" altLang="en-US" sz="2400" b="1" dirty="0">
                <a:solidFill>
                  <a:srgbClr val="000000"/>
                </a:solidFill>
                <a:latin typeface="Times New Roman" panose="02020603050405020304" pitchFamily="18" charset="0"/>
              </a:rPr>
              <a:t>产出缺口和通胀率对货币政策冲击的时变脉冲响应函数</a:t>
            </a:r>
            <a:endParaRPr lang="zh-CN" sz="2400" b="1" dirty="0">
              <a:solidFill>
                <a:srgbClr val="000000"/>
              </a:solidFill>
              <a:latin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1197075" y="1844824"/>
            <a:ext cx="9426420" cy="3109372"/>
          </a:xfrm>
          <a:prstGeom prst="rect">
            <a:avLst/>
          </a:prstGeom>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a:t>
            </a:r>
            <a:r>
              <a:rPr lang="en-US" sz="2800" b="1" cap="small" dirty="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5844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50000"/>
              </a:lnSpc>
              <a:buNone/>
            </a:pPr>
            <a:r>
              <a:rPr lang="zh-CN" altLang="en-US" sz="2200" dirty="0">
                <a:latin typeface="Times New Roman" panose="02020603050405020304" pitchFamily="18" charset="0"/>
                <a:cs typeface="Times New Roman" panose="02020603050405020304" pitchFamily="18" charset="0"/>
              </a:rPr>
              <a:t>与长期效应相比（两年），短期和中期（半年和一年）利率冲击对产出和通胀的影响更为明显。脉冲响应的结果显示，上世纪</a:t>
            </a:r>
            <a:r>
              <a:rPr lang="en-US" altLang="zh-CN" sz="2200" dirty="0">
                <a:latin typeface="Times New Roman" panose="02020603050405020304" pitchFamily="18" charset="0"/>
                <a:cs typeface="Times New Roman" panose="02020603050405020304" pitchFamily="18" charset="0"/>
              </a:rPr>
              <a:t>90</a:t>
            </a:r>
            <a:r>
              <a:rPr lang="zh-CN" altLang="en-US" sz="2200" dirty="0">
                <a:latin typeface="Times New Roman" panose="02020603050405020304" pitchFamily="18" charset="0"/>
                <a:cs typeface="Times New Roman" panose="02020603050405020304" pitchFamily="18" charset="0"/>
              </a:rPr>
              <a:t>年代中叶以来，利率冲击对通货膨胀（            ）有明显的抑制效应，并且在</a:t>
            </a:r>
            <a:r>
              <a:rPr lang="en-US" altLang="zh-CN" sz="2200" dirty="0">
                <a:latin typeface="Times New Roman" panose="02020603050405020304" pitchFamily="18" charset="0"/>
                <a:cs typeface="Times New Roman" panose="02020603050405020304" pitchFamily="18" charset="0"/>
              </a:rPr>
              <a:t>1996</a:t>
            </a:r>
            <a:r>
              <a:rPr lang="zh-CN" altLang="en-US" sz="2200" dirty="0">
                <a:latin typeface="Times New Roman" panose="02020603050405020304" pitchFamily="18" charset="0"/>
                <a:cs typeface="Times New Roman" panose="02020603050405020304" pitchFamily="18" charset="0"/>
              </a:rPr>
              <a:t>年达到最大值。由此也表明，在一定时期内我国利率政策能够有效降低通胀，以稳定物价水平。而利率冲击对产出缺口（            ）的影响在</a:t>
            </a:r>
            <a:r>
              <a:rPr lang="en-US" altLang="zh-CN" sz="2200" dirty="0">
                <a:latin typeface="Times New Roman" panose="02020603050405020304" pitchFamily="18" charset="0"/>
                <a:cs typeface="Times New Roman" panose="02020603050405020304" pitchFamily="18" charset="0"/>
              </a:rPr>
              <a:t>1999</a:t>
            </a:r>
            <a:r>
              <a:rPr lang="zh-CN" altLang="en-US" sz="2200" dirty="0">
                <a:latin typeface="Times New Roman" panose="02020603050405020304" pitchFamily="18" charset="0"/>
                <a:cs typeface="Times New Roman" panose="02020603050405020304" pitchFamily="18" charset="0"/>
              </a:rPr>
              <a:t>年以前为正，并在此后由负转为正，且此后长期围绕零上下波动，说明在某些时间段利率政策能够起到稳定经济周期的目标，但是，在特定时间段内并未能够有效抑制宏观经济波动。这由此也说明采用时变参数</a:t>
            </a:r>
            <a:r>
              <a:rPr lang="en-US" altLang="zh-CN" sz="2200" dirty="0">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模型对中国货币政策取向及其政策效果展开有效识别是非常有必要的。</a:t>
            </a:r>
            <a:endParaRPr sz="22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nvGraphicFramePr>
        <p:xfrm>
          <a:off x="8757915" y="1772816"/>
          <a:ext cx="891100" cy="432048"/>
        </p:xfrm>
        <a:graphic>
          <a:graphicData uri="http://schemas.openxmlformats.org/presentationml/2006/ole">
            <mc:AlternateContent xmlns:mc="http://schemas.openxmlformats.org/markup-compatibility/2006">
              <mc:Choice xmlns:v="urn:schemas-microsoft-com:vml" Requires="v">
                <p:oleObj spid="_x0000_s4" name="Equation" r:id="rId1" imgW="10058400" imgH="4876800" progId="Equation.DSMT4">
                  <p:embed/>
                </p:oleObj>
              </mc:Choice>
              <mc:Fallback>
                <p:oleObj name="Equation" r:id="rId1" imgW="10058400" imgH="4876800" progId="Equation.DSMT4">
                  <p:embed/>
                  <p:pic>
                    <p:nvPicPr>
                      <p:cNvPr id="0" name="图片 3"/>
                      <p:cNvPicPr/>
                      <p:nvPr/>
                    </p:nvPicPr>
                    <p:blipFill>
                      <a:blip r:embed="rId2"/>
                      <a:stretch>
                        <a:fillRect/>
                      </a:stretch>
                    </p:blipFill>
                    <p:spPr>
                      <a:xfrm>
                        <a:off x="8757915" y="1772816"/>
                        <a:ext cx="891100" cy="43204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174140" y="2852936"/>
          <a:ext cx="813749" cy="392576"/>
        </p:xfrm>
        <a:graphic>
          <a:graphicData uri="http://schemas.openxmlformats.org/presentationml/2006/ole">
            <mc:AlternateContent xmlns:mc="http://schemas.openxmlformats.org/markup-compatibility/2006">
              <mc:Choice xmlns:v="urn:schemas-microsoft-com:vml" Requires="v">
                <p:oleObj spid="_x0000_s6" name="Equation" r:id="rId3" imgW="422910" imgH="205740" progId="Equation.DSMT4">
                  <p:embed/>
                </p:oleObj>
              </mc:Choice>
              <mc:Fallback>
                <p:oleObj name="Equation" r:id="rId3" imgW="422910" imgH="205740" progId="Equation.DSMT4">
                  <p:embed/>
                  <p:pic>
                    <p:nvPicPr>
                      <p:cNvPr id="0" name="图片 5"/>
                      <p:cNvPicPr/>
                      <p:nvPr/>
                    </p:nvPicPr>
                    <p:blipFill>
                      <a:blip r:embed="rId4"/>
                      <a:stretch>
                        <a:fillRect/>
                      </a:stretch>
                    </p:blipFill>
                    <p:spPr>
                      <a:xfrm>
                        <a:off x="5174140" y="2852936"/>
                        <a:ext cx="813749" cy="392576"/>
                      </a:xfrm>
                      <a:prstGeom prst="rect">
                        <a:avLst/>
                      </a:prstGeom>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二、</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时变参数高维向量自回归模型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1137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二节 时变参数高维向量自回归模型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9845" y="836930"/>
            <a:ext cx="11242675"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传统的向量自回归模型（VAR）在捕捉时间序列数据动态关系方面具有一定优势，但在处理大量变量及其随时间变化的关系时面临挑战。</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时变参数向量自回归模型</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HD-TVP-VAR</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模型通过引入时变参数和降维技术，提高了参数估计的准确性，使得模型更适用于分析高维数据结构和揭示潜在的动态关系。</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1、高维模型的挑战与现有方法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9845" y="836930"/>
            <a:ext cx="11608435" cy="4947285"/>
          </a:xfrm>
          <a:prstGeom prst="rect">
            <a:avLst/>
          </a:prstGeom>
          <a:noFill/>
        </p:spPr>
        <p:txBody>
          <a:bodyPr wrap="square" rtlCol="0">
            <a:spAutoFit/>
          </a:bodyPr>
          <a:lstStyle/>
          <a:p>
            <a:pPr>
              <a:spcBef>
                <a:spcPct val="20000"/>
              </a:spcBef>
            </a:pPr>
            <a:r>
              <a:rPr kumimoji="1" lang="en-US" altLang="zh-CN" sz="3000" b="1" dirty="0">
                <a:latin typeface="+mn-lt"/>
                <a:ea typeface="+mn-ea"/>
              </a:rPr>
              <a:t>在处理大量变量时，高维模型面临以下挑战：</a:t>
            </a: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参数数量爆炸：随着变量数量的增加，需要估计的参数数量呈几何级增长。不仅导致计算复杂度提高，还可能引发过拟合和多重共线性等问题（Bai &amp; Ng, 2002）。</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数据稀疏性：在高维情境下，可用观测数据相对于参数数量较少，这会降低估计精度并可能导致不稳定的结果（Candès &amp; Tao, 2007）。</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模型选择困难：在高维模型中，确定最佳滞后阶数和变量子集具有挑战性。传统的信息准则（如AIC、BIC）在高维情境下可能无法提供有效指导（Fan &amp; Lv, 2010）。</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1、高维模型的挑战与现有方法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9845" y="836930"/>
            <a:ext cx="11608435" cy="4947285"/>
          </a:xfrm>
          <a:prstGeom prst="rect">
            <a:avLst/>
          </a:prstGeom>
          <a:noFill/>
        </p:spPr>
        <p:txBody>
          <a:bodyPr wrap="square" rtlCol="0">
            <a:spAutoFit/>
          </a:bodyPr>
          <a:lstStyle/>
          <a:p>
            <a:pPr>
              <a:spcBef>
                <a:spcPct val="20000"/>
              </a:spcBef>
            </a:pPr>
            <a:r>
              <a:rPr kumimoji="1" lang="en-US" altLang="zh-CN" sz="3000" b="1" dirty="0">
                <a:latin typeface="+mn-lt"/>
                <a:ea typeface="+mn-ea"/>
              </a:rPr>
              <a:t>现有的高维模型方法主要涉及</a:t>
            </a:r>
            <a:r>
              <a:rPr kumimoji="1" lang="zh-CN" altLang="en-US" sz="3000" b="1" dirty="0">
                <a:latin typeface="+mn-lt"/>
                <a:ea typeface="+mn-ea"/>
              </a:rPr>
              <a:t>：</a:t>
            </a: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LASSO回归：LASSO（Least Absolute Shrinkage and Selection Operator，Tibshirani, 1996）通过在回归目标函数中加入一阶范数惩罚项，实现了参数估计的稀疏性。这意味着估计过程会将部分系数压缩至零，从而实现变量选择。</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（2）岭回归：岭回归（Ridge Regression，Hoerl &amp; Kennard, 1970）通过在回归目标函数中加入二阶范数惩罚项，使得估计过程对参数的大小加以限制，从而降低模型的复杂度。在高维情境下，岭回归有助于解决多重共线性问题，提高估计稳定性。</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2、 HD-TVP-VAR模型的构建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45110" y="406400"/>
            <a:ext cx="11142345"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0" indent="0">
              <a:lnSpc>
                <a:spcPct val="170000"/>
              </a:lnSpc>
              <a:buFont typeface="Arial" panose="020B0604020202020204" pitchFamily="34" charset="0"/>
              <a:buNone/>
            </a:pPr>
            <a:r>
              <a:rPr kumimoji="1" lang="en-US" altLang="zh-CN" sz="2400" dirty="0">
                <a:latin typeface="Times New Roman" panose="02020603050405020304" pitchFamily="18" charset="0"/>
                <a:ea typeface="+mn-ea"/>
                <a:cs typeface="Times New Roman" panose="02020603050405020304" pitchFamily="18" charset="0"/>
              </a:rPr>
              <a:t>    </a:t>
            </a:r>
            <a:r>
              <a:rPr kumimoji="1" lang="zh-CN" sz="2400" dirty="0">
                <a:latin typeface="Times New Roman" panose="02020603050405020304" pitchFamily="18" charset="0"/>
                <a:ea typeface="+mn-ea"/>
                <a:cs typeface="Times New Roman" panose="02020603050405020304" pitchFamily="18" charset="0"/>
              </a:rPr>
              <a:t>首先，</a:t>
            </a:r>
            <a:r>
              <a:rPr kumimoji="1" sz="2400" dirty="0">
                <a:latin typeface="Times New Roman" panose="02020603050405020304" pitchFamily="18" charset="0"/>
                <a:ea typeface="+mn-ea"/>
                <a:cs typeface="Times New Roman" panose="02020603050405020304" pitchFamily="18" charset="0"/>
              </a:rPr>
              <a:t>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，在卡尔曼滤波过程中，有：</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（9-8）</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（9-9）</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（9-10）</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替换（9-3）式中的可得：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（9-11）</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即为</a:t>
            </a:r>
            <a:r>
              <a:rPr kumimoji="1" sz="2400" b="1" dirty="0">
                <a:latin typeface="Times New Roman" panose="02020603050405020304" pitchFamily="18" charset="0"/>
                <a:ea typeface="+mn-ea"/>
                <a:cs typeface="Times New Roman" panose="02020603050405020304" pitchFamily="18" charset="0"/>
              </a:rPr>
              <a:t>遗忘因子（forgetting factors）</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。式（9-11）表示过去</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期观察值在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估计中的权重为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916430" y="1054100"/>
          <a:ext cx="1734820" cy="433705"/>
        </p:xfrm>
        <a:graphic>
          <a:graphicData uri="http://schemas.openxmlformats.org/presentationml/2006/ole">
            <mc:AlternateContent xmlns:mc="http://schemas.openxmlformats.org/markup-compatibility/2006">
              <mc:Choice xmlns:v="urn:schemas-microsoft-com:vml" Requires="v">
                <p:oleObj spid="_x0000_s4" name="" r:id="rId1" imgW="977900" imgH="241300" progId="Equation.DSMT4">
                  <p:embed/>
                </p:oleObj>
              </mc:Choice>
              <mc:Fallback>
                <p:oleObj name="" r:id="rId1" imgW="977900" imgH="241300" progId="Equation.DSMT4">
                  <p:embed/>
                  <p:pic>
                    <p:nvPicPr>
                      <p:cNvPr id="0" name="图片 3"/>
                      <p:cNvPicPr/>
                      <p:nvPr/>
                    </p:nvPicPr>
                    <p:blipFill>
                      <a:blip r:embed="rId2"/>
                      <a:stretch>
                        <a:fillRect/>
                      </a:stretch>
                    </p:blipFill>
                    <p:spPr>
                      <a:xfrm>
                        <a:off x="1916430" y="1054100"/>
                        <a:ext cx="1734820" cy="433705"/>
                      </a:xfrm>
                      <a:prstGeom prst="rect">
                        <a:avLst/>
                      </a:prstGeom>
                      <a:noFill/>
                      <a:ln w="38100">
                        <a:noFill/>
                        <a:miter/>
                      </a:ln>
                    </p:spPr>
                  </p:pic>
                </p:oleObj>
              </mc:Fallback>
            </mc:AlternateContent>
          </a:graphicData>
        </a:graphic>
      </p:graphicFrame>
      <p:graphicFrame>
        <p:nvGraphicFramePr>
          <p:cNvPr id="6" name="对象 -2147482573"/>
          <p:cNvGraphicFramePr>
            <a:graphicFrameLocks noChangeAspect="1"/>
          </p:cNvGraphicFramePr>
          <p:nvPr/>
        </p:nvGraphicFramePr>
        <p:xfrm>
          <a:off x="4652645" y="1702435"/>
          <a:ext cx="2689225" cy="420370"/>
        </p:xfrm>
        <a:graphic>
          <a:graphicData uri="http://schemas.openxmlformats.org/presentationml/2006/ole">
            <mc:AlternateContent xmlns:mc="http://schemas.openxmlformats.org/markup-compatibility/2006">
              <mc:Choice xmlns:v="urn:schemas-microsoft-com:vml" Requires="v">
                <p:oleObj spid="_x0000_s7" name="" r:id="rId3" imgW="1765300" imgH="279400" progId="Equation.DSMT4">
                  <p:embed/>
                </p:oleObj>
              </mc:Choice>
              <mc:Fallback>
                <p:oleObj name="" r:id="rId3" imgW="1765300" imgH="279400" progId="Equation.DSMT4">
                  <p:embed/>
                  <p:pic>
                    <p:nvPicPr>
                      <p:cNvPr id="0" name="图片 5"/>
                      <p:cNvPicPr/>
                      <p:nvPr/>
                    </p:nvPicPr>
                    <p:blipFill>
                      <a:blip r:embed="rId4"/>
                      <a:stretch>
                        <a:fillRect/>
                      </a:stretch>
                    </p:blipFill>
                    <p:spPr>
                      <a:xfrm>
                        <a:off x="4652645" y="1702435"/>
                        <a:ext cx="2689225" cy="420370"/>
                      </a:xfrm>
                      <a:prstGeom prst="rect">
                        <a:avLst/>
                      </a:prstGeom>
                      <a:noFill/>
                      <a:ln w="38100">
                        <a:noFill/>
                        <a:miter/>
                      </a:ln>
                    </p:spPr>
                  </p:pic>
                </p:oleObj>
              </mc:Fallback>
            </mc:AlternateContent>
          </a:graphicData>
        </a:graphic>
      </p:graphicFrame>
      <p:graphicFrame>
        <p:nvGraphicFramePr>
          <p:cNvPr id="8" name="对象 -2147482572"/>
          <p:cNvGraphicFramePr>
            <a:graphicFrameLocks noChangeAspect="1"/>
          </p:cNvGraphicFramePr>
          <p:nvPr/>
        </p:nvGraphicFramePr>
        <p:xfrm>
          <a:off x="4652645" y="2278380"/>
          <a:ext cx="2581910" cy="473710"/>
        </p:xfrm>
        <a:graphic>
          <a:graphicData uri="http://schemas.openxmlformats.org/presentationml/2006/ole">
            <mc:AlternateContent xmlns:mc="http://schemas.openxmlformats.org/markup-compatibility/2006">
              <mc:Choice xmlns:v="urn:schemas-microsoft-com:vml" Requires="v">
                <p:oleObj spid="_x0000_s9" name="" r:id="rId5" imgW="1511300" imgH="279400" progId="Equation.DSMT4">
                  <p:embed/>
                </p:oleObj>
              </mc:Choice>
              <mc:Fallback>
                <p:oleObj name="" r:id="rId5" imgW="1511300" imgH="279400" progId="Equation.DSMT4">
                  <p:embed/>
                  <p:pic>
                    <p:nvPicPr>
                      <p:cNvPr id="0" name="图片 6"/>
                      <p:cNvPicPr/>
                      <p:nvPr/>
                    </p:nvPicPr>
                    <p:blipFill>
                      <a:blip r:embed="rId6"/>
                      <a:stretch>
                        <a:fillRect/>
                      </a:stretch>
                    </p:blipFill>
                    <p:spPr>
                      <a:xfrm>
                        <a:off x="4652645" y="2278380"/>
                        <a:ext cx="2581910" cy="473710"/>
                      </a:xfrm>
                      <a:prstGeom prst="rect">
                        <a:avLst/>
                      </a:prstGeom>
                      <a:noFill/>
                      <a:ln w="38100">
                        <a:noFill/>
                        <a:miter/>
                      </a:ln>
                    </p:spPr>
                  </p:pic>
                </p:oleObj>
              </mc:Fallback>
            </mc:AlternateContent>
          </a:graphicData>
        </a:graphic>
      </p:graphicFrame>
      <p:graphicFrame>
        <p:nvGraphicFramePr>
          <p:cNvPr id="10" name="对象 -2147482571"/>
          <p:cNvGraphicFramePr>
            <a:graphicFrameLocks noChangeAspect="1"/>
          </p:cNvGraphicFramePr>
          <p:nvPr/>
        </p:nvGraphicFramePr>
        <p:xfrm>
          <a:off x="4652645" y="2907665"/>
          <a:ext cx="1816735" cy="421005"/>
        </p:xfrm>
        <a:graphic>
          <a:graphicData uri="http://schemas.openxmlformats.org/presentationml/2006/ole">
            <mc:AlternateContent xmlns:mc="http://schemas.openxmlformats.org/markup-compatibility/2006">
              <mc:Choice xmlns:v="urn:schemas-microsoft-com:vml" Requires="v">
                <p:oleObj spid="_x0000_s11" name="" r:id="rId7" imgW="1079500" imgH="254000" progId="Equation.DSMT4">
                  <p:embed/>
                </p:oleObj>
              </mc:Choice>
              <mc:Fallback>
                <p:oleObj name="" r:id="rId7" imgW="1079500" imgH="254000" progId="Equation.DSMT4">
                  <p:embed/>
                  <p:pic>
                    <p:nvPicPr>
                      <p:cNvPr id="0" name="图片 7"/>
                      <p:cNvPicPr/>
                      <p:nvPr/>
                    </p:nvPicPr>
                    <p:blipFill>
                      <a:blip r:embed="rId8"/>
                      <a:stretch>
                        <a:fillRect/>
                      </a:stretch>
                    </p:blipFill>
                    <p:spPr>
                      <a:xfrm>
                        <a:off x="4652645" y="2907665"/>
                        <a:ext cx="1816735" cy="421005"/>
                      </a:xfrm>
                      <a:prstGeom prst="rect">
                        <a:avLst/>
                      </a:prstGeom>
                      <a:noFill/>
                      <a:ln w="38100">
                        <a:noFill/>
                        <a:miter/>
                      </a:ln>
                    </p:spPr>
                  </p:pic>
                </p:oleObj>
              </mc:Fallback>
            </mc:AlternateContent>
          </a:graphicData>
        </a:graphic>
      </p:graphicFrame>
      <p:graphicFrame>
        <p:nvGraphicFramePr>
          <p:cNvPr id="12" name="对象 -2147482569"/>
          <p:cNvGraphicFramePr>
            <a:graphicFrameLocks noChangeAspect="1"/>
          </p:cNvGraphicFramePr>
          <p:nvPr/>
        </p:nvGraphicFramePr>
        <p:xfrm>
          <a:off x="4652645" y="4244975"/>
          <a:ext cx="1748155" cy="423545"/>
        </p:xfrm>
        <a:graphic>
          <a:graphicData uri="http://schemas.openxmlformats.org/presentationml/2006/ole">
            <mc:AlternateContent xmlns:mc="http://schemas.openxmlformats.org/markup-compatibility/2006">
              <mc:Choice xmlns:v="urn:schemas-microsoft-com:vml" Requires="v">
                <p:oleObj spid="_x0000_s13" name="" r:id="rId9" imgW="1041400" imgH="254000" progId="Equation.DSMT4">
                  <p:embed/>
                </p:oleObj>
              </mc:Choice>
              <mc:Fallback>
                <p:oleObj name="" r:id="rId9" imgW="1041400" imgH="254000" progId="Equation.DSMT4">
                  <p:embed/>
                  <p:pic>
                    <p:nvPicPr>
                      <p:cNvPr id="0" name="图片 8"/>
                      <p:cNvPicPr/>
                      <p:nvPr/>
                    </p:nvPicPr>
                    <p:blipFill>
                      <a:blip r:embed="rId10"/>
                      <a:stretch>
                        <a:fillRect/>
                      </a:stretch>
                    </p:blipFill>
                    <p:spPr>
                      <a:xfrm>
                        <a:off x="4652645" y="4244975"/>
                        <a:ext cx="1748155" cy="423545"/>
                      </a:xfrm>
                      <a:prstGeom prst="rect">
                        <a:avLst/>
                      </a:prstGeom>
                      <a:noFill/>
                      <a:ln w="38100">
                        <a:noFill/>
                        <a:miter/>
                      </a:ln>
                    </p:spPr>
                  </p:pic>
                </p:oleObj>
              </mc:Fallback>
            </mc:AlternateContent>
          </a:graphicData>
        </a:graphic>
      </p:graphicFrame>
      <p:graphicFrame>
        <p:nvGraphicFramePr>
          <p:cNvPr id="14" name="对象 -2147482569"/>
          <p:cNvGraphicFramePr>
            <a:graphicFrameLocks noChangeAspect="1"/>
          </p:cNvGraphicFramePr>
          <p:nvPr/>
        </p:nvGraphicFramePr>
        <p:xfrm>
          <a:off x="1484630" y="4850130"/>
          <a:ext cx="255905" cy="381635"/>
        </p:xfrm>
        <a:graphic>
          <a:graphicData uri="http://schemas.openxmlformats.org/presentationml/2006/ole">
            <mc:AlternateContent xmlns:mc="http://schemas.openxmlformats.org/markup-compatibility/2006">
              <mc:Choice xmlns:v="urn:schemas-microsoft-com:vml" Requires="v">
                <p:oleObj spid="_x0000_s15" name="" r:id="rId11" imgW="152400" imgH="228600" progId="Equation.DSMT4">
                  <p:embed/>
                </p:oleObj>
              </mc:Choice>
              <mc:Fallback>
                <p:oleObj name="" r:id="rId11" imgW="152400" imgH="228600" progId="Equation.DSMT4">
                  <p:embed/>
                  <p:pic>
                    <p:nvPicPr>
                      <p:cNvPr id="0" name="图片 8"/>
                      <p:cNvPicPr/>
                      <p:nvPr/>
                    </p:nvPicPr>
                    <p:blipFill>
                      <a:blip r:embed="rId12"/>
                      <a:stretch>
                        <a:fillRect/>
                      </a:stretch>
                    </p:blipFill>
                    <p:spPr>
                      <a:xfrm>
                        <a:off x="1484630" y="4850130"/>
                        <a:ext cx="255905" cy="381635"/>
                      </a:xfrm>
                      <a:prstGeom prst="rect">
                        <a:avLst/>
                      </a:prstGeom>
                      <a:noFill/>
                      <a:ln w="38100">
                        <a:noFill/>
                        <a:miter/>
                      </a:ln>
                    </p:spPr>
                  </p:pic>
                </p:oleObj>
              </mc:Fallback>
            </mc:AlternateContent>
          </a:graphicData>
        </a:graphic>
      </p:graphicFrame>
      <p:graphicFrame>
        <p:nvGraphicFramePr>
          <p:cNvPr id="16" name="对象 -2147482569"/>
          <p:cNvGraphicFramePr>
            <a:graphicFrameLocks noChangeAspect="1"/>
          </p:cNvGraphicFramePr>
          <p:nvPr/>
        </p:nvGraphicFramePr>
        <p:xfrm>
          <a:off x="6524943" y="4862195"/>
          <a:ext cx="1002030" cy="381635"/>
        </p:xfrm>
        <a:graphic>
          <a:graphicData uri="http://schemas.openxmlformats.org/presentationml/2006/ole">
            <mc:AlternateContent xmlns:mc="http://schemas.openxmlformats.org/markup-compatibility/2006">
              <mc:Choice xmlns:v="urn:schemas-microsoft-com:vml" Requires="v">
                <p:oleObj spid="_x0000_s17" name="" r:id="rId13" imgW="596900" imgH="228600" progId="Equation.DSMT4">
                  <p:embed/>
                </p:oleObj>
              </mc:Choice>
              <mc:Fallback>
                <p:oleObj name="" r:id="rId13" imgW="596900" imgH="228600" progId="Equation.DSMT4">
                  <p:embed/>
                  <p:pic>
                    <p:nvPicPr>
                      <p:cNvPr id="0" name="图片 8"/>
                      <p:cNvPicPr/>
                      <p:nvPr/>
                    </p:nvPicPr>
                    <p:blipFill>
                      <a:blip r:embed="rId14"/>
                      <a:stretch>
                        <a:fillRect/>
                      </a:stretch>
                    </p:blipFill>
                    <p:spPr>
                      <a:xfrm>
                        <a:off x="6524943" y="4862195"/>
                        <a:ext cx="1002030" cy="381635"/>
                      </a:xfrm>
                      <a:prstGeom prst="rect">
                        <a:avLst/>
                      </a:prstGeom>
                      <a:noFill/>
                      <a:ln w="38100">
                        <a:noFill/>
                        <a:miter/>
                      </a:ln>
                    </p:spPr>
                  </p:pic>
                </p:oleObj>
              </mc:Fallback>
            </mc:AlternateContent>
          </a:graphicData>
        </a:graphic>
      </p:graphicFrame>
      <p:graphicFrame>
        <p:nvGraphicFramePr>
          <p:cNvPr id="18" name="对象 -2147482569"/>
          <p:cNvGraphicFramePr>
            <a:graphicFrameLocks noChangeAspect="1"/>
          </p:cNvGraphicFramePr>
          <p:nvPr/>
        </p:nvGraphicFramePr>
        <p:xfrm>
          <a:off x="10570528" y="4866640"/>
          <a:ext cx="213360" cy="318135"/>
        </p:xfrm>
        <a:graphic>
          <a:graphicData uri="http://schemas.openxmlformats.org/presentationml/2006/ole">
            <mc:AlternateContent xmlns:mc="http://schemas.openxmlformats.org/markup-compatibility/2006">
              <mc:Choice xmlns:v="urn:schemas-microsoft-com:vml" Requires="v">
                <p:oleObj spid="_x0000_s19" name="" r:id="rId15" imgW="127000" imgH="190500" progId="Equation.DSMT4">
                  <p:embed/>
                </p:oleObj>
              </mc:Choice>
              <mc:Fallback>
                <p:oleObj name="" r:id="rId15" imgW="127000" imgH="190500" progId="Equation.DSMT4">
                  <p:embed/>
                  <p:pic>
                    <p:nvPicPr>
                      <p:cNvPr id="0" name="图片 8"/>
                      <p:cNvPicPr/>
                      <p:nvPr/>
                    </p:nvPicPr>
                    <p:blipFill>
                      <a:blip r:embed="rId16"/>
                      <a:stretch>
                        <a:fillRect/>
                      </a:stretch>
                    </p:blipFill>
                    <p:spPr>
                      <a:xfrm>
                        <a:off x="10570528" y="4866640"/>
                        <a:ext cx="213360" cy="318135"/>
                      </a:xfrm>
                      <a:prstGeom prst="rect">
                        <a:avLst/>
                      </a:prstGeom>
                      <a:noFill/>
                      <a:ln w="38100">
                        <a:noFill/>
                        <a:miter/>
                      </a:ln>
                    </p:spPr>
                  </p:pic>
                </p:oleObj>
              </mc:Fallback>
            </mc:AlternateContent>
          </a:graphicData>
        </a:graphic>
      </p:graphicFrame>
      <p:graphicFrame>
        <p:nvGraphicFramePr>
          <p:cNvPr id="20" name="对象 -2147482573"/>
          <p:cNvGraphicFramePr>
            <a:graphicFrameLocks noChangeAspect="1"/>
          </p:cNvGraphicFramePr>
          <p:nvPr/>
        </p:nvGraphicFramePr>
        <p:xfrm>
          <a:off x="1610678" y="5480050"/>
          <a:ext cx="270510" cy="344170"/>
        </p:xfrm>
        <a:graphic>
          <a:graphicData uri="http://schemas.openxmlformats.org/presentationml/2006/ole">
            <mc:AlternateContent xmlns:mc="http://schemas.openxmlformats.org/markup-compatibility/2006">
              <mc:Choice xmlns:v="urn:schemas-microsoft-com:vml" Requires="v">
                <p:oleObj spid="_x0000_s21" name="" r:id="rId17" imgW="177165" imgH="228600" progId="Equation.DSMT4">
                  <p:embed/>
                </p:oleObj>
              </mc:Choice>
              <mc:Fallback>
                <p:oleObj name="" r:id="rId17" imgW="177165" imgH="228600" progId="Equation.DSMT4">
                  <p:embed/>
                  <p:pic>
                    <p:nvPicPr>
                      <p:cNvPr id="0" name="图片 5"/>
                      <p:cNvPicPr/>
                      <p:nvPr/>
                    </p:nvPicPr>
                    <p:blipFill>
                      <a:blip r:embed="rId18"/>
                      <a:stretch>
                        <a:fillRect/>
                      </a:stretch>
                    </p:blipFill>
                    <p:spPr>
                      <a:xfrm>
                        <a:off x="1610678" y="5480050"/>
                        <a:ext cx="270510" cy="344170"/>
                      </a:xfrm>
                      <a:prstGeom prst="rect">
                        <a:avLst/>
                      </a:prstGeom>
                      <a:noFill/>
                      <a:ln w="38100">
                        <a:noFill/>
                        <a:miter/>
                      </a:ln>
                    </p:spPr>
                  </p:pic>
                </p:oleObj>
              </mc:Fallback>
            </mc:AlternateContent>
          </a:graphicData>
        </a:graphic>
      </p:graphicFrame>
      <p:graphicFrame>
        <p:nvGraphicFramePr>
          <p:cNvPr id="22" name="对象 -2147482569"/>
          <p:cNvGraphicFramePr>
            <a:graphicFrameLocks noChangeAspect="1"/>
          </p:cNvGraphicFramePr>
          <p:nvPr/>
        </p:nvGraphicFramePr>
        <p:xfrm>
          <a:off x="4038600" y="5469255"/>
          <a:ext cx="297815" cy="403225"/>
        </p:xfrm>
        <a:graphic>
          <a:graphicData uri="http://schemas.openxmlformats.org/presentationml/2006/ole">
            <mc:AlternateContent xmlns:mc="http://schemas.openxmlformats.org/markup-compatibility/2006">
              <mc:Choice xmlns:v="urn:schemas-microsoft-com:vml" Requires="v">
                <p:oleObj spid="_x0000_s23" name="" r:id="rId19" imgW="177165" imgH="241300" progId="Equation.DSMT4">
                  <p:embed/>
                </p:oleObj>
              </mc:Choice>
              <mc:Fallback>
                <p:oleObj name="" r:id="rId19" imgW="177165" imgH="241300" progId="Equation.DSMT4">
                  <p:embed/>
                  <p:pic>
                    <p:nvPicPr>
                      <p:cNvPr id="0" name="图片 8"/>
                      <p:cNvPicPr/>
                      <p:nvPr/>
                    </p:nvPicPr>
                    <p:blipFill>
                      <a:blip r:embed="rId20"/>
                      <a:stretch>
                        <a:fillRect/>
                      </a:stretch>
                    </p:blipFill>
                    <p:spPr>
                      <a:xfrm>
                        <a:off x="4038600" y="5469255"/>
                        <a:ext cx="297815" cy="4032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2、 HD-TVP-VAR模型的构建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9845" y="836930"/>
            <a:ext cx="11388090" cy="5741035"/>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令：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（9-12）</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是卡尔曼滤波和取整函数舍入到最接近的整数所产生的单步提前预测误差。设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，以校准模型使得的值介于0.96和1.</a:t>
            </a:r>
            <a:r>
              <a:rPr kumimoji="1" lang="en-US" sz="2400" dirty="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之间。同时，设定模型采用</a:t>
            </a:r>
            <a:r>
              <a:rPr kumimoji="1" sz="2400" b="1" dirty="0">
                <a:latin typeface="Times New Roman" panose="02020603050405020304" pitchFamily="18" charset="0"/>
                <a:ea typeface="+mn-ea"/>
                <a:cs typeface="Times New Roman" panose="02020603050405020304" pitchFamily="18" charset="0"/>
              </a:rPr>
              <a:t>指数加权移动平均（EWMA</a:t>
            </a:r>
            <a:r>
              <a:rPr kumimoji="1" lang="zh-CN" sz="2400" b="1" dirty="0">
                <a:latin typeface="Times New Roman" panose="02020603050405020304" pitchFamily="18" charset="0"/>
                <a:ea typeface="+mn-ea"/>
                <a:cs typeface="Times New Roman" panose="02020603050405020304" pitchFamily="18" charset="0"/>
              </a:rPr>
              <a:t>）</a:t>
            </a:r>
            <a:r>
              <a:rPr kumimoji="1" sz="2400" b="1" dirty="0">
                <a:latin typeface="Times New Roman" panose="02020603050405020304" pitchFamily="18" charset="0"/>
                <a:ea typeface="+mn-ea"/>
                <a:cs typeface="Times New Roman" panose="02020603050405020304" pitchFamily="18" charset="0"/>
              </a:rPr>
              <a:t>方法</a:t>
            </a:r>
            <a:r>
              <a:rPr kumimoji="1" sz="2400" dirty="0">
                <a:latin typeface="Times New Roman" panose="02020603050405020304" pitchFamily="18" charset="0"/>
                <a:ea typeface="+mn-ea"/>
                <a:cs typeface="Times New Roman" panose="02020603050405020304" pitchFamily="18" charset="0"/>
              </a:rPr>
              <a:t>测量误差协方差矩阵，这样可简化TVP-VAR中多元随机波动率的测算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。EWMA估计如下：</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（9-13）</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由卡尔曼滤波器产生；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是衰减因子（decay factor），令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；初始条件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的协方差矩阵。上述模型中通过引入遗忘因子</a:t>
            </a:r>
            <a:r>
              <a:rPr kumimoji="1" lang="zh-CN" sz="2400" dirty="0">
                <a:latin typeface="Times New Roman" panose="02020603050405020304" pitchFamily="18" charset="0"/>
                <a:ea typeface="+mn-ea"/>
                <a:cs typeface="Times New Roman" panose="02020603050405020304" pitchFamily="18" charset="0"/>
              </a:rPr>
              <a:t>和</a:t>
            </a:r>
            <a:r>
              <a:rPr kumimoji="1" sz="2400" dirty="0">
                <a:latin typeface="Times New Roman" panose="02020603050405020304" pitchFamily="18" charset="0"/>
                <a:ea typeface="+mn-ea"/>
                <a:cs typeface="Times New Roman" panose="02020603050405020304" pitchFamily="18" charset="0"/>
              </a:rPr>
              <a:t>EWMA方法高维TVP-VAR模型估计。</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63"/>
          <p:cNvGraphicFramePr>
            <a:graphicFrameLocks noChangeAspect="1"/>
          </p:cNvGraphicFramePr>
          <p:nvPr/>
        </p:nvGraphicFramePr>
        <p:xfrm>
          <a:off x="4365625" y="996315"/>
          <a:ext cx="2229485" cy="427990"/>
        </p:xfrm>
        <a:graphic>
          <a:graphicData uri="http://schemas.openxmlformats.org/presentationml/2006/ole">
            <mc:AlternateContent xmlns:mc="http://schemas.openxmlformats.org/markup-compatibility/2006">
              <mc:Choice xmlns:v="urn:schemas-microsoft-com:vml" Requires="v">
                <p:oleObj spid="_x0000_s3076" name="" r:id="rId1" imgW="1295400" imgH="241300" progId="Equation.DSMT4">
                  <p:embed/>
                </p:oleObj>
              </mc:Choice>
              <mc:Fallback>
                <p:oleObj name="" r:id="rId1" imgW="1295400" imgH="241300" progId="Equation.DSMT4">
                  <p:embed/>
                  <p:pic>
                    <p:nvPicPr>
                      <p:cNvPr id="0" name="图片 3075"/>
                      <p:cNvPicPr/>
                      <p:nvPr/>
                    </p:nvPicPr>
                    <p:blipFill>
                      <a:blip r:embed="rId2"/>
                      <a:stretch>
                        <a:fillRect/>
                      </a:stretch>
                    </p:blipFill>
                    <p:spPr>
                      <a:xfrm>
                        <a:off x="4365625" y="996315"/>
                        <a:ext cx="2229485" cy="427990"/>
                      </a:xfrm>
                      <a:prstGeom prst="rect">
                        <a:avLst/>
                      </a:prstGeom>
                      <a:noFill/>
                      <a:ln w="38100">
                        <a:noFill/>
                        <a:miter/>
                      </a:ln>
                    </p:spPr>
                  </p:pic>
                </p:oleObj>
              </mc:Fallback>
            </mc:AlternateContent>
          </a:graphicData>
        </a:graphic>
      </p:graphicFrame>
      <p:graphicFrame>
        <p:nvGraphicFramePr>
          <p:cNvPr id="4" name="对象 -2147482562"/>
          <p:cNvGraphicFramePr>
            <a:graphicFrameLocks noChangeAspect="1"/>
          </p:cNvGraphicFramePr>
          <p:nvPr/>
        </p:nvGraphicFramePr>
        <p:xfrm>
          <a:off x="1232535" y="1709420"/>
          <a:ext cx="1884045" cy="338455"/>
        </p:xfrm>
        <a:graphic>
          <a:graphicData uri="http://schemas.openxmlformats.org/presentationml/2006/ole">
            <mc:AlternateContent xmlns:mc="http://schemas.openxmlformats.org/markup-compatibility/2006">
              <mc:Choice xmlns:v="urn:schemas-microsoft-com:vml" Requires="v">
                <p:oleObj spid="_x0000_s24" name="" r:id="rId3" imgW="1282700" imgH="228600" progId="Equation.DSMT4">
                  <p:embed/>
                </p:oleObj>
              </mc:Choice>
              <mc:Fallback>
                <p:oleObj name="" r:id="rId3" imgW="1282700" imgH="228600" progId="Equation.DSMT4">
                  <p:embed/>
                  <p:pic>
                    <p:nvPicPr>
                      <p:cNvPr id="0" name="图片 23"/>
                      <p:cNvPicPr/>
                      <p:nvPr/>
                    </p:nvPicPr>
                    <p:blipFill>
                      <a:blip r:embed="rId4"/>
                      <a:stretch>
                        <a:fillRect/>
                      </a:stretch>
                    </p:blipFill>
                    <p:spPr>
                      <a:xfrm>
                        <a:off x="1232535" y="1709420"/>
                        <a:ext cx="1884045" cy="338455"/>
                      </a:xfrm>
                      <a:prstGeom prst="rect">
                        <a:avLst/>
                      </a:prstGeom>
                      <a:noFill/>
                      <a:ln w="38100">
                        <a:noFill/>
                        <a:miter/>
                      </a:ln>
                    </p:spPr>
                  </p:pic>
                </p:oleObj>
              </mc:Fallback>
            </mc:AlternateContent>
          </a:graphicData>
        </a:graphic>
      </p:graphicFrame>
      <p:graphicFrame>
        <p:nvGraphicFramePr>
          <p:cNvPr id="6" name="对象 -2147482561"/>
          <p:cNvGraphicFramePr>
            <a:graphicFrameLocks noChangeAspect="1"/>
          </p:cNvGraphicFramePr>
          <p:nvPr/>
        </p:nvGraphicFramePr>
        <p:xfrm>
          <a:off x="3318510" y="1701165"/>
          <a:ext cx="1564005" cy="402590"/>
        </p:xfrm>
        <a:graphic>
          <a:graphicData uri="http://schemas.openxmlformats.org/presentationml/2006/ole">
            <mc:AlternateContent xmlns:mc="http://schemas.openxmlformats.org/markup-compatibility/2006">
              <mc:Choice xmlns:v="urn:schemas-microsoft-com:vml" Requires="v">
                <p:oleObj spid="_x0000_s25" name="" r:id="rId5" imgW="1002665" imgH="254000" progId="Equation.DSMT4">
                  <p:embed/>
                </p:oleObj>
              </mc:Choice>
              <mc:Fallback>
                <p:oleObj name="" r:id="rId5" imgW="1002665" imgH="254000" progId="Equation.DSMT4">
                  <p:embed/>
                  <p:pic>
                    <p:nvPicPr>
                      <p:cNvPr id="0" name="图片 24"/>
                      <p:cNvPicPr/>
                      <p:nvPr/>
                    </p:nvPicPr>
                    <p:blipFill>
                      <a:blip r:embed="rId6"/>
                      <a:stretch>
                        <a:fillRect/>
                      </a:stretch>
                    </p:blipFill>
                    <p:spPr>
                      <a:xfrm>
                        <a:off x="3318510" y="1701165"/>
                        <a:ext cx="1564005" cy="402590"/>
                      </a:xfrm>
                      <a:prstGeom prst="rect">
                        <a:avLst/>
                      </a:prstGeom>
                      <a:noFill/>
                      <a:ln w="38100">
                        <a:noFill/>
                        <a:miter/>
                      </a:ln>
                    </p:spPr>
                  </p:pic>
                </p:oleObj>
              </mc:Fallback>
            </mc:AlternateContent>
          </a:graphicData>
        </a:graphic>
      </p:graphicFrame>
      <p:graphicFrame>
        <p:nvGraphicFramePr>
          <p:cNvPr id="7" name="对象 -2147482560"/>
          <p:cNvGraphicFramePr>
            <a:graphicFrameLocks noChangeAspect="1"/>
          </p:cNvGraphicFramePr>
          <p:nvPr/>
        </p:nvGraphicFramePr>
        <p:xfrm>
          <a:off x="4078605" y="2329815"/>
          <a:ext cx="1045210" cy="377825"/>
        </p:xfrm>
        <a:graphic>
          <a:graphicData uri="http://schemas.openxmlformats.org/presentationml/2006/ole">
            <mc:AlternateContent xmlns:mc="http://schemas.openxmlformats.org/markup-compatibility/2006">
              <mc:Choice xmlns:v="urn:schemas-microsoft-com:vml" Requires="v">
                <p:oleObj spid="_x0000_s26" name="" r:id="rId7" imgW="634365" imgH="228600" progId="Equation.DSMT4">
                  <p:embed/>
                </p:oleObj>
              </mc:Choice>
              <mc:Fallback>
                <p:oleObj name="" r:id="rId7" imgW="634365" imgH="228600" progId="Equation.DSMT4">
                  <p:embed/>
                  <p:pic>
                    <p:nvPicPr>
                      <p:cNvPr id="0" name="图片 25"/>
                      <p:cNvPicPr/>
                      <p:nvPr/>
                    </p:nvPicPr>
                    <p:blipFill>
                      <a:blip r:embed="rId8"/>
                      <a:stretch>
                        <a:fillRect/>
                      </a:stretch>
                    </p:blipFill>
                    <p:spPr>
                      <a:xfrm>
                        <a:off x="4078605" y="2329815"/>
                        <a:ext cx="1045210" cy="377825"/>
                      </a:xfrm>
                      <a:prstGeom prst="rect">
                        <a:avLst/>
                      </a:prstGeom>
                      <a:noFill/>
                      <a:ln w="38100">
                        <a:noFill/>
                        <a:miter/>
                      </a:ln>
                    </p:spPr>
                  </p:pic>
                </p:oleObj>
              </mc:Fallback>
            </mc:AlternateContent>
          </a:graphicData>
        </a:graphic>
      </p:graphicFrame>
      <p:graphicFrame>
        <p:nvGraphicFramePr>
          <p:cNvPr id="27" name="对象 -2147482560"/>
          <p:cNvGraphicFramePr>
            <a:graphicFrameLocks noChangeAspect="1"/>
          </p:cNvGraphicFramePr>
          <p:nvPr/>
        </p:nvGraphicFramePr>
        <p:xfrm>
          <a:off x="5374323" y="2348548"/>
          <a:ext cx="753745" cy="293370"/>
        </p:xfrm>
        <a:graphic>
          <a:graphicData uri="http://schemas.openxmlformats.org/presentationml/2006/ole">
            <mc:AlternateContent xmlns:mc="http://schemas.openxmlformats.org/markup-compatibility/2006">
              <mc:Choice xmlns:v="urn:schemas-microsoft-com:vml" Requires="v">
                <p:oleObj spid="_x0000_s28" name="" r:id="rId9" imgW="457200" imgH="177165" progId="Equation.DSMT4">
                  <p:embed/>
                </p:oleObj>
              </mc:Choice>
              <mc:Fallback>
                <p:oleObj name="" r:id="rId9" imgW="457200" imgH="177165" progId="Equation.DSMT4">
                  <p:embed/>
                  <p:pic>
                    <p:nvPicPr>
                      <p:cNvPr id="0" name="图片 25"/>
                      <p:cNvPicPr/>
                      <p:nvPr/>
                    </p:nvPicPr>
                    <p:blipFill>
                      <a:blip r:embed="rId10"/>
                      <a:stretch>
                        <a:fillRect/>
                      </a:stretch>
                    </p:blipFill>
                    <p:spPr>
                      <a:xfrm>
                        <a:off x="5374323" y="2348548"/>
                        <a:ext cx="753745" cy="293370"/>
                      </a:xfrm>
                      <a:prstGeom prst="rect">
                        <a:avLst/>
                      </a:prstGeom>
                      <a:noFill/>
                      <a:ln w="38100">
                        <a:noFill/>
                        <a:miter/>
                      </a:ln>
                    </p:spPr>
                  </p:pic>
                </p:oleObj>
              </mc:Fallback>
            </mc:AlternateContent>
          </a:graphicData>
        </a:graphic>
      </p:graphicFrame>
      <p:graphicFrame>
        <p:nvGraphicFramePr>
          <p:cNvPr id="29" name="对象 -2147482560"/>
          <p:cNvGraphicFramePr>
            <a:graphicFrameLocks noChangeAspect="1"/>
          </p:cNvGraphicFramePr>
          <p:nvPr/>
        </p:nvGraphicFramePr>
        <p:xfrm>
          <a:off x="6312218" y="3573146"/>
          <a:ext cx="314325" cy="379095"/>
        </p:xfrm>
        <a:graphic>
          <a:graphicData uri="http://schemas.openxmlformats.org/presentationml/2006/ole">
            <mc:AlternateContent xmlns:mc="http://schemas.openxmlformats.org/markup-compatibility/2006">
              <mc:Choice xmlns:v="urn:schemas-microsoft-com:vml" Requires="v">
                <p:oleObj spid="_x0000_s30" name="" r:id="rId11" imgW="190500" imgH="228600" progId="Equation.DSMT4">
                  <p:embed/>
                </p:oleObj>
              </mc:Choice>
              <mc:Fallback>
                <p:oleObj name="" r:id="rId11" imgW="190500" imgH="228600" progId="Equation.DSMT4">
                  <p:embed/>
                  <p:pic>
                    <p:nvPicPr>
                      <p:cNvPr id="0" name="图片 25"/>
                      <p:cNvPicPr/>
                      <p:nvPr/>
                    </p:nvPicPr>
                    <p:blipFill>
                      <a:blip r:embed="rId12"/>
                      <a:stretch>
                        <a:fillRect/>
                      </a:stretch>
                    </p:blipFill>
                    <p:spPr>
                      <a:xfrm>
                        <a:off x="6312218" y="3573146"/>
                        <a:ext cx="314325" cy="379095"/>
                      </a:xfrm>
                      <a:prstGeom prst="rect">
                        <a:avLst/>
                      </a:prstGeom>
                      <a:noFill/>
                      <a:ln w="38100">
                        <a:noFill/>
                        <a:miter/>
                      </a:ln>
                    </p:spPr>
                  </p:pic>
                </p:oleObj>
              </mc:Fallback>
            </mc:AlternateContent>
          </a:graphicData>
        </a:graphic>
      </p:graphicFrame>
      <p:graphicFrame>
        <p:nvGraphicFramePr>
          <p:cNvPr id="8" name="对象 -2147482556"/>
          <p:cNvGraphicFramePr>
            <a:graphicFrameLocks noChangeAspect="1"/>
          </p:cNvGraphicFramePr>
          <p:nvPr/>
        </p:nvGraphicFramePr>
        <p:xfrm>
          <a:off x="4365625" y="4097020"/>
          <a:ext cx="2447290" cy="512445"/>
        </p:xfrm>
        <a:graphic>
          <a:graphicData uri="http://schemas.openxmlformats.org/presentationml/2006/ole">
            <mc:AlternateContent xmlns:mc="http://schemas.openxmlformats.org/markup-compatibility/2006">
              <mc:Choice xmlns:v="urn:schemas-microsoft-com:vml" Requires="v">
                <p:oleObj spid="_x0000_s31" name="" r:id="rId13" imgW="1346200" imgH="279400" progId="Equation.DSMT4">
                  <p:embed/>
                </p:oleObj>
              </mc:Choice>
              <mc:Fallback>
                <p:oleObj name="" r:id="rId13" imgW="1346200" imgH="279400" progId="Equation.DSMT4">
                  <p:embed/>
                  <p:pic>
                    <p:nvPicPr>
                      <p:cNvPr id="0" name="图片 30"/>
                      <p:cNvPicPr/>
                      <p:nvPr/>
                    </p:nvPicPr>
                    <p:blipFill>
                      <a:blip r:embed="rId14"/>
                      <a:stretch>
                        <a:fillRect/>
                      </a:stretch>
                    </p:blipFill>
                    <p:spPr>
                      <a:xfrm>
                        <a:off x="4365625" y="4097020"/>
                        <a:ext cx="2447290" cy="512445"/>
                      </a:xfrm>
                      <a:prstGeom prst="rect">
                        <a:avLst/>
                      </a:prstGeom>
                      <a:noFill/>
                      <a:ln w="38100">
                        <a:noFill/>
                        <a:miter/>
                      </a:ln>
                    </p:spPr>
                  </p:pic>
                </p:oleObj>
              </mc:Fallback>
            </mc:AlternateContent>
          </a:graphicData>
        </a:graphic>
      </p:graphicFrame>
      <p:graphicFrame>
        <p:nvGraphicFramePr>
          <p:cNvPr id="32" name="对象 -2147482562"/>
          <p:cNvGraphicFramePr>
            <a:graphicFrameLocks noChangeAspect="1"/>
          </p:cNvGraphicFramePr>
          <p:nvPr/>
        </p:nvGraphicFramePr>
        <p:xfrm>
          <a:off x="1196658" y="4838700"/>
          <a:ext cx="1343660" cy="376555"/>
        </p:xfrm>
        <a:graphic>
          <a:graphicData uri="http://schemas.openxmlformats.org/presentationml/2006/ole">
            <mc:AlternateContent xmlns:mc="http://schemas.openxmlformats.org/markup-compatibility/2006">
              <mc:Choice xmlns:v="urn:schemas-microsoft-com:vml" Requires="v">
                <p:oleObj spid="_x0000_s33" name="" r:id="rId15" imgW="914400" imgH="254000" progId="Equation.DSMT4">
                  <p:embed/>
                </p:oleObj>
              </mc:Choice>
              <mc:Fallback>
                <p:oleObj name="" r:id="rId15" imgW="914400" imgH="254000" progId="Equation.DSMT4">
                  <p:embed/>
                  <p:pic>
                    <p:nvPicPr>
                      <p:cNvPr id="0" name="图片 23"/>
                      <p:cNvPicPr/>
                      <p:nvPr/>
                    </p:nvPicPr>
                    <p:blipFill>
                      <a:blip r:embed="rId16"/>
                      <a:stretch>
                        <a:fillRect/>
                      </a:stretch>
                    </p:blipFill>
                    <p:spPr>
                      <a:xfrm>
                        <a:off x="1196658" y="4838700"/>
                        <a:ext cx="1343660" cy="376555"/>
                      </a:xfrm>
                      <a:prstGeom prst="rect">
                        <a:avLst/>
                      </a:prstGeom>
                      <a:noFill/>
                      <a:ln w="38100">
                        <a:noFill/>
                        <a:miter/>
                      </a:ln>
                    </p:spPr>
                  </p:pic>
                </p:oleObj>
              </mc:Fallback>
            </mc:AlternateContent>
          </a:graphicData>
        </a:graphic>
      </p:graphicFrame>
      <p:graphicFrame>
        <p:nvGraphicFramePr>
          <p:cNvPr id="36" name="对象 -2147482560"/>
          <p:cNvGraphicFramePr>
            <a:graphicFrameLocks noChangeAspect="1"/>
          </p:cNvGraphicFramePr>
          <p:nvPr/>
        </p:nvGraphicFramePr>
        <p:xfrm>
          <a:off x="5442586" y="4856481"/>
          <a:ext cx="209550" cy="294005"/>
        </p:xfrm>
        <a:graphic>
          <a:graphicData uri="http://schemas.openxmlformats.org/presentationml/2006/ole">
            <mc:AlternateContent xmlns:mc="http://schemas.openxmlformats.org/markup-compatibility/2006">
              <mc:Choice xmlns:v="urn:schemas-microsoft-com:vml" Requires="v">
                <p:oleObj spid="_x0000_s37" name="" r:id="rId17" imgW="127000" imgH="177165" progId="Equation.DSMT4">
                  <p:embed/>
                </p:oleObj>
              </mc:Choice>
              <mc:Fallback>
                <p:oleObj name="" r:id="rId17" imgW="127000" imgH="177165" progId="Equation.DSMT4">
                  <p:embed/>
                  <p:pic>
                    <p:nvPicPr>
                      <p:cNvPr id="0" name="图片 25"/>
                      <p:cNvPicPr/>
                      <p:nvPr/>
                    </p:nvPicPr>
                    <p:blipFill>
                      <a:blip r:embed="rId18"/>
                      <a:stretch>
                        <a:fillRect/>
                      </a:stretch>
                    </p:blipFill>
                    <p:spPr>
                      <a:xfrm>
                        <a:off x="5442586" y="4856481"/>
                        <a:ext cx="209550" cy="294005"/>
                      </a:xfrm>
                      <a:prstGeom prst="rect">
                        <a:avLst/>
                      </a:prstGeom>
                      <a:noFill/>
                      <a:ln w="38100">
                        <a:noFill/>
                        <a:miter/>
                      </a:ln>
                    </p:spPr>
                  </p:pic>
                </p:oleObj>
              </mc:Fallback>
            </mc:AlternateContent>
          </a:graphicData>
        </a:graphic>
      </p:graphicFrame>
      <p:graphicFrame>
        <p:nvGraphicFramePr>
          <p:cNvPr id="38" name="对象 -2147482560"/>
          <p:cNvGraphicFramePr>
            <a:graphicFrameLocks noChangeAspect="1"/>
          </p:cNvGraphicFramePr>
          <p:nvPr/>
        </p:nvGraphicFramePr>
        <p:xfrm>
          <a:off x="9909811" y="4856481"/>
          <a:ext cx="900430" cy="294005"/>
        </p:xfrm>
        <a:graphic>
          <a:graphicData uri="http://schemas.openxmlformats.org/presentationml/2006/ole">
            <mc:AlternateContent xmlns:mc="http://schemas.openxmlformats.org/markup-compatibility/2006">
              <mc:Choice xmlns:v="urn:schemas-microsoft-com:vml" Requires="v">
                <p:oleObj spid="_x0000_s39" name="" r:id="rId19" imgW="545465" imgH="177165" progId="Equation.DSMT4">
                  <p:embed/>
                </p:oleObj>
              </mc:Choice>
              <mc:Fallback>
                <p:oleObj name="" r:id="rId19" imgW="545465" imgH="177165" progId="Equation.DSMT4">
                  <p:embed/>
                  <p:pic>
                    <p:nvPicPr>
                      <p:cNvPr id="0" name="图片 25"/>
                      <p:cNvPicPr/>
                      <p:nvPr/>
                    </p:nvPicPr>
                    <p:blipFill>
                      <a:blip r:embed="rId20"/>
                      <a:stretch>
                        <a:fillRect/>
                      </a:stretch>
                    </p:blipFill>
                    <p:spPr>
                      <a:xfrm>
                        <a:off x="9909811" y="4856481"/>
                        <a:ext cx="900430" cy="294005"/>
                      </a:xfrm>
                      <a:prstGeom prst="rect">
                        <a:avLst/>
                      </a:prstGeom>
                      <a:noFill/>
                      <a:ln w="38100">
                        <a:noFill/>
                        <a:miter/>
                      </a:ln>
                    </p:spPr>
                  </p:pic>
                </p:oleObj>
              </mc:Fallback>
            </mc:AlternateContent>
          </a:graphicData>
        </a:graphic>
      </p:graphicFrame>
      <p:graphicFrame>
        <p:nvGraphicFramePr>
          <p:cNvPr id="41" name="对象 -2147482560"/>
          <p:cNvGraphicFramePr>
            <a:graphicFrameLocks noChangeAspect="1"/>
          </p:cNvGraphicFramePr>
          <p:nvPr/>
        </p:nvGraphicFramePr>
        <p:xfrm>
          <a:off x="1308101" y="5445126"/>
          <a:ext cx="335280" cy="379095"/>
        </p:xfrm>
        <a:graphic>
          <a:graphicData uri="http://schemas.openxmlformats.org/presentationml/2006/ole">
            <mc:AlternateContent xmlns:mc="http://schemas.openxmlformats.org/markup-compatibility/2006">
              <mc:Choice xmlns:v="urn:schemas-microsoft-com:vml" Requires="v">
                <p:oleObj spid="_x0000_s42" name="" r:id="rId21" imgW="203200" imgH="228600" progId="Equation.DSMT4">
                  <p:embed/>
                </p:oleObj>
              </mc:Choice>
              <mc:Fallback>
                <p:oleObj name="" r:id="rId21" imgW="203200" imgH="228600" progId="Equation.DSMT4">
                  <p:embed/>
                  <p:pic>
                    <p:nvPicPr>
                      <p:cNvPr id="0" name="图片 25"/>
                      <p:cNvPicPr/>
                      <p:nvPr/>
                    </p:nvPicPr>
                    <p:blipFill>
                      <a:blip r:embed="rId22"/>
                      <a:stretch>
                        <a:fillRect/>
                      </a:stretch>
                    </p:blipFill>
                    <p:spPr>
                      <a:xfrm>
                        <a:off x="1308101" y="5445126"/>
                        <a:ext cx="335280" cy="379095"/>
                      </a:xfrm>
                      <a:prstGeom prst="rect">
                        <a:avLst/>
                      </a:prstGeom>
                      <a:noFill/>
                      <a:ln w="38100">
                        <a:noFill/>
                        <a:miter/>
                      </a:ln>
                    </p:spPr>
                  </p:pic>
                </p:oleObj>
              </mc:Fallback>
            </mc:AlternateContent>
          </a:graphicData>
        </a:graphic>
      </p:graphicFrame>
      <p:graphicFrame>
        <p:nvGraphicFramePr>
          <p:cNvPr id="43" name="对象 -2147482560"/>
          <p:cNvGraphicFramePr>
            <a:graphicFrameLocks noChangeAspect="1"/>
          </p:cNvGraphicFramePr>
          <p:nvPr/>
        </p:nvGraphicFramePr>
        <p:xfrm>
          <a:off x="1940879" y="5403851"/>
          <a:ext cx="292735" cy="379095"/>
        </p:xfrm>
        <a:graphic>
          <a:graphicData uri="http://schemas.openxmlformats.org/presentationml/2006/ole">
            <mc:AlternateContent xmlns:mc="http://schemas.openxmlformats.org/markup-compatibility/2006">
              <mc:Choice xmlns:v="urn:schemas-microsoft-com:vml" Requires="v">
                <p:oleObj spid="_x0000_s44" name="" r:id="rId23" imgW="177165" imgH="228600" progId="Equation.DSMT4">
                  <p:embed/>
                </p:oleObj>
              </mc:Choice>
              <mc:Fallback>
                <p:oleObj name="" r:id="rId23" imgW="177165" imgH="228600" progId="Equation.DSMT4">
                  <p:embed/>
                  <p:pic>
                    <p:nvPicPr>
                      <p:cNvPr id="0" name="图片 25"/>
                      <p:cNvPicPr/>
                      <p:nvPr/>
                    </p:nvPicPr>
                    <p:blipFill>
                      <a:blip r:embed="rId24"/>
                      <a:stretch>
                        <a:fillRect/>
                      </a:stretch>
                    </p:blipFill>
                    <p:spPr>
                      <a:xfrm>
                        <a:off x="1940879" y="5403851"/>
                        <a:ext cx="292735" cy="37909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2、 HD-TVP-VAR模型的构建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621030"/>
            <a:ext cx="11499850" cy="6125845"/>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其次，在使用遗忘因子方法时，通过引入</a:t>
            </a:r>
            <a:r>
              <a:rPr kumimoji="1" lang="en-US" sz="2400" b="1" dirty="0">
                <a:latin typeface="Times New Roman" panose="02020603050405020304" pitchFamily="18" charset="0"/>
                <a:ea typeface="+mn-ea"/>
                <a:cs typeface="Times New Roman" panose="02020603050405020304" pitchFamily="18" charset="0"/>
              </a:rPr>
              <a:t>贝叶斯收缩方法（Bayesian Sparsification Method）</a:t>
            </a:r>
            <a:r>
              <a:rPr kumimoji="1" lang="en-US" sz="2400" dirty="0">
                <a:latin typeface="Times New Roman" panose="02020603050405020304" pitchFamily="18" charset="0"/>
                <a:ea typeface="+mn-ea"/>
                <a:cs typeface="Times New Roman" panose="02020603050405020304" pitchFamily="18" charset="0"/>
              </a:rPr>
              <a:t>对模型的先验条件    进行设置，该方法允许以时变的方式估算收缩超参数并允许收缩超参数自动更新。</a:t>
            </a:r>
            <a:endParaRPr kumimoji="1" lang="en-US"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具体而言，假设    先验是类明尼苏达型的，即            ，                     。其中，先验协方差矩阵                               是对角线形的，    是其对角线上的元素</a:t>
            </a:r>
            <a:r>
              <a:rPr kumimoji="1" lang="zh-CN" altLang="en-US"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具体形式为：</a:t>
            </a:r>
            <a:endParaRPr kumimoji="1" lang="en-US" sz="2400" dirty="0">
              <a:latin typeface="Times New Roman" panose="02020603050405020304" pitchFamily="18" charset="0"/>
              <a:ea typeface="+mn-ea"/>
              <a:cs typeface="Times New Roman" panose="02020603050405020304" pitchFamily="18" charset="0"/>
            </a:endParaRPr>
          </a:p>
          <a:p>
            <a:pPr marL="0" indent="0" latinLnBrk="0">
              <a:lnSpc>
                <a:spcPct val="170000"/>
              </a:lnSpc>
              <a:spcBef>
                <a:spcPts val="120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（9-14）</a:t>
            </a:r>
            <a:endParaRPr kumimoji="1" lang="en-US"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其中， 是滞后长度。超参数  是估计     的关键，它控制了VAR系数的收缩程度。设置          ，以使其不具有信息性，同时令           。有上述设定，即可实现高维TVP-VAR模型估计。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8" name="对象 -2147482556"/>
          <p:cNvGraphicFramePr>
            <a:graphicFrameLocks noChangeAspect="1"/>
          </p:cNvGraphicFramePr>
          <p:nvPr/>
        </p:nvGraphicFramePr>
        <p:xfrm>
          <a:off x="3291840" y="3789045"/>
          <a:ext cx="4594860" cy="1163955"/>
        </p:xfrm>
        <a:graphic>
          <a:graphicData uri="http://schemas.openxmlformats.org/presentationml/2006/ole">
            <mc:AlternateContent xmlns:mc="http://schemas.openxmlformats.org/markup-compatibility/2006">
              <mc:Choice xmlns:v="urn:schemas-microsoft-com:vml" Requires="v">
                <p:oleObj spid="_x0000_s31" name="" r:id="rId1" imgW="2527300" imgH="634365" progId="Equation.DSMT4">
                  <p:embed/>
                </p:oleObj>
              </mc:Choice>
              <mc:Fallback>
                <p:oleObj name="" r:id="rId1" imgW="2527300" imgH="634365" progId="Equation.DSMT4">
                  <p:embed/>
                  <p:pic>
                    <p:nvPicPr>
                      <p:cNvPr id="0" name="图片 30"/>
                      <p:cNvPicPr/>
                      <p:nvPr/>
                    </p:nvPicPr>
                    <p:blipFill>
                      <a:blip r:embed="rId2"/>
                      <a:stretch>
                        <a:fillRect/>
                      </a:stretch>
                    </p:blipFill>
                    <p:spPr>
                      <a:xfrm>
                        <a:off x="3291840" y="3789045"/>
                        <a:ext cx="4594860" cy="1163955"/>
                      </a:xfrm>
                      <a:prstGeom prst="rect">
                        <a:avLst/>
                      </a:prstGeom>
                      <a:noFill/>
                      <a:ln w="38100">
                        <a:noFill/>
                        <a:miter/>
                      </a:ln>
                    </p:spPr>
                  </p:pic>
                </p:oleObj>
              </mc:Fallback>
            </mc:AlternateContent>
          </a:graphicData>
        </a:graphic>
      </p:graphicFrame>
      <p:graphicFrame>
        <p:nvGraphicFramePr>
          <p:cNvPr id="38" name="对象 -2147482560"/>
          <p:cNvGraphicFramePr>
            <a:graphicFrameLocks noChangeAspect="1"/>
          </p:cNvGraphicFramePr>
          <p:nvPr/>
        </p:nvGraphicFramePr>
        <p:xfrm>
          <a:off x="1269048" y="5023169"/>
          <a:ext cx="252095" cy="274320"/>
        </p:xfrm>
        <a:graphic>
          <a:graphicData uri="http://schemas.openxmlformats.org/presentationml/2006/ole">
            <mc:AlternateContent xmlns:mc="http://schemas.openxmlformats.org/markup-compatibility/2006">
              <mc:Choice xmlns:v="urn:schemas-microsoft-com:vml" Requires="v">
                <p:oleObj spid="_x0000_s39" name="" r:id="rId3" imgW="152400" imgH="165100" progId="Equation.DSMT4">
                  <p:embed/>
                </p:oleObj>
              </mc:Choice>
              <mc:Fallback>
                <p:oleObj name="" r:id="rId3" imgW="152400" imgH="165100" progId="Equation.DSMT4">
                  <p:embed/>
                  <p:pic>
                    <p:nvPicPr>
                      <p:cNvPr id="0" name="图片 25"/>
                      <p:cNvPicPr/>
                      <p:nvPr/>
                    </p:nvPicPr>
                    <p:blipFill>
                      <a:blip r:embed="rId4"/>
                      <a:stretch>
                        <a:fillRect/>
                      </a:stretch>
                    </p:blipFill>
                    <p:spPr>
                      <a:xfrm>
                        <a:off x="1269048" y="5023169"/>
                        <a:ext cx="252095" cy="274320"/>
                      </a:xfrm>
                      <a:prstGeom prst="rect">
                        <a:avLst/>
                      </a:prstGeom>
                      <a:noFill/>
                      <a:ln w="38100">
                        <a:noFill/>
                        <a:miter/>
                      </a:ln>
                    </p:spPr>
                  </p:pic>
                </p:oleObj>
              </mc:Fallback>
            </mc:AlternateContent>
          </a:graphicData>
        </a:graphic>
      </p:graphicFrame>
      <p:graphicFrame>
        <p:nvGraphicFramePr>
          <p:cNvPr id="9" name="对象 -2147482560"/>
          <p:cNvGraphicFramePr>
            <a:graphicFrameLocks noChangeAspect="1"/>
          </p:cNvGraphicFramePr>
          <p:nvPr/>
        </p:nvGraphicFramePr>
        <p:xfrm>
          <a:off x="3949701" y="1484313"/>
          <a:ext cx="314960" cy="379730"/>
        </p:xfrm>
        <a:graphic>
          <a:graphicData uri="http://schemas.openxmlformats.org/presentationml/2006/ole">
            <mc:AlternateContent xmlns:mc="http://schemas.openxmlformats.org/markup-compatibility/2006">
              <mc:Choice xmlns:v="urn:schemas-microsoft-com:vml" Requires="v">
                <p:oleObj spid="_x0000_s10" name="" r:id="rId5" imgW="190500" imgH="228600" progId="Equation.DSMT4">
                  <p:embed/>
                </p:oleObj>
              </mc:Choice>
              <mc:Fallback>
                <p:oleObj name="" r:id="rId5" imgW="190500" imgH="228600" progId="Equation.DSMT4">
                  <p:embed/>
                  <p:pic>
                    <p:nvPicPr>
                      <p:cNvPr id="0" name="图片 25"/>
                      <p:cNvPicPr/>
                      <p:nvPr/>
                    </p:nvPicPr>
                    <p:blipFill>
                      <a:blip r:embed="rId6"/>
                      <a:stretch>
                        <a:fillRect/>
                      </a:stretch>
                    </p:blipFill>
                    <p:spPr>
                      <a:xfrm>
                        <a:off x="3949701" y="1484313"/>
                        <a:ext cx="314960" cy="379730"/>
                      </a:xfrm>
                      <a:prstGeom prst="rect">
                        <a:avLst/>
                      </a:prstGeom>
                      <a:noFill/>
                      <a:ln w="38100">
                        <a:noFill/>
                        <a:miter/>
                      </a:ln>
                    </p:spPr>
                  </p:pic>
                </p:oleObj>
              </mc:Fallback>
            </mc:AlternateContent>
          </a:graphicData>
        </a:graphic>
      </p:graphicFrame>
      <p:graphicFrame>
        <p:nvGraphicFramePr>
          <p:cNvPr id="13" name="对象 -2147482560"/>
          <p:cNvGraphicFramePr>
            <a:graphicFrameLocks noChangeAspect="1"/>
          </p:cNvGraphicFramePr>
          <p:nvPr/>
        </p:nvGraphicFramePr>
        <p:xfrm>
          <a:off x="2659381" y="2741613"/>
          <a:ext cx="314960" cy="379730"/>
        </p:xfrm>
        <a:graphic>
          <a:graphicData uri="http://schemas.openxmlformats.org/presentationml/2006/ole">
            <mc:AlternateContent xmlns:mc="http://schemas.openxmlformats.org/markup-compatibility/2006">
              <mc:Choice xmlns:v="urn:schemas-microsoft-com:vml" Requires="v">
                <p:oleObj spid="_x0000_s14" name="" r:id="rId7" imgW="190500" imgH="228600" progId="Equation.DSMT4">
                  <p:embed/>
                </p:oleObj>
              </mc:Choice>
              <mc:Fallback>
                <p:oleObj name="" r:id="rId7" imgW="190500" imgH="228600" progId="Equation.DSMT4">
                  <p:embed/>
                  <p:pic>
                    <p:nvPicPr>
                      <p:cNvPr id="0" name="图片 25"/>
                      <p:cNvPicPr/>
                      <p:nvPr/>
                    </p:nvPicPr>
                    <p:blipFill>
                      <a:blip r:embed="rId6"/>
                      <a:stretch>
                        <a:fillRect/>
                      </a:stretch>
                    </p:blipFill>
                    <p:spPr>
                      <a:xfrm>
                        <a:off x="2659381" y="2741613"/>
                        <a:ext cx="314960" cy="379730"/>
                      </a:xfrm>
                      <a:prstGeom prst="rect">
                        <a:avLst/>
                      </a:prstGeom>
                      <a:noFill/>
                      <a:ln w="38100">
                        <a:noFill/>
                        <a:miter/>
                      </a:ln>
                    </p:spPr>
                  </p:pic>
                </p:oleObj>
              </mc:Fallback>
            </mc:AlternateContent>
          </a:graphicData>
        </a:graphic>
      </p:graphicFrame>
      <p:graphicFrame>
        <p:nvGraphicFramePr>
          <p:cNvPr id="15" name="对象 -2147482560"/>
          <p:cNvGraphicFramePr>
            <a:graphicFrameLocks noChangeAspect="1"/>
          </p:cNvGraphicFramePr>
          <p:nvPr/>
        </p:nvGraphicFramePr>
        <p:xfrm>
          <a:off x="6572886" y="2741613"/>
          <a:ext cx="1008380" cy="379730"/>
        </p:xfrm>
        <a:graphic>
          <a:graphicData uri="http://schemas.openxmlformats.org/presentationml/2006/ole">
            <mc:AlternateContent xmlns:mc="http://schemas.openxmlformats.org/markup-compatibility/2006">
              <mc:Choice xmlns:v="urn:schemas-microsoft-com:vml" Requires="v">
                <p:oleObj spid="_x0000_s16" name="" r:id="rId8" imgW="609600" imgH="228600" progId="Equation.DSMT4">
                  <p:embed/>
                </p:oleObj>
              </mc:Choice>
              <mc:Fallback>
                <p:oleObj name="" r:id="rId8" imgW="609600" imgH="228600" progId="Equation.DSMT4">
                  <p:embed/>
                  <p:pic>
                    <p:nvPicPr>
                      <p:cNvPr id="0" name="图片 25"/>
                      <p:cNvPicPr/>
                      <p:nvPr/>
                    </p:nvPicPr>
                    <p:blipFill>
                      <a:blip r:embed="rId9"/>
                      <a:stretch>
                        <a:fillRect/>
                      </a:stretch>
                    </p:blipFill>
                    <p:spPr>
                      <a:xfrm>
                        <a:off x="6572886" y="2741613"/>
                        <a:ext cx="1008380" cy="379730"/>
                      </a:xfrm>
                      <a:prstGeom prst="rect">
                        <a:avLst/>
                      </a:prstGeom>
                      <a:noFill/>
                      <a:ln w="38100">
                        <a:noFill/>
                        <a:miter/>
                      </a:ln>
                    </p:spPr>
                  </p:pic>
                </p:oleObj>
              </mc:Fallback>
            </mc:AlternateContent>
          </a:graphicData>
        </a:graphic>
      </p:graphicFrame>
      <p:graphicFrame>
        <p:nvGraphicFramePr>
          <p:cNvPr id="17" name="对象 -2147482560"/>
          <p:cNvGraphicFramePr>
            <a:graphicFrameLocks noChangeAspect="1"/>
          </p:cNvGraphicFramePr>
          <p:nvPr/>
        </p:nvGraphicFramePr>
        <p:xfrm>
          <a:off x="7677786" y="2741613"/>
          <a:ext cx="1701800" cy="443230"/>
        </p:xfrm>
        <a:graphic>
          <a:graphicData uri="http://schemas.openxmlformats.org/presentationml/2006/ole">
            <mc:AlternateContent xmlns:mc="http://schemas.openxmlformats.org/markup-compatibility/2006">
              <mc:Choice xmlns:v="urn:schemas-microsoft-com:vml" Requires="v">
                <p:oleObj spid="_x0000_s18" name="" r:id="rId10" imgW="1028700" imgH="266700" progId="Equation.DSMT4">
                  <p:embed/>
                </p:oleObj>
              </mc:Choice>
              <mc:Fallback>
                <p:oleObj name="" r:id="rId10" imgW="1028700" imgH="266700" progId="Equation.DSMT4">
                  <p:embed/>
                  <p:pic>
                    <p:nvPicPr>
                      <p:cNvPr id="0" name="图片 25"/>
                      <p:cNvPicPr/>
                      <p:nvPr/>
                    </p:nvPicPr>
                    <p:blipFill>
                      <a:blip r:embed="rId11"/>
                      <a:stretch>
                        <a:fillRect/>
                      </a:stretch>
                    </p:blipFill>
                    <p:spPr>
                      <a:xfrm>
                        <a:off x="7677786" y="2741613"/>
                        <a:ext cx="1701800" cy="443230"/>
                      </a:xfrm>
                      <a:prstGeom prst="rect">
                        <a:avLst/>
                      </a:prstGeom>
                      <a:noFill/>
                      <a:ln w="38100">
                        <a:noFill/>
                        <a:miter/>
                      </a:ln>
                    </p:spPr>
                  </p:pic>
                </p:oleObj>
              </mc:Fallback>
            </mc:AlternateContent>
          </a:graphicData>
        </a:graphic>
      </p:graphicFrame>
      <p:graphicFrame>
        <p:nvGraphicFramePr>
          <p:cNvPr id="19" name="对象 -2147482560"/>
          <p:cNvGraphicFramePr>
            <a:graphicFrameLocks noChangeAspect="1"/>
          </p:cNvGraphicFramePr>
          <p:nvPr/>
        </p:nvGraphicFramePr>
        <p:xfrm>
          <a:off x="1728471" y="3356928"/>
          <a:ext cx="2438400" cy="443230"/>
        </p:xfrm>
        <a:graphic>
          <a:graphicData uri="http://schemas.openxmlformats.org/presentationml/2006/ole">
            <mc:AlternateContent xmlns:mc="http://schemas.openxmlformats.org/markup-compatibility/2006">
              <mc:Choice xmlns:v="urn:schemas-microsoft-com:vml" Requires="v">
                <p:oleObj spid="_x0000_s20" name="" r:id="rId12" imgW="1473200" imgH="266700" progId="Equation.DSMT4">
                  <p:embed/>
                </p:oleObj>
              </mc:Choice>
              <mc:Fallback>
                <p:oleObj name="" r:id="rId12" imgW="1473200" imgH="266700" progId="Equation.DSMT4">
                  <p:embed/>
                  <p:pic>
                    <p:nvPicPr>
                      <p:cNvPr id="0" name="图片 25"/>
                      <p:cNvPicPr/>
                      <p:nvPr/>
                    </p:nvPicPr>
                    <p:blipFill>
                      <a:blip r:embed="rId13"/>
                      <a:stretch>
                        <a:fillRect/>
                      </a:stretch>
                    </p:blipFill>
                    <p:spPr>
                      <a:xfrm>
                        <a:off x="1728471" y="3356928"/>
                        <a:ext cx="2438400" cy="443230"/>
                      </a:xfrm>
                      <a:prstGeom prst="rect">
                        <a:avLst/>
                      </a:prstGeom>
                      <a:noFill/>
                      <a:ln w="38100">
                        <a:noFill/>
                        <a:miter/>
                      </a:ln>
                    </p:spPr>
                  </p:pic>
                </p:oleObj>
              </mc:Fallback>
            </mc:AlternateContent>
          </a:graphicData>
        </a:graphic>
      </p:graphicFrame>
      <p:graphicFrame>
        <p:nvGraphicFramePr>
          <p:cNvPr id="23" name="对象 -2147482560"/>
          <p:cNvGraphicFramePr>
            <a:graphicFrameLocks noChangeAspect="1"/>
          </p:cNvGraphicFramePr>
          <p:nvPr/>
        </p:nvGraphicFramePr>
        <p:xfrm>
          <a:off x="6090286" y="3357881"/>
          <a:ext cx="482600" cy="442595"/>
        </p:xfrm>
        <a:graphic>
          <a:graphicData uri="http://schemas.openxmlformats.org/presentationml/2006/ole">
            <mc:AlternateContent xmlns:mc="http://schemas.openxmlformats.org/markup-compatibility/2006">
              <mc:Choice xmlns:v="urn:schemas-microsoft-com:vml" Requires="v">
                <p:oleObj spid="_x0000_s34" name="" r:id="rId14" imgW="292100" imgH="266700" progId="Equation.DSMT4">
                  <p:embed/>
                </p:oleObj>
              </mc:Choice>
              <mc:Fallback>
                <p:oleObj name="" r:id="rId14" imgW="292100" imgH="266700" progId="Equation.DSMT4">
                  <p:embed/>
                  <p:pic>
                    <p:nvPicPr>
                      <p:cNvPr id="0" name="图片 25"/>
                      <p:cNvPicPr/>
                      <p:nvPr/>
                    </p:nvPicPr>
                    <p:blipFill>
                      <a:blip r:embed="rId15"/>
                      <a:stretch>
                        <a:fillRect/>
                      </a:stretch>
                    </p:blipFill>
                    <p:spPr>
                      <a:xfrm>
                        <a:off x="6090286" y="3357881"/>
                        <a:ext cx="482600" cy="442595"/>
                      </a:xfrm>
                      <a:prstGeom prst="rect">
                        <a:avLst/>
                      </a:prstGeom>
                      <a:noFill/>
                      <a:ln w="38100">
                        <a:noFill/>
                        <a:miter/>
                      </a:ln>
                    </p:spPr>
                  </p:pic>
                </p:oleObj>
              </mc:Fallback>
            </mc:AlternateContent>
          </a:graphicData>
        </a:graphic>
      </p:graphicFrame>
      <p:graphicFrame>
        <p:nvGraphicFramePr>
          <p:cNvPr id="35" name="对象 -2147482560"/>
          <p:cNvGraphicFramePr>
            <a:graphicFrameLocks noChangeAspect="1"/>
          </p:cNvGraphicFramePr>
          <p:nvPr/>
        </p:nvGraphicFramePr>
        <p:xfrm>
          <a:off x="4242118" y="5039679"/>
          <a:ext cx="210185" cy="274320"/>
        </p:xfrm>
        <a:graphic>
          <a:graphicData uri="http://schemas.openxmlformats.org/presentationml/2006/ole">
            <mc:AlternateContent xmlns:mc="http://schemas.openxmlformats.org/markup-compatibility/2006">
              <mc:Choice xmlns:v="urn:schemas-microsoft-com:vml" Requires="v">
                <p:oleObj spid="_x0000_s40" name="" r:id="rId16" imgW="127000" imgH="165100" progId="Equation.DSMT4">
                  <p:embed/>
                </p:oleObj>
              </mc:Choice>
              <mc:Fallback>
                <p:oleObj name="" r:id="rId16" imgW="127000" imgH="165100" progId="Equation.DSMT4">
                  <p:embed/>
                  <p:pic>
                    <p:nvPicPr>
                      <p:cNvPr id="0" name="图片 25"/>
                      <p:cNvPicPr/>
                      <p:nvPr/>
                    </p:nvPicPr>
                    <p:blipFill>
                      <a:blip r:embed="rId17"/>
                      <a:stretch>
                        <a:fillRect/>
                      </a:stretch>
                    </p:blipFill>
                    <p:spPr>
                      <a:xfrm>
                        <a:off x="4242118" y="5039679"/>
                        <a:ext cx="210185" cy="274320"/>
                      </a:xfrm>
                      <a:prstGeom prst="rect">
                        <a:avLst/>
                      </a:prstGeom>
                      <a:noFill/>
                      <a:ln w="38100">
                        <a:noFill/>
                        <a:miter/>
                      </a:ln>
                    </p:spPr>
                  </p:pic>
                </p:oleObj>
              </mc:Fallback>
            </mc:AlternateContent>
          </a:graphicData>
        </a:graphic>
      </p:graphicFrame>
      <p:graphicFrame>
        <p:nvGraphicFramePr>
          <p:cNvPr id="45" name="对象 -2147482560"/>
          <p:cNvGraphicFramePr>
            <a:graphicFrameLocks noChangeAspect="1"/>
          </p:cNvGraphicFramePr>
          <p:nvPr/>
        </p:nvGraphicFramePr>
        <p:xfrm>
          <a:off x="5317491" y="4988244"/>
          <a:ext cx="420370" cy="443230"/>
        </p:xfrm>
        <a:graphic>
          <a:graphicData uri="http://schemas.openxmlformats.org/presentationml/2006/ole">
            <mc:AlternateContent xmlns:mc="http://schemas.openxmlformats.org/markup-compatibility/2006">
              <mc:Choice xmlns:v="urn:schemas-microsoft-com:vml" Requires="v">
                <p:oleObj spid="_x0000_s46" name="" r:id="rId18" imgW="254000" imgH="266700" progId="Equation.DSMT4">
                  <p:embed/>
                </p:oleObj>
              </mc:Choice>
              <mc:Fallback>
                <p:oleObj name="" r:id="rId18" imgW="254000" imgH="266700" progId="Equation.DSMT4">
                  <p:embed/>
                  <p:pic>
                    <p:nvPicPr>
                      <p:cNvPr id="0" name="图片 25"/>
                      <p:cNvPicPr/>
                      <p:nvPr/>
                    </p:nvPicPr>
                    <p:blipFill>
                      <a:blip r:embed="rId19"/>
                      <a:stretch>
                        <a:fillRect/>
                      </a:stretch>
                    </p:blipFill>
                    <p:spPr>
                      <a:xfrm>
                        <a:off x="5317491" y="4988244"/>
                        <a:ext cx="420370" cy="443230"/>
                      </a:xfrm>
                      <a:prstGeom prst="rect">
                        <a:avLst/>
                      </a:prstGeom>
                      <a:noFill/>
                      <a:ln w="38100">
                        <a:noFill/>
                        <a:miter/>
                      </a:ln>
                    </p:spPr>
                  </p:pic>
                </p:oleObj>
              </mc:Fallback>
            </mc:AlternateContent>
          </a:graphicData>
        </a:graphic>
      </p:graphicFrame>
      <p:graphicFrame>
        <p:nvGraphicFramePr>
          <p:cNvPr id="47" name="对象 -2147482560"/>
          <p:cNvGraphicFramePr>
            <a:graphicFrameLocks noChangeAspect="1"/>
          </p:cNvGraphicFramePr>
          <p:nvPr/>
        </p:nvGraphicFramePr>
        <p:xfrm>
          <a:off x="549275" y="5608322"/>
          <a:ext cx="715010" cy="380365"/>
        </p:xfrm>
        <a:graphic>
          <a:graphicData uri="http://schemas.openxmlformats.org/presentationml/2006/ole">
            <mc:AlternateContent xmlns:mc="http://schemas.openxmlformats.org/markup-compatibility/2006">
              <mc:Choice xmlns:v="urn:schemas-microsoft-com:vml" Requires="v">
                <p:oleObj spid="_x0000_s48" name="" r:id="rId20" imgW="431800" imgH="228600" progId="Equation.DSMT4">
                  <p:embed/>
                </p:oleObj>
              </mc:Choice>
              <mc:Fallback>
                <p:oleObj name="" r:id="rId20" imgW="431800" imgH="228600" progId="Equation.DSMT4">
                  <p:embed/>
                  <p:pic>
                    <p:nvPicPr>
                      <p:cNvPr id="0" name="图片 25"/>
                      <p:cNvPicPr/>
                      <p:nvPr/>
                    </p:nvPicPr>
                    <p:blipFill>
                      <a:blip r:embed="rId21"/>
                      <a:stretch>
                        <a:fillRect/>
                      </a:stretch>
                    </p:blipFill>
                    <p:spPr>
                      <a:xfrm>
                        <a:off x="549275" y="5608322"/>
                        <a:ext cx="715010" cy="380365"/>
                      </a:xfrm>
                      <a:prstGeom prst="rect">
                        <a:avLst/>
                      </a:prstGeom>
                      <a:noFill/>
                      <a:ln w="38100">
                        <a:noFill/>
                        <a:miter/>
                      </a:ln>
                    </p:spPr>
                  </p:pic>
                </p:oleObj>
              </mc:Fallback>
            </mc:AlternateContent>
          </a:graphicData>
        </a:graphic>
      </p:graphicFrame>
      <p:graphicFrame>
        <p:nvGraphicFramePr>
          <p:cNvPr id="49" name="对象 -2147482560"/>
          <p:cNvGraphicFramePr>
            <a:graphicFrameLocks noChangeAspect="1"/>
          </p:cNvGraphicFramePr>
          <p:nvPr/>
        </p:nvGraphicFramePr>
        <p:xfrm>
          <a:off x="5547678" y="5612767"/>
          <a:ext cx="799465" cy="338455"/>
        </p:xfrm>
        <a:graphic>
          <a:graphicData uri="http://schemas.openxmlformats.org/presentationml/2006/ole">
            <mc:AlternateContent xmlns:mc="http://schemas.openxmlformats.org/markup-compatibility/2006">
              <mc:Choice xmlns:v="urn:schemas-microsoft-com:vml" Requires="v">
                <p:oleObj spid="_x0000_s50" name="" r:id="rId22" imgW="482600" imgH="203200" progId="Equation.DSMT4">
                  <p:embed/>
                </p:oleObj>
              </mc:Choice>
              <mc:Fallback>
                <p:oleObj name="" r:id="rId22" imgW="482600" imgH="203200" progId="Equation.DSMT4">
                  <p:embed/>
                  <p:pic>
                    <p:nvPicPr>
                      <p:cNvPr id="0" name="图片 25"/>
                      <p:cNvPicPr/>
                      <p:nvPr/>
                    </p:nvPicPr>
                    <p:blipFill>
                      <a:blip r:embed="rId23"/>
                      <a:stretch>
                        <a:fillRect/>
                      </a:stretch>
                    </p:blipFill>
                    <p:spPr>
                      <a:xfrm>
                        <a:off x="5547678" y="5612767"/>
                        <a:ext cx="799465" cy="3384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时变参数面板向量自回归模型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时变参数因子增广型向量自回归模型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时变参数向量自回归模型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时变参数高维向量自回归模型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时变参数潜在门限向量自回归模型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5" y="-99060"/>
            <a:ext cx="992949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【例9-2】经济政策不确定溢出指数构建的实例分析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88595" y="981075"/>
            <a:ext cx="10902315" cy="2966720"/>
          </a:xfrm>
          <a:prstGeom prst="rect">
            <a:avLst/>
          </a:prstGeom>
          <a:noFill/>
        </p:spPr>
        <p:txBody>
          <a:bodyPr wrap="square">
            <a:spAutoFit/>
          </a:bodyPr>
          <a:lstStyle/>
          <a:p>
            <a:pPr marL="0" indent="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近年来，全球经济接连动荡，美联储加息，俄乌战争，新冠疫情等事件加重了全球经济政策不确定性程度(Economic Policy Uncertainty ,EPU)，因此，本文以1997第一季度至2021年第四季度24个经济体的经济政策不确定性（barker，2016）为主要数据研究世界主要国家经济政策不确定性的溢出效应。由于该数据为的高维数据，本文构建HD-TVP-VAR模型</a:t>
            </a:r>
            <a:r>
              <a:rPr kumimoji="1" lang="zh-CN" sz="2200" dirty="0">
                <a:latin typeface="Times New Roman" panose="02020603050405020304" pitchFamily="18" charset="0"/>
                <a:ea typeface="+mn-ea"/>
                <a:cs typeface="Times New Roman" panose="02020603050405020304" pitchFamily="18" charset="0"/>
              </a:rPr>
              <a:t>并估计</a:t>
            </a:r>
            <a:r>
              <a:rPr kumimoji="1" sz="2200" dirty="0">
                <a:latin typeface="Times New Roman" panose="02020603050405020304" pitchFamily="18" charset="0"/>
                <a:ea typeface="+mn-ea"/>
                <a:cs typeface="Times New Roman" panose="02020603050405020304" pitchFamily="18" charset="0"/>
              </a:rPr>
              <a:t>经济政策不确定溢出指数。</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5" y="-99060"/>
            <a:ext cx="992949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【例9-2】经济政策不确定溢出指数构建的实例分析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88595" y="751205"/>
            <a:ext cx="10902315" cy="5652135"/>
          </a:xfrm>
          <a:prstGeom prst="rect">
            <a:avLst/>
          </a:prstGeom>
          <a:noFill/>
        </p:spPr>
        <p:txBody>
          <a:bodyPr wrap="square">
            <a:spAutoFit/>
          </a:bodyPr>
          <a:lstStyle/>
          <a:p>
            <a:pPr marL="0" indent="0">
              <a:lnSpc>
                <a:spcPct val="17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（1）基于HD-TVP-VAR模型的溢出指数构建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令时变广义脉冲响应函数：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表示无线移动平均（moving-average）展开后的时变残差系数，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维选择向量，其中j行元素为1，其他行为0。</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因</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，由此可得到基于广义方差分解的时变脉冲响应函数的时变参数溢出指数为：</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170000"/>
              </a:lnSpc>
              <a:spcBef>
                <a:spcPts val="1200"/>
              </a:spcBef>
              <a:spcAft>
                <a:spcPts val="1800"/>
              </a:spcAft>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		                          		 			 		（9-15）</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其中，                                      </a:t>
            </a:r>
            <a:r>
              <a:rPr kumimoji="1" lang="zh-CN" alt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60"/>
          <p:cNvGraphicFramePr>
            <a:graphicFrameLocks noChangeAspect="1"/>
          </p:cNvGraphicFramePr>
          <p:nvPr/>
        </p:nvGraphicFramePr>
        <p:xfrm>
          <a:off x="3788728" y="1542415"/>
          <a:ext cx="2372995" cy="422275"/>
        </p:xfrm>
        <a:graphic>
          <a:graphicData uri="http://schemas.openxmlformats.org/presentationml/2006/ole">
            <mc:AlternateContent xmlns:mc="http://schemas.openxmlformats.org/markup-compatibility/2006">
              <mc:Choice xmlns:v="urn:schemas-microsoft-com:vml" Requires="v">
                <p:oleObj spid="_x0000_s10" name="" r:id="rId1" imgW="1435100" imgH="254000" progId="Equation.DSMT4">
                  <p:embed/>
                </p:oleObj>
              </mc:Choice>
              <mc:Fallback>
                <p:oleObj name="" r:id="rId1" imgW="1435100" imgH="254000" progId="Equation.DSMT4">
                  <p:embed/>
                  <p:pic>
                    <p:nvPicPr>
                      <p:cNvPr id="0" name="图片 25"/>
                      <p:cNvPicPr/>
                      <p:nvPr/>
                    </p:nvPicPr>
                    <p:blipFill>
                      <a:blip r:embed="rId2"/>
                      <a:stretch>
                        <a:fillRect/>
                      </a:stretch>
                    </p:blipFill>
                    <p:spPr>
                      <a:xfrm>
                        <a:off x="3788728" y="1542415"/>
                        <a:ext cx="2372995" cy="422275"/>
                      </a:xfrm>
                      <a:prstGeom prst="rect">
                        <a:avLst/>
                      </a:prstGeom>
                      <a:noFill/>
                      <a:ln w="38100">
                        <a:noFill/>
                        <a:miter/>
                      </a:ln>
                    </p:spPr>
                  </p:pic>
                </p:oleObj>
              </mc:Fallback>
            </mc:AlternateContent>
          </a:graphicData>
        </a:graphic>
      </p:graphicFrame>
      <p:graphicFrame>
        <p:nvGraphicFramePr>
          <p:cNvPr id="8" name="对象 -2147482560"/>
          <p:cNvGraphicFramePr>
            <a:graphicFrameLocks noChangeAspect="1"/>
          </p:cNvGraphicFramePr>
          <p:nvPr/>
        </p:nvGraphicFramePr>
        <p:xfrm>
          <a:off x="6741161" y="1542098"/>
          <a:ext cx="420370" cy="401320"/>
        </p:xfrm>
        <a:graphic>
          <a:graphicData uri="http://schemas.openxmlformats.org/presentationml/2006/ole">
            <mc:AlternateContent xmlns:mc="http://schemas.openxmlformats.org/markup-compatibility/2006">
              <mc:Choice xmlns:v="urn:schemas-microsoft-com:vml" Requires="v">
                <p:oleObj spid="_x0000_s11" name="" r:id="rId3" imgW="254000" imgH="241300" progId="Equation.DSMT4">
                  <p:embed/>
                </p:oleObj>
              </mc:Choice>
              <mc:Fallback>
                <p:oleObj name="" r:id="rId3" imgW="254000" imgH="241300" progId="Equation.DSMT4">
                  <p:embed/>
                  <p:pic>
                    <p:nvPicPr>
                      <p:cNvPr id="0" name="图片 25"/>
                      <p:cNvPicPr/>
                      <p:nvPr/>
                    </p:nvPicPr>
                    <p:blipFill>
                      <a:blip r:embed="rId4"/>
                      <a:stretch>
                        <a:fillRect/>
                      </a:stretch>
                    </p:blipFill>
                    <p:spPr>
                      <a:xfrm>
                        <a:off x="6741161" y="1542098"/>
                        <a:ext cx="420370" cy="401320"/>
                      </a:xfrm>
                      <a:prstGeom prst="rect">
                        <a:avLst/>
                      </a:prstGeom>
                      <a:noFill/>
                      <a:ln w="38100">
                        <a:noFill/>
                        <a:miter/>
                      </a:ln>
                    </p:spPr>
                  </p:pic>
                </p:oleObj>
              </mc:Fallback>
            </mc:AlternateContent>
          </a:graphicData>
        </a:graphic>
      </p:graphicFrame>
      <p:graphicFrame>
        <p:nvGraphicFramePr>
          <p:cNvPr id="12" name="对象 -2147482560"/>
          <p:cNvGraphicFramePr>
            <a:graphicFrameLocks noChangeAspect="1"/>
          </p:cNvGraphicFramePr>
          <p:nvPr/>
        </p:nvGraphicFramePr>
        <p:xfrm>
          <a:off x="4725036" y="2093913"/>
          <a:ext cx="378460" cy="401320"/>
        </p:xfrm>
        <a:graphic>
          <a:graphicData uri="http://schemas.openxmlformats.org/presentationml/2006/ole">
            <mc:AlternateContent xmlns:mc="http://schemas.openxmlformats.org/markup-compatibility/2006">
              <mc:Choice xmlns:v="urn:schemas-microsoft-com:vml" Requires="v">
                <p:oleObj spid="_x0000_s13" name="" r:id="rId5" imgW="228600" imgH="241300" progId="Equation.DSMT4">
                  <p:embed/>
                </p:oleObj>
              </mc:Choice>
              <mc:Fallback>
                <p:oleObj name="" r:id="rId5" imgW="228600" imgH="241300" progId="Equation.DSMT4">
                  <p:embed/>
                  <p:pic>
                    <p:nvPicPr>
                      <p:cNvPr id="0" name="图片 25"/>
                      <p:cNvPicPr/>
                      <p:nvPr/>
                    </p:nvPicPr>
                    <p:blipFill>
                      <a:blip r:embed="rId6"/>
                      <a:stretch>
                        <a:fillRect/>
                      </a:stretch>
                    </p:blipFill>
                    <p:spPr>
                      <a:xfrm>
                        <a:off x="4725036" y="2093913"/>
                        <a:ext cx="378460" cy="401320"/>
                      </a:xfrm>
                      <a:prstGeom prst="rect">
                        <a:avLst/>
                      </a:prstGeom>
                      <a:noFill/>
                      <a:ln w="38100">
                        <a:noFill/>
                        <a:miter/>
                      </a:ln>
                    </p:spPr>
                  </p:pic>
                </p:oleObj>
              </mc:Fallback>
            </mc:AlternateContent>
          </a:graphicData>
        </a:graphic>
      </p:graphicFrame>
      <p:graphicFrame>
        <p:nvGraphicFramePr>
          <p:cNvPr id="14" name="对象 -2147482560"/>
          <p:cNvGraphicFramePr>
            <a:graphicFrameLocks noChangeAspect="1"/>
          </p:cNvGraphicFramePr>
          <p:nvPr/>
        </p:nvGraphicFramePr>
        <p:xfrm>
          <a:off x="5694364" y="2132966"/>
          <a:ext cx="546735" cy="295275"/>
        </p:xfrm>
        <a:graphic>
          <a:graphicData uri="http://schemas.openxmlformats.org/presentationml/2006/ole">
            <mc:AlternateContent xmlns:mc="http://schemas.openxmlformats.org/markup-compatibility/2006">
              <mc:Choice xmlns:v="urn:schemas-microsoft-com:vml" Requires="v">
                <p:oleObj spid="_x0000_s15" name="" r:id="rId7" imgW="330200" imgH="177165" progId="Equation.DSMT4">
                  <p:embed/>
                </p:oleObj>
              </mc:Choice>
              <mc:Fallback>
                <p:oleObj name="" r:id="rId7" imgW="330200" imgH="177165" progId="Equation.DSMT4">
                  <p:embed/>
                  <p:pic>
                    <p:nvPicPr>
                      <p:cNvPr id="0" name="图片 25"/>
                      <p:cNvPicPr/>
                      <p:nvPr/>
                    </p:nvPicPr>
                    <p:blipFill>
                      <a:blip r:embed="rId8"/>
                      <a:stretch>
                        <a:fillRect/>
                      </a:stretch>
                    </p:blipFill>
                    <p:spPr>
                      <a:xfrm>
                        <a:off x="5694364" y="2132966"/>
                        <a:ext cx="546735" cy="295275"/>
                      </a:xfrm>
                      <a:prstGeom prst="rect">
                        <a:avLst/>
                      </a:prstGeom>
                      <a:noFill/>
                      <a:ln w="38100">
                        <a:noFill/>
                        <a:miter/>
                      </a:ln>
                    </p:spPr>
                  </p:pic>
                </p:oleObj>
              </mc:Fallback>
            </mc:AlternateContent>
          </a:graphicData>
        </a:graphic>
      </p:graphicFrame>
      <p:graphicFrame>
        <p:nvGraphicFramePr>
          <p:cNvPr id="16" name="对象 -2147482560"/>
          <p:cNvGraphicFramePr>
            <a:graphicFrameLocks noChangeAspect="1"/>
          </p:cNvGraphicFramePr>
          <p:nvPr/>
        </p:nvGraphicFramePr>
        <p:xfrm>
          <a:off x="1988503" y="4077018"/>
          <a:ext cx="6950075" cy="1203960"/>
        </p:xfrm>
        <a:graphic>
          <a:graphicData uri="http://schemas.openxmlformats.org/presentationml/2006/ole">
            <mc:AlternateContent xmlns:mc="http://schemas.openxmlformats.org/markup-compatibility/2006">
              <mc:Choice xmlns:v="urn:schemas-microsoft-com:vml" Requires="v">
                <p:oleObj spid="_x0000_s17" name="" r:id="rId9" imgW="4203065" imgH="723900" progId="Equation.DSMT4">
                  <p:embed/>
                </p:oleObj>
              </mc:Choice>
              <mc:Fallback>
                <p:oleObj name="" r:id="rId9" imgW="4203065" imgH="723900" progId="Equation.DSMT4">
                  <p:embed/>
                  <p:pic>
                    <p:nvPicPr>
                      <p:cNvPr id="0" name="图片 25"/>
                      <p:cNvPicPr/>
                      <p:nvPr/>
                    </p:nvPicPr>
                    <p:blipFill>
                      <a:blip r:embed="rId10"/>
                      <a:stretch>
                        <a:fillRect/>
                      </a:stretch>
                    </p:blipFill>
                    <p:spPr>
                      <a:xfrm>
                        <a:off x="1988503" y="4077018"/>
                        <a:ext cx="6950075" cy="1203960"/>
                      </a:xfrm>
                      <a:prstGeom prst="rect">
                        <a:avLst/>
                      </a:prstGeom>
                      <a:noFill/>
                      <a:ln w="38100">
                        <a:noFill/>
                        <a:miter/>
                      </a:ln>
                    </p:spPr>
                  </p:pic>
                </p:oleObj>
              </mc:Fallback>
            </mc:AlternateContent>
          </a:graphicData>
        </a:graphic>
      </p:graphicFrame>
      <p:graphicFrame>
        <p:nvGraphicFramePr>
          <p:cNvPr id="18" name="对象 -2147482560"/>
          <p:cNvGraphicFramePr>
            <a:graphicFrameLocks noChangeAspect="1"/>
          </p:cNvGraphicFramePr>
          <p:nvPr/>
        </p:nvGraphicFramePr>
        <p:xfrm>
          <a:off x="915036" y="3254375"/>
          <a:ext cx="1869440" cy="422275"/>
        </p:xfrm>
        <a:graphic>
          <a:graphicData uri="http://schemas.openxmlformats.org/presentationml/2006/ole">
            <mc:AlternateContent xmlns:mc="http://schemas.openxmlformats.org/markup-compatibility/2006">
              <mc:Choice xmlns:v="urn:schemas-microsoft-com:vml" Requires="v">
                <p:oleObj spid="_x0000_s19" name="" r:id="rId11" imgW="1130300" imgH="254000" progId="Equation.DSMT4">
                  <p:embed/>
                </p:oleObj>
              </mc:Choice>
              <mc:Fallback>
                <p:oleObj name="" r:id="rId11" imgW="1130300" imgH="254000" progId="Equation.DSMT4">
                  <p:embed/>
                  <p:pic>
                    <p:nvPicPr>
                      <p:cNvPr id="0" name="图片 25"/>
                      <p:cNvPicPr/>
                      <p:nvPr/>
                    </p:nvPicPr>
                    <p:blipFill>
                      <a:blip r:embed="rId12"/>
                      <a:stretch>
                        <a:fillRect/>
                      </a:stretch>
                    </p:blipFill>
                    <p:spPr>
                      <a:xfrm>
                        <a:off x="915036" y="3254375"/>
                        <a:ext cx="1869440" cy="422275"/>
                      </a:xfrm>
                      <a:prstGeom prst="rect">
                        <a:avLst/>
                      </a:prstGeom>
                      <a:noFill/>
                      <a:ln w="38100">
                        <a:noFill/>
                        <a:miter/>
                      </a:ln>
                    </p:spPr>
                  </p:pic>
                </p:oleObj>
              </mc:Fallback>
            </mc:AlternateContent>
          </a:graphicData>
        </a:graphic>
      </p:graphicFrame>
      <p:graphicFrame>
        <p:nvGraphicFramePr>
          <p:cNvPr id="20" name="对象 -2147482560"/>
          <p:cNvGraphicFramePr>
            <a:graphicFrameLocks noChangeAspect="1"/>
          </p:cNvGraphicFramePr>
          <p:nvPr/>
        </p:nvGraphicFramePr>
        <p:xfrm>
          <a:off x="1135063" y="5309553"/>
          <a:ext cx="2879725" cy="464820"/>
        </p:xfrm>
        <a:graphic>
          <a:graphicData uri="http://schemas.openxmlformats.org/presentationml/2006/ole">
            <mc:AlternateContent xmlns:mc="http://schemas.openxmlformats.org/markup-compatibility/2006">
              <mc:Choice xmlns:v="urn:schemas-microsoft-com:vml" Requires="v">
                <p:oleObj spid="_x0000_s21" name="" r:id="rId13" imgW="1739900" imgH="279400" progId="Equation.DSMT4">
                  <p:embed/>
                </p:oleObj>
              </mc:Choice>
              <mc:Fallback>
                <p:oleObj name="" r:id="rId13" imgW="1739900" imgH="279400" progId="Equation.DSMT4">
                  <p:embed/>
                  <p:pic>
                    <p:nvPicPr>
                      <p:cNvPr id="0" name="图片 25"/>
                      <p:cNvPicPr/>
                      <p:nvPr/>
                    </p:nvPicPr>
                    <p:blipFill>
                      <a:blip r:embed="rId14"/>
                      <a:stretch>
                        <a:fillRect/>
                      </a:stretch>
                    </p:blipFill>
                    <p:spPr>
                      <a:xfrm>
                        <a:off x="1135063" y="5309553"/>
                        <a:ext cx="2879725" cy="4648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5" y="-99060"/>
            <a:ext cx="992949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【例9-2】经济政策不确定溢出指数构建的实例分析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88595" y="751205"/>
            <a:ext cx="10902315" cy="1816735"/>
          </a:xfrm>
          <a:prstGeom prst="rect">
            <a:avLst/>
          </a:prstGeom>
          <a:noFill/>
        </p:spPr>
        <p:txBody>
          <a:bodyPr wrap="square">
            <a:spAutoFit/>
          </a:bodyPr>
          <a:lstStyle/>
          <a:p>
            <a:pPr marL="0" indent="0">
              <a:lnSpc>
                <a:spcPct val="17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（1）基于HD-TVP-VAR模型的溢出指数构建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定义</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887730" y="2183130"/>
          <a:ext cx="10530205" cy="3978275"/>
        </p:xfrm>
        <a:graphic>
          <a:graphicData uri="http://schemas.openxmlformats.org/drawingml/2006/table">
            <a:tbl>
              <a:tblPr firstRow="1" bandRow="1">
                <a:tableStyleId>{5C22544A-7EE6-4342-B048-85BDC9FD1C3A}</a:tableStyleId>
              </a:tblPr>
              <a:tblGrid>
                <a:gridCol w="2535555"/>
                <a:gridCol w="7994650"/>
              </a:tblGrid>
              <a:tr h="607060">
                <a:tc>
                  <a:txBody>
                    <a:bodyPr/>
                    <a:p>
                      <a:pPr algn="ctr">
                        <a:buNone/>
                      </a:pPr>
                      <a:r>
                        <a:rPr lang="zh-CN" altLang="en-US">
                          <a:latin typeface="Times New Roman" panose="02020603050405020304" pitchFamily="18" charset="0"/>
                        </a:rPr>
                        <a:t>时变参数吸收指数</a:t>
                      </a:r>
                      <a:endParaRPr lang="zh-CN" altLang="en-US">
                        <a:latin typeface="Times New Roman" panose="02020603050405020304" pitchFamily="18" charset="0"/>
                      </a:endParaRPr>
                    </a:p>
                  </a:txBody>
                  <a:tcPr anchor="ctr" anchorCtr="0"/>
                </a:tc>
                <a:tc>
                  <a:txBody>
                    <a:bodyPr/>
                    <a:p>
                      <a:pPr algn="ctr">
                        <a:buNone/>
                      </a:pPr>
                      <a:r>
                        <a:rPr lang="zh-CN" altLang="en-US">
                          <a:latin typeface="Times New Roman" panose="02020603050405020304" pitchFamily="18" charset="0"/>
                        </a:rPr>
                        <a:t>定义</a:t>
                      </a:r>
                      <a:endParaRPr lang="zh-CN" altLang="en-US">
                        <a:latin typeface="Times New Roman" panose="02020603050405020304" pitchFamily="18" charset="0"/>
                      </a:endParaRPr>
                    </a:p>
                  </a:txBody>
                  <a:tcPr anchor="ctr" anchorCtr="0"/>
                </a:tc>
              </a:tr>
              <a:tr h="1210310">
                <a:tc>
                  <a:txBody>
                    <a:bodyPr/>
                    <a:p>
                      <a:pPr algn="just">
                        <a:buNone/>
                      </a:pPr>
                      <a:endParaRPr lang="zh-CN" altLang="en-US">
                        <a:latin typeface="Times New Roman" panose="02020603050405020304" pitchFamily="18" charset="0"/>
                        <a:cs typeface="Times New Roman" panose="02020603050405020304" pitchFamily="18" charset="0"/>
                      </a:endParaRPr>
                    </a:p>
                  </a:txBody>
                  <a:tcPr anchor="ctr" anchorCtr="0"/>
                </a:tc>
                <a:tc>
                  <a:txBody>
                    <a:bodyPr/>
                    <a:p>
                      <a:pPr algn="just">
                        <a:buNone/>
                      </a:pPr>
                      <a:r>
                        <a:rPr lang="zh-CN" altLang="en-US">
                          <a:latin typeface="Times New Roman" panose="02020603050405020304" pitchFamily="18" charset="0"/>
                          <a:cs typeface="Times New Roman" panose="02020603050405020304" pitchFamily="18" charset="0"/>
                        </a:rPr>
                        <a:t>表示主体（</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）系统性金融风险对主体（</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）接收到（除自己本身）冲击的解释比重，如果把所有来自其他主体的时变参数吸收加总可得到该主体货币政策吸收的冲击总强度</a:t>
                      </a:r>
                      <a:endParaRPr lang="zh-CN" altLang="en-US">
                        <a:latin typeface="Times New Roman" panose="02020603050405020304" pitchFamily="18" charset="0"/>
                        <a:cs typeface="Times New Roman" panose="02020603050405020304" pitchFamily="18" charset="0"/>
                      </a:endParaRPr>
                    </a:p>
                  </a:txBody>
                  <a:tcPr anchor="ctr" anchorCtr="0"/>
                </a:tc>
              </a:tr>
              <a:tr h="1148715">
                <a:tc>
                  <a:txBody>
                    <a:bodyPr/>
                    <a:p>
                      <a:pPr algn="just">
                        <a:buNone/>
                      </a:pPr>
                      <a:endParaRPr lang="zh-CN" altLang="en-US">
                        <a:latin typeface="Times New Roman" panose="02020603050405020304" pitchFamily="18" charset="0"/>
                        <a:cs typeface="Times New Roman" panose="02020603050405020304" pitchFamily="18" charset="0"/>
                      </a:endParaRPr>
                    </a:p>
                  </a:txBody>
                  <a:tcPr anchor="ctr" anchorCtr="0"/>
                </a:tc>
                <a:tc>
                  <a:txBody>
                    <a:bodyPr/>
                    <a:p>
                      <a:pPr algn="just">
                        <a:buNone/>
                      </a:pPr>
                      <a:r>
                        <a:rPr lang="zh-CN" altLang="en-US">
                          <a:latin typeface="Times New Roman" panose="02020603050405020304" pitchFamily="18" charset="0"/>
                          <a:cs typeface="Times New Roman" panose="02020603050405020304" pitchFamily="18" charset="0"/>
                        </a:rPr>
                        <a:t>主体（</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）系统性金融风险对其他主体（</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）系统性金融风险的溢出占本主体对所有（除自身之外）国家的溢出的解释比重，该指数加总结果可代表该主体系统性金融风险对外溢出总强度</a:t>
                      </a:r>
                      <a:endParaRPr lang="zh-CN" altLang="en-US">
                        <a:latin typeface="Times New Roman" panose="02020603050405020304" pitchFamily="18" charset="0"/>
                        <a:cs typeface="Times New Roman" panose="02020603050405020304" pitchFamily="18" charset="0"/>
                      </a:endParaRPr>
                    </a:p>
                  </a:txBody>
                  <a:tcPr anchor="ctr" anchorCtr="0"/>
                </a:tc>
              </a:tr>
              <a:tr h="1012190">
                <a:tc>
                  <a:txBody>
                    <a:bodyPr/>
                    <a:p>
                      <a:pPr algn="just">
                        <a:buNone/>
                      </a:pPr>
                      <a:endParaRPr lang="zh-CN" altLang="en-US">
                        <a:latin typeface="Times New Roman" panose="02020603050405020304" pitchFamily="18" charset="0"/>
                        <a:cs typeface="Times New Roman" panose="02020603050405020304" pitchFamily="18" charset="0"/>
                      </a:endParaRPr>
                    </a:p>
                  </a:txBody>
                  <a:tcPr anchor="ctr" anchorCtr="0"/>
                </a:tc>
                <a:tc>
                  <a:txBody>
                    <a:bodyPr/>
                    <a:p>
                      <a:pPr algn="just">
                        <a:buNone/>
                      </a:pPr>
                      <a:r>
                        <a:rPr lang="zh-CN" altLang="en-US">
                          <a:latin typeface="Times New Roman" panose="02020603050405020304" pitchFamily="18" charset="0"/>
                          <a:cs typeface="Times New Roman" panose="02020603050405020304" pitchFamily="18" charset="0"/>
                        </a:rPr>
                        <a:t>等于总溢出效应与总吸收效应之差，</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当大于0时主体为系统性金融风险净溢出主体，反之为系统性金融风险净吸收机构。</a:t>
                      </a:r>
                      <a:endParaRPr lang="zh-CN" altLang="en-US">
                        <a:latin typeface="Times New Roman" panose="02020603050405020304" pitchFamily="18" charset="0"/>
                        <a:cs typeface="Times New Roman" panose="02020603050405020304" pitchFamily="18" charset="0"/>
                      </a:endParaRPr>
                    </a:p>
                  </a:txBody>
                  <a:tcPr anchor="ctr" anchorCtr="0"/>
                </a:tc>
              </a:tr>
            </a:tbl>
          </a:graphicData>
        </a:graphic>
      </p:graphicFrame>
      <p:graphicFrame>
        <p:nvGraphicFramePr>
          <p:cNvPr id="3" name="对象 -2147482523"/>
          <p:cNvGraphicFramePr>
            <a:graphicFrameLocks noChangeAspect="1"/>
          </p:cNvGraphicFramePr>
          <p:nvPr/>
        </p:nvGraphicFramePr>
        <p:xfrm>
          <a:off x="934720" y="3068955"/>
          <a:ext cx="2454910" cy="476250"/>
        </p:xfrm>
        <a:graphic>
          <a:graphicData uri="http://schemas.openxmlformats.org/presentationml/2006/ole">
            <mc:AlternateContent xmlns:mc="http://schemas.openxmlformats.org/markup-compatibility/2006">
              <mc:Choice xmlns:v="urn:schemas-microsoft-com:vml" Requires="v">
                <p:oleObj spid="_x0000_s3076" name="" r:id="rId2" imgW="1562100" imgH="304800" progId="Equation.DSMT4">
                  <p:embed/>
                </p:oleObj>
              </mc:Choice>
              <mc:Fallback>
                <p:oleObj name="" r:id="rId2" imgW="1562100" imgH="304800" progId="Equation.DSMT4">
                  <p:embed/>
                  <p:pic>
                    <p:nvPicPr>
                      <p:cNvPr id="0" name="图片 3075"/>
                      <p:cNvPicPr/>
                      <p:nvPr/>
                    </p:nvPicPr>
                    <p:blipFill>
                      <a:blip r:embed="rId3"/>
                      <a:stretch>
                        <a:fillRect/>
                      </a:stretch>
                    </p:blipFill>
                    <p:spPr>
                      <a:xfrm>
                        <a:off x="934720" y="3068955"/>
                        <a:ext cx="2454910" cy="476250"/>
                      </a:xfrm>
                      <a:prstGeom prst="rect">
                        <a:avLst/>
                      </a:prstGeom>
                      <a:noFill/>
                      <a:ln w="38100">
                        <a:noFill/>
                        <a:miter/>
                      </a:ln>
                    </p:spPr>
                  </p:pic>
                </p:oleObj>
              </mc:Fallback>
            </mc:AlternateContent>
          </a:graphicData>
        </a:graphic>
      </p:graphicFrame>
      <p:graphicFrame>
        <p:nvGraphicFramePr>
          <p:cNvPr id="5" name="对象 -2147482522"/>
          <p:cNvGraphicFramePr>
            <a:graphicFrameLocks noChangeAspect="1"/>
          </p:cNvGraphicFramePr>
          <p:nvPr/>
        </p:nvGraphicFramePr>
        <p:xfrm>
          <a:off x="951230" y="4293235"/>
          <a:ext cx="2438400" cy="473075"/>
        </p:xfrm>
        <a:graphic>
          <a:graphicData uri="http://schemas.openxmlformats.org/presentationml/2006/ole">
            <mc:AlternateContent xmlns:mc="http://schemas.openxmlformats.org/markup-compatibility/2006">
              <mc:Choice xmlns:v="urn:schemas-microsoft-com:vml" Requires="v">
                <p:oleObj spid="_x0000_s6" name="" r:id="rId4" imgW="1562100" imgH="304800" progId="Equation.DSMT4">
                  <p:embed/>
                </p:oleObj>
              </mc:Choice>
              <mc:Fallback>
                <p:oleObj name="" r:id="rId4" imgW="1562100" imgH="304800" progId="Equation.DSMT4">
                  <p:embed/>
                  <p:pic>
                    <p:nvPicPr>
                      <p:cNvPr id="0" name="图片 4"/>
                      <p:cNvPicPr/>
                      <p:nvPr/>
                    </p:nvPicPr>
                    <p:blipFill>
                      <a:blip r:embed="rId5"/>
                      <a:stretch>
                        <a:fillRect/>
                      </a:stretch>
                    </p:blipFill>
                    <p:spPr>
                      <a:xfrm>
                        <a:off x="951230" y="4293235"/>
                        <a:ext cx="2438400" cy="473075"/>
                      </a:xfrm>
                      <a:prstGeom prst="rect">
                        <a:avLst/>
                      </a:prstGeom>
                      <a:noFill/>
                      <a:ln w="38100">
                        <a:noFill/>
                        <a:miter/>
                      </a:ln>
                    </p:spPr>
                  </p:pic>
                </p:oleObj>
              </mc:Fallback>
            </mc:AlternateContent>
          </a:graphicData>
        </a:graphic>
      </p:graphicFrame>
      <p:graphicFrame>
        <p:nvGraphicFramePr>
          <p:cNvPr id="7" name="对象 -2147482521"/>
          <p:cNvGraphicFramePr>
            <a:graphicFrameLocks noChangeAspect="1"/>
          </p:cNvGraphicFramePr>
          <p:nvPr/>
        </p:nvGraphicFramePr>
        <p:xfrm>
          <a:off x="908685" y="5157470"/>
          <a:ext cx="2480945" cy="983615"/>
        </p:xfrm>
        <a:graphic>
          <a:graphicData uri="http://schemas.openxmlformats.org/presentationml/2006/ole">
            <mc:AlternateContent xmlns:mc="http://schemas.openxmlformats.org/markup-compatibility/2006">
              <mc:Choice xmlns:v="urn:schemas-microsoft-com:vml" Requires="v">
                <p:oleObj spid="_x0000_s8" name="" r:id="rId6" imgW="1600200" imgH="634365" progId="Equation.DSMT4">
                  <p:embed/>
                </p:oleObj>
              </mc:Choice>
              <mc:Fallback>
                <p:oleObj name="" r:id="rId6" imgW="1600200" imgH="634365" progId="Equation.DSMT4">
                  <p:embed/>
                  <p:pic>
                    <p:nvPicPr>
                      <p:cNvPr id="0" name="图片 5"/>
                      <p:cNvPicPr/>
                      <p:nvPr/>
                    </p:nvPicPr>
                    <p:blipFill>
                      <a:blip r:embed="rId7"/>
                      <a:stretch>
                        <a:fillRect/>
                      </a:stretch>
                    </p:blipFill>
                    <p:spPr>
                      <a:xfrm>
                        <a:off x="908685" y="5157470"/>
                        <a:ext cx="2480945" cy="983615"/>
                      </a:xfrm>
                      <a:prstGeom prst="rect">
                        <a:avLst/>
                      </a:prstGeom>
                      <a:noFill/>
                      <a:ln w="38100">
                        <a:noFill/>
                        <a:miter/>
                      </a:ln>
                    </p:spPr>
                  </p:pic>
                </p:oleObj>
              </mc:Fallback>
            </mc:AlternateContent>
          </a:graphicData>
        </a:graphic>
      </p:graphicFrame>
      <p:graphicFrame>
        <p:nvGraphicFramePr>
          <p:cNvPr id="10" name="对象 -2147482523"/>
          <p:cNvGraphicFramePr>
            <a:graphicFrameLocks noChangeAspect="1"/>
          </p:cNvGraphicFramePr>
          <p:nvPr/>
        </p:nvGraphicFramePr>
        <p:xfrm>
          <a:off x="4590415" y="2966085"/>
          <a:ext cx="240030" cy="317500"/>
        </p:xfrm>
        <a:graphic>
          <a:graphicData uri="http://schemas.openxmlformats.org/presentationml/2006/ole">
            <mc:AlternateContent xmlns:mc="http://schemas.openxmlformats.org/markup-compatibility/2006">
              <mc:Choice xmlns:v="urn:schemas-microsoft-com:vml" Requires="v">
                <p:oleObj spid="_x0000_s22" name="" r:id="rId8" imgW="152400" imgH="203200" progId="Equation.DSMT4">
                  <p:embed/>
                </p:oleObj>
              </mc:Choice>
              <mc:Fallback>
                <p:oleObj name="" r:id="rId8" imgW="152400" imgH="203200" progId="Equation.DSMT4">
                  <p:embed/>
                  <p:pic>
                    <p:nvPicPr>
                      <p:cNvPr id="0" name="图片 3075"/>
                      <p:cNvPicPr/>
                      <p:nvPr/>
                    </p:nvPicPr>
                    <p:blipFill>
                      <a:blip r:embed="rId9"/>
                      <a:stretch>
                        <a:fillRect/>
                      </a:stretch>
                    </p:blipFill>
                    <p:spPr>
                      <a:xfrm>
                        <a:off x="4590415" y="2966085"/>
                        <a:ext cx="240030" cy="317500"/>
                      </a:xfrm>
                      <a:prstGeom prst="rect">
                        <a:avLst/>
                      </a:prstGeom>
                      <a:noFill/>
                      <a:ln w="38100">
                        <a:noFill/>
                        <a:miter/>
                      </a:ln>
                    </p:spPr>
                  </p:pic>
                </p:oleObj>
              </mc:Fallback>
            </mc:AlternateContent>
          </a:graphicData>
        </a:graphic>
      </p:graphicFrame>
      <p:graphicFrame>
        <p:nvGraphicFramePr>
          <p:cNvPr id="23" name="对象 -2147482523"/>
          <p:cNvGraphicFramePr>
            <a:graphicFrameLocks noChangeAspect="1"/>
          </p:cNvGraphicFramePr>
          <p:nvPr/>
        </p:nvGraphicFramePr>
        <p:xfrm>
          <a:off x="7460933" y="2990850"/>
          <a:ext cx="220345" cy="276860"/>
        </p:xfrm>
        <a:graphic>
          <a:graphicData uri="http://schemas.openxmlformats.org/presentationml/2006/ole">
            <mc:AlternateContent xmlns:mc="http://schemas.openxmlformats.org/markup-compatibility/2006">
              <mc:Choice xmlns:v="urn:schemas-microsoft-com:vml" Requires="v">
                <p:oleObj spid="_x0000_s24" name="" r:id="rId10" imgW="139700" imgH="177165" progId="Equation.DSMT4">
                  <p:embed/>
                </p:oleObj>
              </mc:Choice>
              <mc:Fallback>
                <p:oleObj name="" r:id="rId10" imgW="139700" imgH="177165" progId="Equation.DSMT4">
                  <p:embed/>
                  <p:pic>
                    <p:nvPicPr>
                      <p:cNvPr id="0" name="图片 3075"/>
                      <p:cNvPicPr/>
                      <p:nvPr/>
                    </p:nvPicPr>
                    <p:blipFill>
                      <a:blip r:embed="rId11"/>
                      <a:stretch>
                        <a:fillRect/>
                      </a:stretch>
                    </p:blipFill>
                    <p:spPr>
                      <a:xfrm>
                        <a:off x="7460933" y="2990850"/>
                        <a:ext cx="220345" cy="276860"/>
                      </a:xfrm>
                      <a:prstGeom prst="rect">
                        <a:avLst/>
                      </a:prstGeom>
                      <a:noFill/>
                      <a:ln w="38100">
                        <a:noFill/>
                        <a:miter/>
                      </a:ln>
                    </p:spPr>
                  </p:pic>
                </p:oleObj>
              </mc:Fallback>
            </mc:AlternateContent>
          </a:graphicData>
        </a:graphic>
      </p:graphicFrame>
      <p:graphicFrame>
        <p:nvGraphicFramePr>
          <p:cNvPr id="25" name="对象 -2147482523"/>
          <p:cNvGraphicFramePr>
            <a:graphicFrameLocks noChangeAspect="1"/>
          </p:cNvGraphicFramePr>
          <p:nvPr/>
        </p:nvGraphicFramePr>
        <p:xfrm>
          <a:off x="4171633" y="4168140"/>
          <a:ext cx="220345" cy="276860"/>
        </p:xfrm>
        <a:graphic>
          <a:graphicData uri="http://schemas.openxmlformats.org/presentationml/2006/ole">
            <mc:AlternateContent xmlns:mc="http://schemas.openxmlformats.org/markup-compatibility/2006">
              <mc:Choice xmlns:v="urn:schemas-microsoft-com:vml" Requires="v">
                <p:oleObj spid="_x0000_s26" name="" r:id="rId12" imgW="139700" imgH="177165" progId="Equation.DSMT4">
                  <p:embed/>
                </p:oleObj>
              </mc:Choice>
              <mc:Fallback>
                <p:oleObj name="" r:id="rId12" imgW="139700" imgH="177165" progId="Equation.DSMT4">
                  <p:embed/>
                  <p:pic>
                    <p:nvPicPr>
                      <p:cNvPr id="0" name="图片 3075"/>
                      <p:cNvPicPr/>
                      <p:nvPr/>
                    </p:nvPicPr>
                    <p:blipFill>
                      <a:blip r:embed="rId11"/>
                      <a:stretch>
                        <a:fillRect/>
                      </a:stretch>
                    </p:blipFill>
                    <p:spPr>
                      <a:xfrm>
                        <a:off x="4171633" y="4168140"/>
                        <a:ext cx="220345" cy="276860"/>
                      </a:xfrm>
                      <a:prstGeom prst="rect">
                        <a:avLst/>
                      </a:prstGeom>
                      <a:noFill/>
                      <a:ln w="38100">
                        <a:noFill/>
                        <a:miter/>
                      </a:ln>
                    </p:spPr>
                  </p:pic>
                </p:oleObj>
              </mc:Fallback>
            </mc:AlternateContent>
          </a:graphicData>
        </a:graphic>
      </p:graphicFrame>
      <p:graphicFrame>
        <p:nvGraphicFramePr>
          <p:cNvPr id="27" name="对象 -2147482523"/>
          <p:cNvGraphicFramePr>
            <a:graphicFrameLocks noChangeAspect="1"/>
          </p:cNvGraphicFramePr>
          <p:nvPr/>
        </p:nvGraphicFramePr>
        <p:xfrm>
          <a:off x="7441565" y="4127500"/>
          <a:ext cx="240030" cy="317500"/>
        </p:xfrm>
        <a:graphic>
          <a:graphicData uri="http://schemas.openxmlformats.org/presentationml/2006/ole">
            <mc:AlternateContent xmlns:mc="http://schemas.openxmlformats.org/markup-compatibility/2006">
              <mc:Choice xmlns:v="urn:schemas-microsoft-com:vml" Requires="v">
                <p:oleObj spid="_x0000_s28" name="" r:id="rId13" imgW="152400" imgH="203200" progId="Equation.DSMT4">
                  <p:embed/>
                </p:oleObj>
              </mc:Choice>
              <mc:Fallback>
                <p:oleObj name="" r:id="rId13" imgW="152400" imgH="203200" progId="Equation.DSMT4">
                  <p:embed/>
                  <p:pic>
                    <p:nvPicPr>
                      <p:cNvPr id="0" name="图片 3075"/>
                      <p:cNvPicPr/>
                      <p:nvPr/>
                    </p:nvPicPr>
                    <p:blipFill>
                      <a:blip r:embed="rId9"/>
                      <a:stretch>
                        <a:fillRect/>
                      </a:stretch>
                    </p:blipFill>
                    <p:spPr>
                      <a:xfrm>
                        <a:off x="7441565" y="4127500"/>
                        <a:ext cx="240030" cy="317500"/>
                      </a:xfrm>
                      <a:prstGeom prst="rect">
                        <a:avLst/>
                      </a:prstGeom>
                      <a:noFill/>
                      <a:ln w="38100">
                        <a:noFill/>
                        <a:miter/>
                      </a:ln>
                    </p:spPr>
                  </p:pic>
                </p:oleObj>
              </mc:Fallback>
            </mc:AlternateContent>
          </a:graphicData>
        </a:graphic>
      </p:graphicFrame>
      <p:graphicFrame>
        <p:nvGraphicFramePr>
          <p:cNvPr id="30" name="对象 -2147482523"/>
          <p:cNvGraphicFramePr>
            <a:graphicFrameLocks noChangeAspect="1"/>
          </p:cNvGraphicFramePr>
          <p:nvPr/>
        </p:nvGraphicFramePr>
        <p:xfrm>
          <a:off x="7158673" y="5335270"/>
          <a:ext cx="841375" cy="377190"/>
        </p:xfrm>
        <a:graphic>
          <a:graphicData uri="http://schemas.openxmlformats.org/presentationml/2006/ole">
            <mc:AlternateContent xmlns:mc="http://schemas.openxmlformats.org/markup-compatibility/2006">
              <mc:Choice xmlns:v="urn:schemas-microsoft-com:vml" Requires="v">
                <p:oleObj spid="_x0000_s31" name="" r:id="rId14" imgW="533400" imgH="241300" progId="Equation.DSMT4">
                  <p:embed/>
                </p:oleObj>
              </mc:Choice>
              <mc:Fallback>
                <p:oleObj name="" r:id="rId14" imgW="533400" imgH="241300" progId="Equation.DSMT4">
                  <p:embed/>
                  <p:pic>
                    <p:nvPicPr>
                      <p:cNvPr id="0" name="图片 3075"/>
                      <p:cNvPicPr/>
                      <p:nvPr/>
                    </p:nvPicPr>
                    <p:blipFill>
                      <a:blip r:embed="rId15"/>
                      <a:stretch>
                        <a:fillRect/>
                      </a:stretch>
                    </p:blipFill>
                    <p:spPr>
                      <a:xfrm>
                        <a:off x="7158673" y="5335270"/>
                        <a:ext cx="841375" cy="3771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5" y="-99060"/>
            <a:ext cx="992949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【例9-2】经济政策不确定溢出指数构建的实例分析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88595" y="751205"/>
            <a:ext cx="10902315" cy="1816735"/>
          </a:xfrm>
          <a:prstGeom prst="rect">
            <a:avLst/>
          </a:prstGeom>
          <a:noFill/>
        </p:spPr>
        <p:txBody>
          <a:bodyPr wrap="square">
            <a:spAutoFit/>
          </a:bodyPr>
          <a:lstStyle/>
          <a:p>
            <a:pPr marL="0" indent="0">
              <a:lnSpc>
                <a:spcPct val="17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（1）基于HD-TVP-VAR模型的溢出指数构建</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pic>
        <p:nvPicPr>
          <p:cNvPr id="753579116" name="图片 753579116" descr="C:\Users\chenchuanglian\Documents\WeChat Files\wxid_8133211332722\FileStorage\Temp\390525a213f9cf77ec7bcd37274b3ab.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988820" y="1412875"/>
            <a:ext cx="7604760" cy="4688840"/>
          </a:xfrm>
          <a:prstGeom prst="rect">
            <a:avLst/>
          </a:prstGeom>
          <a:noFill/>
          <a:ln>
            <a:noFill/>
          </a:ln>
        </p:spPr>
      </p:pic>
      <p:sp>
        <p:nvSpPr>
          <p:cNvPr id="100" name="文本框 99"/>
          <p:cNvSpPr txBox="1"/>
          <p:nvPr/>
        </p:nvSpPr>
        <p:spPr>
          <a:xfrm>
            <a:off x="3860800" y="6237605"/>
            <a:ext cx="5080000" cy="368300"/>
          </a:xfrm>
          <a:prstGeom prst="rect">
            <a:avLst/>
          </a:prstGeom>
          <a:noFill/>
          <a:ln w="9525">
            <a:noFill/>
          </a:ln>
        </p:spPr>
        <p:txBody>
          <a:bodyPr>
            <a:spAutoFit/>
          </a:bodyPr>
          <a:p>
            <a:pPr marL="0" indent="0"/>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 9-2 </a:t>
            </a:r>
            <a:r>
              <a:rPr lang="zh-CN" sz="1800" b="1">
                <a:ea typeface="宋体" panose="02010600030101010101" pitchFamily="2" charset="-122"/>
              </a:rPr>
              <a:t>各国</a:t>
            </a:r>
            <a:r>
              <a:rPr lang="en-US" sz="1800" b="1">
                <a:latin typeface="Times New Roman" panose="02020603050405020304" pitchFamily="18" charset="0"/>
                <a:ea typeface="宋体" panose="02010600030101010101" pitchFamily="2" charset="-122"/>
              </a:rPr>
              <a:t>EPU</a:t>
            </a:r>
            <a:r>
              <a:rPr lang="zh-CN" sz="1800" b="1">
                <a:ea typeface="宋体" panose="02010600030101010101" pitchFamily="2" charset="-122"/>
              </a:rPr>
              <a:t>美国</a:t>
            </a:r>
            <a:r>
              <a:rPr lang="en-US" sz="1800" b="1">
                <a:latin typeface="Times New Roman" panose="02020603050405020304" pitchFamily="18" charset="0"/>
                <a:ea typeface="宋体" panose="02010600030101010101" pitchFamily="2" charset="-122"/>
              </a:rPr>
              <a:t>EPU</a:t>
            </a:r>
            <a:r>
              <a:rPr lang="zh-CN" sz="1800" b="1">
                <a:ea typeface="宋体" panose="02010600030101010101" pitchFamily="2" charset="-122"/>
              </a:rPr>
              <a:t>脉冲响应图</a:t>
            </a:r>
            <a:endParaRPr lang="zh-CN" altLang="en-US" sz="1800" b="1">
              <a:ea typeface="宋体" panose="02010600030101010101" pitchFamily="2" charset="-122"/>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5" y="-99060"/>
            <a:ext cx="992949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【例9-2】经济政策不确定溢出指数构建的实例分析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88595" y="751205"/>
            <a:ext cx="10902315" cy="1816735"/>
          </a:xfrm>
          <a:prstGeom prst="rect">
            <a:avLst/>
          </a:prstGeom>
          <a:noFill/>
        </p:spPr>
        <p:txBody>
          <a:bodyPr wrap="square">
            <a:spAutoFit/>
          </a:bodyPr>
          <a:lstStyle/>
          <a:p>
            <a:pPr marL="0" indent="0">
              <a:lnSpc>
                <a:spcPct val="17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）溢出指数估计结果分析</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p:txBody>
      </p:sp>
      <p:sp>
        <p:nvSpPr>
          <p:cNvPr id="100" name="文本框 99"/>
          <p:cNvSpPr txBox="1"/>
          <p:nvPr/>
        </p:nvSpPr>
        <p:spPr>
          <a:xfrm>
            <a:off x="1628775" y="6165850"/>
            <a:ext cx="5080000" cy="368300"/>
          </a:xfrm>
          <a:prstGeom prst="rect">
            <a:avLst/>
          </a:prstGeom>
          <a:noFill/>
          <a:ln w="9525">
            <a:noFill/>
          </a:ln>
        </p:spPr>
        <p:txBody>
          <a:bodyPr>
            <a:spAutoFit/>
          </a:bodyPr>
          <a:p>
            <a:pPr marL="0" indent="0"/>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 9-3 </a:t>
            </a:r>
            <a:r>
              <a:rPr sz="1800" b="1">
                <a:ea typeface="宋体" panose="02010600030101010101" pitchFamily="2" charset="-122"/>
              </a:rPr>
              <a:t>各国经济政策不确定性溢出矩阵</a:t>
            </a:r>
            <a:endParaRPr sz="1800" b="1">
              <a:ea typeface="宋体" panose="02010600030101010101" pitchFamily="2" charset="-122"/>
            </a:endParaRPr>
          </a:p>
        </p:txBody>
      </p:sp>
      <p:pic>
        <p:nvPicPr>
          <p:cNvPr id="753579115" name="图片 753579115" descr="C:\Users\chenchuanglian\Documents\WeChat Files\wxid_8133211332722\FileStorage\Temp\5c9c9d5ae6456998ae3a0c51b49876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20395" y="1341120"/>
            <a:ext cx="6771005" cy="4858385"/>
          </a:xfrm>
          <a:prstGeom prst="rect">
            <a:avLst/>
          </a:prstGeom>
          <a:noFill/>
          <a:ln>
            <a:noFill/>
          </a:ln>
        </p:spPr>
      </p:pic>
      <p:sp>
        <p:nvSpPr>
          <p:cNvPr id="3" name="文本框 2"/>
          <p:cNvSpPr txBox="1"/>
          <p:nvPr/>
        </p:nvSpPr>
        <p:spPr>
          <a:xfrm>
            <a:off x="7547610" y="1057275"/>
            <a:ext cx="4495165" cy="4814570"/>
          </a:xfrm>
          <a:prstGeom prst="rect">
            <a:avLst/>
          </a:prstGeom>
          <a:noFill/>
          <a:ln w="9525">
            <a:noFill/>
          </a:ln>
        </p:spPr>
        <p:txBody>
          <a:bodyPr>
            <a:noAutofit/>
          </a:bodyPr>
          <a:p>
            <a:pPr marL="0" indent="266700" latinLnBrk="0">
              <a:lnSpc>
                <a:spcPct val="150000"/>
              </a:lnSpc>
            </a:pPr>
            <a:r>
              <a:rPr lang="zh-CN" sz="1600" b="0">
                <a:latin typeface="Times New Roman" panose="02020603050405020304" pitchFamily="18" charset="0"/>
                <a:ea typeface="宋体" panose="02010600030101010101" pitchFamily="2" charset="-122"/>
                <a:cs typeface="Times New Roman" panose="02020603050405020304" pitchFamily="18" charset="0"/>
              </a:rPr>
              <a:t>图中每行数值代表经济政策不确定性吸收指数，数值越大代表一国受他国经济政策不确定性影响越大；每列数值代表经济政策不确定性溢出指数，数值越大代表一国经济政策不确定性对他国的影响越大；对角线上的指数则代表本国经济政策不确定性对本国的影响。由上图可知，中国有</a:t>
            </a:r>
            <a:r>
              <a:rPr lang="en-US" sz="1600" b="0">
                <a:latin typeface="Times New Roman" panose="02020603050405020304" pitchFamily="18" charset="0"/>
                <a:ea typeface="宋体" panose="02010600030101010101" pitchFamily="2" charset="-122"/>
                <a:cs typeface="Times New Roman" panose="02020603050405020304" pitchFamily="18" charset="0"/>
              </a:rPr>
              <a:t>20.11%</a:t>
            </a:r>
            <a:r>
              <a:rPr lang="zh-CN" sz="1600" b="0">
                <a:latin typeface="Times New Roman" panose="02020603050405020304" pitchFamily="18" charset="0"/>
                <a:ea typeface="宋体" panose="02010600030101010101" pitchFamily="2" charset="-122"/>
                <a:cs typeface="Times New Roman" panose="02020603050405020304" pitchFamily="18" charset="0"/>
              </a:rPr>
              <a:t>是由自身经济政策不确定性引起的，而在其余</a:t>
            </a:r>
            <a:r>
              <a:rPr lang="en-US" sz="1600" b="0">
                <a:latin typeface="Times New Roman" panose="02020603050405020304" pitchFamily="18" charset="0"/>
                <a:ea typeface="宋体" panose="02010600030101010101" pitchFamily="2" charset="-122"/>
                <a:cs typeface="Times New Roman" panose="02020603050405020304" pitchFamily="18" charset="0"/>
              </a:rPr>
              <a:t>79.89%</a:t>
            </a:r>
            <a:r>
              <a:rPr lang="zh-CN" sz="1600" b="0">
                <a:latin typeface="Times New Roman" panose="02020603050405020304" pitchFamily="18" charset="0"/>
                <a:ea typeface="宋体" panose="02010600030101010101" pitchFamily="2" charset="-122"/>
                <a:cs typeface="Times New Roman" panose="02020603050405020304" pitchFamily="18" charset="0"/>
              </a:rPr>
              <a:t>的变化中，受到新加坡、加拿大、丹麦的经济不确定性影响较大，分别为</a:t>
            </a:r>
            <a:r>
              <a:rPr lang="en-US" sz="1600" b="0">
                <a:latin typeface="Times New Roman" panose="02020603050405020304" pitchFamily="18" charset="0"/>
                <a:ea typeface="宋体" panose="02010600030101010101" pitchFamily="2" charset="-122"/>
                <a:cs typeface="Times New Roman" panose="02020603050405020304" pitchFamily="18" charset="0"/>
              </a:rPr>
              <a:t>11.72%</a:t>
            </a:r>
            <a:r>
              <a:rPr lang="zh-CN" sz="1600" b="0">
                <a:latin typeface="Times New Roman" panose="02020603050405020304" pitchFamily="18" charset="0"/>
                <a:ea typeface="宋体" panose="02010600030101010101" pitchFamily="2" charset="-122"/>
                <a:cs typeface="Times New Roman" panose="02020603050405020304" pitchFamily="18" charset="0"/>
              </a:rPr>
              <a:t>、</a:t>
            </a:r>
            <a:r>
              <a:rPr lang="en-US" sz="1600" b="0">
                <a:latin typeface="Times New Roman" panose="02020603050405020304" pitchFamily="18" charset="0"/>
                <a:ea typeface="宋体" panose="02010600030101010101" pitchFamily="2" charset="-122"/>
                <a:cs typeface="Times New Roman" panose="02020603050405020304" pitchFamily="18" charset="0"/>
              </a:rPr>
              <a:t>7.75%</a:t>
            </a:r>
            <a:r>
              <a:rPr lang="zh-CN" sz="1600" b="0">
                <a:latin typeface="Times New Roman" panose="02020603050405020304" pitchFamily="18" charset="0"/>
                <a:ea typeface="宋体" panose="02010600030101010101" pitchFamily="2" charset="-122"/>
                <a:cs typeface="Times New Roman" panose="02020603050405020304" pitchFamily="18" charset="0"/>
              </a:rPr>
              <a:t>、</a:t>
            </a:r>
            <a:r>
              <a:rPr lang="en-US" sz="1600" b="0">
                <a:latin typeface="Times New Roman" panose="02020603050405020304" pitchFamily="18" charset="0"/>
                <a:ea typeface="宋体" panose="02010600030101010101" pitchFamily="2" charset="-122"/>
                <a:cs typeface="Times New Roman" panose="02020603050405020304" pitchFamily="18" charset="0"/>
              </a:rPr>
              <a:t>5.90%</a:t>
            </a:r>
            <a:r>
              <a:rPr lang="zh-CN" sz="1600" b="0">
                <a:latin typeface="Times New Roman" panose="02020603050405020304" pitchFamily="18" charset="0"/>
                <a:ea typeface="宋体" panose="02010600030101010101" pitchFamily="2" charset="-122"/>
                <a:cs typeface="Times New Roman" panose="02020603050405020304" pitchFamily="18" charset="0"/>
              </a:rPr>
              <a:t>。受到希腊、荷兰、墨西哥的影响较小，分别为</a:t>
            </a:r>
            <a:r>
              <a:rPr lang="en-US" sz="1600" b="0">
                <a:latin typeface="Times New Roman" panose="02020603050405020304" pitchFamily="18" charset="0"/>
                <a:ea typeface="宋体" panose="02010600030101010101" pitchFamily="2" charset="-122"/>
                <a:cs typeface="Times New Roman" panose="02020603050405020304" pitchFamily="18" charset="0"/>
              </a:rPr>
              <a:t>0.37%</a:t>
            </a:r>
            <a:r>
              <a:rPr lang="zh-CN" sz="1600" b="0">
                <a:latin typeface="Times New Roman" panose="02020603050405020304" pitchFamily="18" charset="0"/>
                <a:ea typeface="宋体" panose="02010600030101010101" pitchFamily="2" charset="-122"/>
                <a:cs typeface="Times New Roman" panose="02020603050405020304" pitchFamily="18" charset="0"/>
              </a:rPr>
              <a:t>、</a:t>
            </a:r>
            <a:r>
              <a:rPr lang="en-US" sz="1600" b="0">
                <a:latin typeface="Times New Roman" panose="02020603050405020304" pitchFamily="18" charset="0"/>
                <a:ea typeface="宋体" panose="02010600030101010101" pitchFamily="2" charset="-122"/>
                <a:cs typeface="Times New Roman" panose="02020603050405020304" pitchFamily="18" charset="0"/>
              </a:rPr>
              <a:t>0.64%</a:t>
            </a:r>
            <a:r>
              <a:rPr lang="zh-CN" sz="1600" b="0">
                <a:latin typeface="Times New Roman" panose="02020603050405020304" pitchFamily="18" charset="0"/>
                <a:ea typeface="宋体" panose="02010600030101010101" pitchFamily="2" charset="-122"/>
                <a:cs typeface="Times New Roman" panose="02020603050405020304" pitchFamily="18" charset="0"/>
              </a:rPr>
              <a:t>、</a:t>
            </a:r>
            <a:r>
              <a:rPr lang="en-US" sz="1600" b="0">
                <a:latin typeface="Times New Roman" panose="02020603050405020304" pitchFamily="18" charset="0"/>
                <a:ea typeface="宋体" panose="02010600030101010101" pitchFamily="2" charset="-122"/>
                <a:cs typeface="Times New Roman" panose="02020603050405020304" pitchFamily="18" charset="0"/>
              </a:rPr>
              <a:t>0.64%</a:t>
            </a:r>
            <a:r>
              <a:rPr lang="zh-CN" sz="1600" b="0">
                <a:latin typeface="Times New Roman" panose="02020603050405020304" pitchFamily="18" charset="0"/>
                <a:ea typeface="宋体" panose="02010600030101010101" pitchFamily="2" charset="-122"/>
                <a:cs typeface="Times New Roman" panose="02020603050405020304" pitchFamily="18" charset="0"/>
              </a:rPr>
              <a:t>；与此同时，中国对其他国家也产生了</a:t>
            </a:r>
            <a:r>
              <a:rPr lang="en-US" sz="1600" b="0">
                <a:latin typeface="Times New Roman" panose="02020603050405020304" pitchFamily="18" charset="0"/>
                <a:ea typeface="宋体" panose="02010600030101010101" pitchFamily="2" charset="-122"/>
                <a:cs typeface="Times New Roman" panose="02020603050405020304" pitchFamily="18" charset="0"/>
              </a:rPr>
              <a:t>69.43%</a:t>
            </a:r>
            <a:r>
              <a:rPr lang="zh-CN" sz="1600" b="0">
                <a:latin typeface="Times New Roman" panose="02020603050405020304" pitchFamily="18" charset="0"/>
                <a:ea typeface="宋体" panose="02010600030101010101" pitchFamily="2" charset="-122"/>
                <a:cs typeface="Times New Roman" panose="02020603050405020304" pitchFamily="18" charset="0"/>
              </a:rPr>
              <a:t>的溢出影响，并且对丹麦、新加坡、瑞典影响较大。</a:t>
            </a:r>
            <a:endParaRPr lang="zh-CN"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三、时变参数潜在门限向量自回归模型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时变参数潜在门限向量自回归模型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23263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rPr>
              <a:t>TVP-VAR</a:t>
            </a:r>
            <a:r>
              <a:rPr kumimoji="1" lang="zh-CN" altLang="en-US" sz="2400" dirty="0">
                <a:latin typeface="Times New Roman" panose="02020603050405020304" pitchFamily="18" charset="0"/>
                <a:ea typeface="+mn-ea"/>
                <a:cs typeface="Times New Roman" panose="02020603050405020304" pitchFamily="18" charset="0"/>
              </a:rPr>
              <a:t>模型只能研究变量间传导机制稳定时的关系，当变量存在突变关系时，使用该模型则无法刻画变量间的关系，且将导致估计误差增大，并进一步使得估计结果无效。</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潜在门限时变参数向量自回归（</a:t>
            </a:r>
            <a:r>
              <a:rPr kumimoji="1" lang="en-US" altLang="zh-CN" sz="2400" dirty="0">
                <a:latin typeface="Times New Roman" panose="02020603050405020304" pitchFamily="18" charset="0"/>
                <a:ea typeface="+mn-ea"/>
                <a:cs typeface="Times New Roman" panose="02020603050405020304" pitchFamily="18" charset="0"/>
              </a:rPr>
              <a:t>LT-TVP-VAR</a:t>
            </a:r>
            <a:r>
              <a:rPr kumimoji="1" lang="zh-CN" altLang="en-US" sz="2400" dirty="0">
                <a:latin typeface="Times New Roman" panose="02020603050405020304" pitchFamily="18" charset="0"/>
                <a:ea typeface="+mn-ea"/>
                <a:cs typeface="Times New Roman" panose="02020603050405020304" pitchFamily="18" charset="0"/>
              </a:rPr>
              <a:t>）模型（</a:t>
            </a:r>
            <a:r>
              <a:rPr kumimoji="1" lang="en-US" altLang="zh-CN" sz="2400" dirty="0">
                <a:latin typeface="Times New Roman" panose="02020603050405020304" pitchFamily="18" charset="0"/>
                <a:ea typeface="+mn-ea"/>
                <a:cs typeface="Times New Roman" panose="02020603050405020304" pitchFamily="18" charset="0"/>
              </a:rPr>
              <a:t> Nakajima and West</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2013</a:t>
            </a:r>
            <a:r>
              <a:rPr kumimoji="1" lang="zh-CN" altLang="en-US" sz="2400" dirty="0">
                <a:latin typeface="Times New Roman" panose="02020603050405020304" pitchFamily="18" charset="0"/>
                <a:ea typeface="+mn-ea"/>
                <a:cs typeface="Times New Roman" panose="02020603050405020304" pitchFamily="18" charset="0"/>
              </a:rPr>
              <a:t> ），不仅能够刻画变量间的突变关系，使得协方差矩阵趋于收敛，使得估计结果稳定，同时也避免了样本协方差矩阵估计误差被放大的问题。</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98167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首先，令</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模型设定为：</a:t>
            </a: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altLang="zh-CN" sz="2200" dirty="0">
                <a:latin typeface="Times New Roman" panose="02020603050405020304" pitchFamily="18" charset="0"/>
                <a:ea typeface="+mn-ea"/>
                <a:cs typeface="Times New Roman" panose="02020603050405020304" pitchFamily="18" charset="0"/>
                <a:sym typeface="+mn-ea"/>
              </a:rPr>
              <a:t>9-16</a:t>
            </a:r>
            <a:r>
              <a:rPr kumimoji="1" lang="zh-CN" altLang="en-US"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其中，时间序列    是         维向量，  是         维的时变截距，  是 </a:t>
            </a:r>
            <a:r>
              <a:rPr kumimoji="1" lang="en-US" altLang="zh-CN" sz="2200" i="1" dirty="0">
                <a:latin typeface="Times New Roman" panose="02020603050405020304" pitchFamily="18" charset="0"/>
                <a:ea typeface="+mn-ea"/>
                <a:sym typeface="+mn-ea"/>
              </a:rPr>
              <a:t>j </a:t>
            </a:r>
            <a:r>
              <a:rPr kumimoji="1" lang="zh-CN" altLang="en-US" sz="2200" dirty="0">
                <a:latin typeface="Times New Roman" panose="02020603050405020304" pitchFamily="18" charset="0"/>
                <a:ea typeface="+mn-ea"/>
                <a:sym typeface="+mn-ea"/>
              </a:rPr>
              <a:t>阶的          维时变系数矩阵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是           维时变新息方差矩阵。令                    矩阵                          ，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矩阵                                   ，模型可以改写为：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9-17</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其中，时变系数     通常假设服从</a:t>
            </a:r>
            <a:r>
              <a:rPr kumimoji="1" lang="en-US" altLang="zh-CN" sz="2200" dirty="0">
                <a:latin typeface="Times New Roman" panose="02020603050405020304" pitchFamily="18" charset="0"/>
                <a:ea typeface="+mn-ea"/>
                <a:cs typeface="Times New Roman" panose="02020603050405020304" pitchFamily="18" charset="0"/>
              </a:rPr>
              <a:t>VAR(1)</a:t>
            </a:r>
            <a:r>
              <a:rPr kumimoji="1" lang="zh-CN" altLang="en-US" sz="2200" dirty="0">
                <a:latin typeface="Times New Roman" panose="02020603050405020304" pitchFamily="18" charset="0"/>
                <a:ea typeface="+mn-ea"/>
                <a:cs typeface="Times New Roman" panose="02020603050405020304" pitchFamily="18" charset="0"/>
              </a:rPr>
              <a:t>过程。在时变方差矩阵建模中，残差矩阵和新息方差矩阵     在金融和宏观经济分析中是关键。通过先验贝叶斯模型构建</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模型中的新息方差矩阵。</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a:lnSpc>
                <a:spcPct val="170000"/>
              </a:lnSpc>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2953385" y="1357033"/>
          <a:ext cx="6280150" cy="558800"/>
        </p:xfrm>
        <a:graphic>
          <a:graphicData uri="http://schemas.openxmlformats.org/presentationml/2006/ole">
            <mc:AlternateContent xmlns:mc="http://schemas.openxmlformats.org/markup-compatibility/2006">
              <mc:Choice xmlns:v="urn:schemas-microsoft-com:vml" Requires="v">
                <p:oleObj spid="_x0000_s4" name="Equation" r:id="rId1" imgW="74371200" imgH="6705600" progId="Equation.DSMT4">
                  <p:embed/>
                </p:oleObj>
              </mc:Choice>
              <mc:Fallback>
                <p:oleObj name="Equation" r:id="rId1" imgW="74371200" imgH="6705600" progId="Equation.DSMT4">
                  <p:embed/>
                  <p:pic>
                    <p:nvPicPr>
                      <p:cNvPr id="0" name="对象 -2147482447"/>
                      <p:cNvPicPr/>
                      <p:nvPr/>
                    </p:nvPicPr>
                    <p:blipFill>
                      <a:blip r:embed="rId2"/>
                      <a:stretch>
                        <a:fillRect/>
                      </a:stretch>
                    </p:blipFill>
                    <p:spPr>
                      <a:xfrm>
                        <a:off x="2953385" y="1357033"/>
                        <a:ext cx="6280150" cy="5588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2421211" y="1915833"/>
          <a:ext cx="274018" cy="379410"/>
        </p:xfrm>
        <a:graphic>
          <a:graphicData uri="http://schemas.openxmlformats.org/presentationml/2006/ole">
            <mc:AlternateContent xmlns:mc="http://schemas.openxmlformats.org/markup-compatibility/2006">
              <mc:Choice xmlns:v="urn:schemas-microsoft-com:vml" Requires="v">
                <p:oleObj spid="_x0000_s6" name="Equation" r:id="rId3" imgW="3962400" imgH="5486400" progId="Equation.DSMT4">
                  <p:embed/>
                </p:oleObj>
              </mc:Choice>
              <mc:Fallback>
                <p:oleObj name="Equation" r:id="rId3" imgW="3962400" imgH="5486400" progId="Equation.DSMT4">
                  <p:embed/>
                  <p:pic>
                    <p:nvPicPr>
                      <p:cNvPr id="0" name="图片 3"/>
                      <p:cNvPicPr/>
                      <p:nvPr/>
                    </p:nvPicPr>
                    <p:blipFill>
                      <a:blip r:embed="rId4"/>
                      <a:stretch>
                        <a:fillRect/>
                      </a:stretch>
                    </p:blipFill>
                    <p:spPr>
                      <a:xfrm>
                        <a:off x="2421211" y="1915833"/>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032178" y="1983833"/>
          <a:ext cx="613110" cy="332831"/>
        </p:xfrm>
        <a:graphic>
          <a:graphicData uri="http://schemas.openxmlformats.org/presentationml/2006/ole">
            <mc:AlternateContent xmlns:mc="http://schemas.openxmlformats.org/markup-compatibility/2006">
              <mc:Choice xmlns:v="urn:schemas-microsoft-com:vml" Requires="v">
                <p:oleObj spid="_x0000_s8" name="Equation" r:id="rId5" imgW="335280" imgH="182880" progId="Equation.DSMT4">
                  <p:embed/>
                </p:oleObj>
              </mc:Choice>
              <mc:Fallback>
                <p:oleObj name="Equation" r:id="rId5" imgW="335280" imgH="182880" progId="Equation.DSMT4">
                  <p:embed/>
                  <p:pic>
                    <p:nvPicPr>
                      <p:cNvPr id="0" name="图片 5"/>
                      <p:cNvPicPr/>
                      <p:nvPr/>
                    </p:nvPicPr>
                    <p:blipFill>
                      <a:blip r:embed="rId6"/>
                      <a:stretch>
                        <a:fillRect/>
                      </a:stretch>
                    </p:blipFill>
                    <p:spPr>
                      <a:xfrm>
                        <a:off x="3032178" y="1983833"/>
                        <a:ext cx="613110" cy="332831"/>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597411" y="1860879"/>
          <a:ext cx="274018" cy="489318"/>
        </p:xfrm>
        <a:graphic>
          <a:graphicData uri="http://schemas.openxmlformats.org/presentationml/2006/ole">
            <mc:AlternateContent xmlns:mc="http://schemas.openxmlformats.org/markup-compatibility/2006">
              <mc:Choice xmlns:v="urn:schemas-microsoft-com:vml" Requires="v">
                <p:oleObj spid="_x0000_s10" name="Equation" r:id="rId7" imgW="133985" imgH="239395" progId="Equation.DSMT4">
                  <p:embed/>
                </p:oleObj>
              </mc:Choice>
              <mc:Fallback>
                <p:oleObj name="Equation" r:id="rId7" imgW="133985" imgH="239395" progId="Equation.DSMT4">
                  <p:embed/>
                  <p:pic>
                    <p:nvPicPr>
                      <p:cNvPr id="0" name="图片 7"/>
                      <p:cNvPicPr/>
                      <p:nvPr/>
                    </p:nvPicPr>
                    <p:blipFill>
                      <a:blip r:embed="rId8"/>
                      <a:stretch>
                        <a:fillRect/>
                      </a:stretch>
                    </p:blipFill>
                    <p:spPr>
                      <a:xfrm>
                        <a:off x="4597411" y="1860879"/>
                        <a:ext cx="274018" cy="48931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83690" y="1963456"/>
          <a:ext cx="612775" cy="331787"/>
        </p:xfrm>
        <a:graphic>
          <a:graphicData uri="http://schemas.openxmlformats.org/presentationml/2006/ole">
            <mc:AlternateContent xmlns:mc="http://schemas.openxmlformats.org/markup-compatibility/2006">
              <mc:Choice xmlns:v="urn:schemas-microsoft-com:vml" Requires="v">
                <p:oleObj spid="_x0000_s11" name="Equation" r:id="rId9" imgW="614045" imgH="334010" progId="Equation.DSMT4">
                  <p:embed/>
                </p:oleObj>
              </mc:Choice>
              <mc:Fallback>
                <p:oleObj name="Equation" r:id="rId9" imgW="614045" imgH="334010" progId="Equation.DSMT4">
                  <p:embed/>
                  <p:pic>
                    <p:nvPicPr>
                      <p:cNvPr id="0" name="图片 9"/>
                      <p:cNvPicPr/>
                      <p:nvPr/>
                    </p:nvPicPr>
                    <p:blipFill>
                      <a:blip r:embed="rId10"/>
                      <a:stretch>
                        <a:fillRect/>
                      </a:stretch>
                    </p:blipFill>
                    <p:spPr>
                      <a:xfrm>
                        <a:off x="5183690" y="1963456"/>
                        <a:ext cx="612775" cy="331787"/>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76995" y="2479201"/>
          <a:ext cx="1265983" cy="401900"/>
        </p:xfrm>
        <a:graphic>
          <a:graphicData uri="http://schemas.openxmlformats.org/presentationml/2006/ole">
            <mc:AlternateContent xmlns:mc="http://schemas.openxmlformats.org/markup-compatibility/2006">
              <mc:Choice xmlns:v="urn:schemas-microsoft-com:vml" Requires="v">
                <p:oleObj spid="_x0000_s13" name="Equation" r:id="rId11" imgW="19202400" imgH="6096000" progId="Equation.DSMT4">
                  <p:embed/>
                </p:oleObj>
              </mc:Choice>
              <mc:Fallback>
                <p:oleObj name="Equation" r:id="rId11" imgW="19202400" imgH="6096000" progId="Equation.DSMT4">
                  <p:embed/>
                  <p:pic>
                    <p:nvPicPr>
                      <p:cNvPr id="0" name="图片 10"/>
                      <p:cNvPicPr/>
                      <p:nvPr/>
                    </p:nvPicPr>
                    <p:blipFill>
                      <a:blip r:embed="rId12"/>
                      <a:stretch>
                        <a:fillRect/>
                      </a:stretch>
                    </p:blipFill>
                    <p:spPr>
                      <a:xfrm>
                        <a:off x="476995" y="2479201"/>
                        <a:ext cx="1265983" cy="40190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7595940" y="1844980"/>
          <a:ext cx="274637" cy="488950"/>
        </p:xfrm>
        <a:graphic>
          <a:graphicData uri="http://schemas.openxmlformats.org/presentationml/2006/ole">
            <mc:AlternateContent xmlns:mc="http://schemas.openxmlformats.org/markup-compatibility/2006">
              <mc:Choice xmlns:v="urn:schemas-microsoft-com:vml" Requires="v">
                <p:oleObj spid="_x0000_s15" name="Equation" r:id="rId13" imgW="275590" imgH="490855" progId="Equation.DSMT4">
                  <p:embed/>
                </p:oleObj>
              </mc:Choice>
              <mc:Fallback>
                <p:oleObj name="Equation" r:id="rId13" imgW="275590" imgH="490855" progId="Equation.DSMT4">
                  <p:embed/>
                  <p:pic>
                    <p:nvPicPr>
                      <p:cNvPr id="0" name="图片 12"/>
                      <p:cNvPicPr/>
                      <p:nvPr/>
                    </p:nvPicPr>
                    <p:blipFill>
                      <a:blip r:embed="rId14"/>
                      <a:stretch>
                        <a:fillRect/>
                      </a:stretch>
                    </p:blipFill>
                    <p:spPr>
                      <a:xfrm>
                        <a:off x="7595940" y="1844980"/>
                        <a:ext cx="274637" cy="488950"/>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933194" y="2034086"/>
          <a:ext cx="654728" cy="232323"/>
        </p:xfrm>
        <a:graphic>
          <a:graphicData uri="http://schemas.openxmlformats.org/presentationml/2006/ole">
            <mc:AlternateContent xmlns:mc="http://schemas.openxmlformats.org/markup-compatibility/2006">
              <mc:Choice xmlns:v="urn:schemas-microsoft-com:vml" Requires="v">
                <p:oleObj spid="_x0000_s16" name="Equation" r:id="rId15" imgW="9448800" imgH="3352800" progId="Equation.DSMT4">
                  <p:embed/>
                </p:oleObj>
              </mc:Choice>
              <mc:Fallback>
                <p:oleObj name="Equation" r:id="rId15" imgW="9448800" imgH="3352800" progId="Equation.DSMT4">
                  <p:embed/>
                  <p:pic>
                    <p:nvPicPr>
                      <p:cNvPr id="0" name="图片 14"/>
                      <p:cNvPicPr/>
                      <p:nvPr/>
                    </p:nvPicPr>
                    <p:blipFill>
                      <a:blip r:embed="rId16"/>
                      <a:stretch>
                        <a:fillRect/>
                      </a:stretch>
                    </p:blipFill>
                    <p:spPr>
                      <a:xfrm>
                        <a:off x="8933194" y="2034086"/>
                        <a:ext cx="654728" cy="232323"/>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1917155" y="2470770"/>
          <a:ext cx="346423" cy="446151"/>
        </p:xfrm>
        <a:graphic>
          <a:graphicData uri="http://schemas.openxmlformats.org/presentationml/2006/ole">
            <mc:AlternateContent xmlns:mc="http://schemas.openxmlformats.org/markup-compatibility/2006">
              <mc:Choice xmlns:v="urn:schemas-microsoft-com:vml" Requires="v">
                <p:oleObj spid="_x0000_s17" name="Equation" r:id="rId17" imgW="180975" imgH="233680" progId="Equation.DSMT4">
                  <p:embed/>
                </p:oleObj>
              </mc:Choice>
              <mc:Fallback>
                <p:oleObj name="Equation" r:id="rId17" imgW="180975" imgH="233680" progId="Equation.DSMT4">
                  <p:embed/>
                  <p:pic>
                    <p:nvPicPr>
                      <p:cNvPr id="0" name="图片 15"/>
                      <p:cNvPicPr/>
                      <p:nvPr/>
                    </p:nvPicPr>
                    <p:blipFill>
                      <a:blip r:embed="rId18"/>
                      <a:stretch>
                        <a:fillRect/>
                      </a:stretch>
                    </p:blipFill>
                    <p:spPr>
                      <a:xfrm>
                        <a:off x="1917155" y="2470770"/>
                        <a:ext cx="346423" cy="446151"/>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2558220" y="2619020"/>
          <a:ext cx="654050" cy="233363"/>
        </p:xfrm>
        <a:graphic>
          <a:graphicData uri="http://schemas.openxmlformats.org/presentationml/2006/ole">
            <mc:AlternateContent xmlns:mc="http://schemas.openxmlformats.org/markup-compatibility/2006">
              <mc:Choice xmlns:v="urn:schemas-microsoft-com:vml" Requires="v">
                <p:oleObj spid="_x0000_s18" name="Equation" r:id="rId19" imgW="655320" imgH="234950" progId="Equation.DSMT4">
                  <p:embed/>
                </p:oleObj>
              </mc:Choice>
              <mc:Fallback>
                <p:oleObj name="Equation" r:id="rId19" imgW="655320" imgH="234950" progId="Equation.DSMT4">
                  <p:embed/>
                  <p:pic>
                    <p:nvPicPr>
                      <p:cNvPr id="0" name="图片 16"/>
                      <p:cNvPicPr/>
                      <p:nvPr/>
                    </p:nvPicPr>
                    <p:blipFill>
                      <a:blip r:embed="rId20"/>
                      <a:stretch>
                        <a:fillRect/>
                      </a:stretch>
                    </p:blipFill>
                    <p:spPr>
                      <a:xfrm>
                        <a:off x="2558220" y="2619020"/>
                        <a:ext cx="654050" cy="2333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6366204" y="2534556"/>
          <a:ext cx="1351608" cy="402289"/>
        </p:xfrm>
        <a:graphic>
          <a:graphicData uri="http://schemas.openxmlformats.org/presentationml/2006/ole">
            <mc:AlternateContent xmlns:mc="http://schemas.openxmlformats.org/markup-compatibility/2006">
              <mc:Choice xmlns:v="urn:schemas-microsoft-com:vml" Requires="v">
                <p:oleObj spid="_x0000_s19" name="Equation" r:id="rId21" imgW="857885" imgH="257810" progId="Equation.DSMT4">
                  <p:embed/>
                </p:oleObj>
              </mc:Choice>
              <mc:Fallback>
                <p:oleObj name="Equation" r:id="rId21" imgW="857885" imgH="257810" progId="Equation.DSMT4">
                  <p:embed/>
                  <p:pic>
                    <p:nvPicPr>
                      <p:cNvPr id="0" name="图片 17"/>
                      <p:cNvPicPr/>
                      <p:nvPr/>
                    </p:nvPicPr>
                    <p:blipFill>
                      <a:blip r:embed="rId22"/>
                      <a:stretch>
                        <a:fillRect/>
                      </a:stretch>
                    </p:blipFill>
                    <p:spPr>
                      <a:xfrm>
                        <a:off x="6366204" y="2534556"/>
                        <a:ext cx="1351608" cy="402289"/>
                      </a:xfrm>
                      <a:prstGeom prst="rect">
                        <a:avLst/>
                      </a:prstGeom>
                    </p:spPr>
                  </p:pic>
                </p:oleObj>
              </mc:Fallback>
            </mc:AlternateContent>
          </a:graphicData>
        </a:graphic>
      </p:graphicFrame>
      <p:graphicFrame>
        <p:nvGraphicFramePr>
          <p:cNvPr id="52" name="对象 51"/>
          <p:cNvGraphicFramePr>
            <a:graphicFrameLocks noChangeAspect="1"/>
          </p:cNvGraphicFramePr>
          <p:nvPr/>
        </p:nvGraphicFramePr>
        <p:xfrm>
          <a:off x="8333435" y="2525005"/>
          <a:ext cx="1800200" cy="356475"/>
        </p:xfrm>
        <a:graphic>
          <a:graphicData uri="http://schemas.openxmlformats.org/presentationml/2006/ole">
            <mc:AlternateContent xmlns:mc="http://schemas.openxmlformats.org/markup-compatibility/2006">
              <mc:Choice xmlns:v="urn:schemas-microsoft-com:vml" Requires="v">
                <p:oleObj spid="_x0000_s21" name="Equation" r:id="rId23" imgW="1224280" imgH="245745" progId="Equation.DSMT4">
                  <p:embed/>
                </p:oleObj>
              </mc:Choice>
              <mc:Fallback>
                <p:oleObj name="Equation" r:id="rId23" imgW="1224280" imgH="245745" progId="Equation.DSMT4">
                  <p:embed/>
                  <p:pic>
                    <p:nvPicPr>
                      <p:cNvPr id="0" name="图片 18"/>
                      <p:cNvPicPr/>
                      <p:nvPr/>
                    </p:nvPicPr>
                    <p:blipFill>
                      <a:blip r:embed="rId24"/>
                      <a:stretch>
                        <a:fillRect/>
                      </a:stretch>
                    </p:blipFill>
                    <p:spPr>
                      <a:xfrm>
                        <a:off x="8333435" y="2525005"/>
                        <a:ext cx="1800200" cy="356475"/>
                      </a:xfrm>
                      <a:prstGeom prst="rect">
                        <a:avLst/>
                      </a:prstGeom>
                    </p:spPr>
                  </p:pic>
                </p:oleObj>
              </mc:Fallback>
            </mc:AlternateContent>
          </a:graphicData>
        </a:graphic>
      </p:graphicFrame>
      <p:graphicFrame>
        <p:nvGraphicFramePr>
          <p:cNvPr id="54" name="对象 53"/>
          <p:cNvGraphicFramePr>
            <a:graphicFrameLocks noChangeAspect="1"/>
          </p:cNvGraphicFramePr>
          <p:nvPr/>
        </p:nvGraphicFramePr>
        <p:xfrm>
          <a:off x="10263749" y="2535985"/>
          <a:ext cx="1446494" cy="400860"/>
        </p:xfrm>
        <a:graphic>
          <a:graphicData uri="http://schemas.openxmlformats.org/presentationml/2006/ole">
            <mc:AlternateContent xmlns:mc="http://schemas.openxmlformats.org/markup-compatibility/2006">
              <mc:Choice xmlns:v="urn:schemas-microsoft-com:vml" Requires="v">
                <p:oleObj spid="_x0000_s22" name="Equation" r:id="rId25" imgW="918210" imgH="257810" progId="Equation.DSMT4">
                  <p:embed/>
                </p:oleObj>
              </mc:Choice>
              <mc:Fallback>
                <p:oleObj name="Equation" r:id="rId25" imgW="918210" imgH="257810" progId="Equation.DSMT4">
                  <p:embed/>
                  <p:pic>
                    <p:nvPicPr>
                      <p:cNvPr id="0" name="图片 20"/>
                      <p:cNvPicPr/>
                      <p:nvPr/>
                    </p:nvPicPr>
                    <p:blipFill>
                      <a:blip r:embed="rId26"/>
                      <a:stretch>
                        <a:fillRect/>
                      </a:stretch>
                    </p:blipFill>
                    <p:spPr>
                      <a:xfrm>
                        <a:off x="10263749" y="2535985"/>
                        <a:ext cx="1446494" cy="400860"/>
                      </a:xfrm>
                      <a:prstGeom prst="rect">
                        <a:avLst/>
                      </a:prstGeom>
                    </p:spPr>
                  </p:pic>
                </p:oleObj>
              </mc:Fallback>
            </mc:AlternateContent>
          </a:graphicData>
        </a:graphic>
      </p:graphicFrame>
      <p:graphicFrame>
        <p:nvGraphicFramePr>
          <p:cNvPr id="56" name="对象 55"/>
          <p:cNvGraphicFramePr>
            <a:graphicFrameLocks noChangeAspect="1"/>
          </p:cNvGraphicFramePr>
          <p:nvPr/>
        </p:nvGraphicFramePr>
        <p:xfrm>
          <a:off x="765027" y="3098195"/>
          <a:ext cx="2379955" cy="376774"/>
        </p:xfrm>
        <a:graphic>
          <a:graphicData uri="http://schemas.openxmlformats.org/presentationml/2006/ole">
            <mc:AlternateContent xmlns:mc="http://schemas.openxmlformats.org/markup-compatibility/2006">
              <mc:Choice xmlns:v="urn:schemas-microsoft-com:vml" Requires="v">
                <p:oleObj spid="_x0000_s23" name="Equation" r:id="rId27" imgW="1530985" imgH="245745" progId="Equation.DSMT4">
                  <p:embed/>
                </p:oleObj>
              </mc:Choice>
              <mc:Fallback>
                <p:oleObj name="Equation" r:id="rId27" imgW="1530985" imgH="245745" progId="Equation.DSMT4">
                  <p:embed/>
                  <p:pic>
                    <p:nvPicPr>
                      <p:cNvPr id="0" name="图片 21"/>
                      <p:cNvPicPr/>
                      <p:nvPr/>
                    </p:nvPicPr>
                    <p:blipFill>
                      <a:blip r:embed="rId28"/>
                      <a:stretch>
                        <a:fillRect/>
                      </a:stretch>
                    </p:blipFill>
                    <p:spPr>
                      <a:xfrm>
                        <a:off x="765027" y="3098195"/>
                        <a:ext cx="2379955" cy="376774"/>
                      </a:xfrm>
                      <a:prstGeom prst="rect">
                        <a:avLst/>
                      </a:prstGeom>
                    </p:spPr>
                  </p:pic>
                </p:oleObj>
              </mc:Fallback>
            </mc:AlternateContent>
          </a:graphicData>
        </a:graphic>
      </p:graphicFrame>
      <p:graphicFrame>
        <p:nvGraphicFramePr>
          <p:cNvPr id="57" name="对象 56"/>
          <p:cNvGraphicFramePr>
            <a:graphicFrameLocks noChangeAspect="1"/>
          </p:cNvGraphicFramePr>
          <p:nvPr/>
        </p:nvGraphicFramePr>
        <p:xfrm>
          <a:off x="4509443" y="3579039"/>
          <a:ext cx="3410397" cy="492613"/>
        </p:xfrm>
        <a:graphic>
          <a:graphicData uri="http://schemas.openxmlformats.org/presentationml/2006/ole">
            <mc:AlternateContent xmlns:mc="http://schemas.openxmlformats.org/markup-compatibility/2006">
              <mc:Choice xmlns:v="urn:schemas-microsoft-com:vml" Requires="v">
                <p:oleObj spid="_x0000_s24" name="Equation" r:id="rId29" imgW="1937385" imgH="281940" progId="Equation.DSMT4">
                  <p:embed/>
                </p:oleObj>
              </mc:Choice>
              <mc:Fallback>
                <p:oleObj name="Equation" r:id="rId29" imgW="1937385" imgH="281940" progId="Equation.DSMT4">
                  <p:embed/>
                  <p:pic>
                    <p:nvPicPr>
                      <p:cNvPr id="0" name="图片 22"/>
                      <p:cNvPicPr/>
                      <p:nvPr/>
                    </p:nvPicPr>
                    <p:blipFill>
                      <a:blip r:embed="rId30"/>
                      <a:stretch>
                        <a:fillRect/>
                      </a:stretch>
                    </p:blipFill>
                    <p:spPr>
                      <a:xfrm>
                        <a:off x="4509443" y="3579039"/>
                        <a:ext cx="3410397" cy="492613"/>
                      </a:xfrm>
                      <a:prstGeom prst="rect">
                        <a:avLst/>
                      </a:prstGeom>
                    </p:spPr>
                  </p:pic>
                </p:oleObj>
              </mc:Fallback>
            </mc:AlternateContent>
          </a:graphicData>
        </a:graphic>
      </p:graphicFrame>
      <p:graphicFrame>
        <p:nvGraphicFramePr>
          <p:cNvPr id="64" name="对象 63"/>
          <p:cNvGraphicFramePr>
            <a:graphicFrameLocks noChangeAspect="1"/>
          </p:cNvGraphicFramePr>
          <p:nvPr/>
        </p:nvGraphicFramePr>
        <p:xfrm>
          <a:off x="2493219" y="4210961"/>
          <a:ext cx="288032" cy="470822"/>
        </p:xfrm>
        <a:graphic>
          <a:graphicData uri="http://schemas.openxmlformats.org/presentationml/2006/ole">
            <mc:AlternateContent xmlns:mc="http://schemas.openxmlformats.org/markup-compatibility/2006">
              <mc:Choice xmlns:v="urn:schemas-microsoft-com:vml" Requires="v">
                <p:oleObj spid="_x0000_s25" name="Equation" r:id="rId31" imgW="144780" imgH="233680" progId="Equation.DSMT4">
                  <p:embed/>
                </p:oleObj>
              </mc:Choice>
              <mc:Fallback>
                <p:oleObj name="Equation" r:id="rId31" imgW="144780" imgH="233680" progId="Equation.DSMT4">
                  <p:embed/>
                  <p:pic>
                    <p:nvPicPr>
                      <p:cNvPr id="0" name="图片 23"/>
                      <p:cNvPicPr/>
                      <p:nvPr/>
                    </p:nvPicPr>
                    <p:blipFill>
                      <a:blip r:embed="rId32"/>
                      <a:stretch>
                        <a:fillRect/>
                      </a:stretch>
                    </p:blipFill>
                    <p:spPr>
                      <a:xfrm>
                        <a:off x="2493219" y="4210961"/>
                        <a:ext cx="288032" cy="470822"/>
                      </a:xfrm>
                      <a:prstGeom prst="rect">
                        <a:avLst/>
                      </a:prstGeom>
                    </p:spPr>
                  </p:pic>
                </p:oleObj>
              </mc:Fallback>
            </mc:AlternateContent>
          </a:graphicData>
        </a:graphic>
      </p:graphicFrame>
      <p:graphicFrame>
        <p:nvGraphicFramePr>
          <p:cNvPr id="65" name="对象 64"/>
          <p:cNvGraphicFramePr>
            <a:graphicFrameLocks noChangeAspect="1"/>
          </p:cNvGraphicFramePr>
          <p:nvPr/>
        </p:nvGraphicFramePr>
        <p:xfrm>
          <a:off x="1053059" y="4725144"/>
          <a:ext cx="446355" cy="575868"/>
        </p:xfrm>
        <a:graphic>
          <a:graphicData uri="http://schemas.openxmlformats.org/presentationml/2006/ole">
            <mc:AlternateContent xmlns:mc="http://schemas.openxmlformats.org/markup-compatibility/2006">
              <mc:Choice xmlns:v="urn:schemas-microsoft-com:vml" Requires="v">
                <p:oleObj spid="_x0000_s26" name="Equation" r:id="rId33" imgW="307975" imgH="396240" progId="Equation.DSMT4">
                  <p:embed/>
                </p:oleObj>
              </mc:Choice>
              <mc:Fallback>
                <p:oleObj name="Equation" r:id="rId33" imgW="307975" imgH="396240" progId="Equation.DSMT4">
                  <p:embed/>
                  <p:pic>
                    <p:nvPicPr>
                      <p:cNvPr id="0" name="图片 24"/>
                      <p:cNvPicPr/>
                      <p:nvPr/>
                    </p:nvPicPr>
                    <p:blipFill>
                      <a:blip r:embed="rId34"/>
                      <a:stretch>
                        <a:fillRect/>
                      </a:stretch>
                    </p:blipFill>
                    <p:spPr>
                      <a:xfrm>
                        <a:off x="1053059" y="4725144"/>
                        <a:ext cx="446355" cy="575868"/>
                      </a:xfrm>
                      <a:prstGeom prst="rect">
                        <a:avLst/>
                      </a:prstGeom>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615494"/>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令                   ，其中，   是协方差的下三角矩阵，    是对角矩阵，           为 </a:t>
            </a:r>
            <a:r>
              <a:rPr kumimoji="1" lang="en-US" altLang="zh-CN" sz="2200" dirty="0">
                <a:latin typeface="Times New Roman" panose="02020603050405020304" pitchFamily="18" charset="0"/>
                <a:ea typeface="+mn-ea"/>
                <a:cs typeface="Times New Roman" panose="02020603050405020304" pitchFamily="18" charset="0"/>
              </a:rPr>
              <a:t>Cholesky</a:t>
            </a:r>
            <a:r>
              <a:rPr kumimoji="1" lang="zh-CN" altLang="en-US" sz="2200" dirty="0">
                <a:latin typeface="Times New Roman" panose="02020603050405020304" pitchFamily="18" charset="0"/>
                <a:ea typeface="+mn-ea"/>
                <a:cs typeface="Times New Roman" panose="02020603050405020304" pitchFamily="18" charset="0"/>
              </a:rPr>
              <a:t>成分。</a:t>
            </a: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遵循</a:t>
            </a:r>
            <a:r>
              <a:rPr kumimoji="1" lang="en-US" altLang="zh-CN" sz="2200" dirty="0" err="1">
                <a:latin typeface="Times New Roman" panose="02020603050405020304" pitchFamily="18" charset="0"/>
                <a:ea typeface="+mn-ea"/>
                <a:sym typeface="+mn-ea"/>
              </a:rPr>
              <a:t>Primiceri</a:t>
            </a:r>
            <a:r>
              <a:rPr kumimoji="1" lang="en-US" altLang="zh-CN" sz="2200" dirty="0">
                <a:latin typeface="Times New Roman" panose="02020603050405020304" pitchFamily="18" charset="0"/>
                <a:ea typeface="+mn-ea"/>
                <a:sym typeface="+mn-ea"/>
              </a:rPr>
              <a:t> and Giorgio</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2005</a:t>
            </a:r>
            <a:r>
              <a:rPr kumimoji="1" lang="zh-CN" altLang="en-US" sz="2200" dirty="0">
                <a:latin typeface="Times New Roman" panose="02020603050405020304" pitchFamily="18" charset="0"/>
                <a:ea typeface="+mn-ea"/>
                <a:sym typeface="+mn-ea"/>
              </a:rPr>
              <a:t>）研究，设定     为     的严格下三角元素的向量（按行堆叠），定义                                                                                  。</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1454095" y="1408109"/>
          <a:ext cx="9009062" cy="1879600"/>
        </p:xfrm>
        <a:graphic>
          <a:graphicData uri="http://schemas.openxmlformats.org/presentationml/2006/ole">
            <mc:AlternateContent xmlns:mc="http://schemas.openxmlformats.org/markup-compatibility/2006">
              <mc:Choice xmlns:v="urn:schemas-microsoft-com:vml" Requires="v">
                <p:oleObj spid="_x0000_s4" name="Equation" r:id="rId1" imgW="106680000" imgH="22555200" progId="Equation.DSMT4">
                  <p:embed/>
                </p:oleObj>
              </mc:Choice>
              <mc:Fallback>
                <p:oleObj name="Equation" r:id="rId1" imgW="106680000" imgH="22555200" progId="Equation.DSMT4">
                  <p:embed/>
                  <p:pic>
                    <p:nvPicPr>
                      <p:cNvPr id="0" name="对象 -2147482447"/>
                      <p:cNvPicPr/>
                      <p:nvPr/>
                    </p:nvPicPr>
                    <p:blipFill>
                      <a:blip r:embed="rId2"/>
                      <a:stretch>
                        <a:fillRect/>
                      </a:stretch>
                    </p:blipFill>
                    <p:spPr>
                      <a:xfrm>
                        <a:off x="1454095" y="1408109"/>
                        <a:ext cx="9009062" cy="18796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2421211" y="2492896"/>
          <a:ext cx="274018" cy="379410"/>
        </p:xfrm>
        <a:graphic>
          <a:graphicData uri="http://schemas.openxmlformats.org/presentationml/2006/ole">
            <mc:AlternateContent xmlns:mc="http://schemas.openxmlformats.org/markup-compatibility/2006">
              <mc:Choice xmlns:v="urn:schemas-microsoft-com:vml" Requires="v">
                <p:oleObj spid="_x0000_s6" name="Equation" r:id="rId3" imgW="3962400" imgH="5486400" progId="Equation.DSMT4">
                  <p:embed/>
                </p:oleObj>
              </mc:Choice>
              <mc:Fallback>
                <p:oleObj name="Equation" r:id="rId3" imgW="3962400" imgH="5486400" progId="Equation.DSMT4">
                  <p:embed/>
                  <p:pic>
                    <p:nvPicPr>
                      <p:cNvPr id="0" name="对象 4"/>
                      <p:cNvPicPr/>
                      <p:nvPr/>
                    </p:nvPicPr>
                    <p:blipFill>
                      <a:blip r:embed="rId4"/>
                      <a:stretch>
                        <a:fillRect/>
                      </a:stretch>
                    </p:blipFill>
                    <p:spPr>
                      <a:xfrm>
                        <a:off x="2421211" y="2492896"/>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032178" y="2534997"/>
          <a:ext cx="613110" cy="332831"/>
        </p:xfrm>
        <a:graphic>
          <a:graphicData uri="http://schemas.openxmlformats.org/presentationml/2006/ole">
            <mc:AlternateContent xmlns:mc="http://schemas.openxmlformats.org/markup-compatibility/2006">
              <mc:Choice xmlns:v="urn:schemas-microsoft-com:vml" Requires="v">
                <p:oleObj spid="_x0000_s8" name="Equation" r:id="rId5" imgW="335280" imgH="182880" progId="Equation.DSMT4">
                  <p:embed/>
                </p:oleObj>
              </mc:Choice>
              <mc:Fallback>
                <p:oleObj name="Equation" r:id="rId5" imgW="335280" imgH="182880" progId="Equation.DSMT4">
                  <p:embed/>
                  <p:pic>
                    <p:nvPicPr>
                      <p:cNvPr id="0" name="对象 6"/>
                      <p:cNvPicPr/>
                      <p:nvPr/>
                    </p:nvPicPr>
                    <p:blipFill>
                      <a:blip r:embed="rId6"/>
                      <a:stretch>
                        <a:fillRect/>
                      </a:stretch>
                    </p:blipFill>
                    <p:spPr>
                      <a:xfrm>
                        <a:off x="3032178" y="2534997"/>
                        <a:ext cx="613110" cy="332831"/>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581451" y="2456753"/>
          <a:ext cx="274018" cy="489318"/>
        </p:xfrm>
        <a:graphic>
          <a:graphicData uri="http://schemas.openxmlformats.org/presentationml/2006/ole">
            <mc:AlternateContent xmlns:mc="http://schemas.openxmlformats.org/markup-compatibility/2006">
              <mc:Choice xmlns:v="urn:schemas-microsoft-com:vml" Requires="v">
                <p:oleObj spid="_x0000_s10" name="Equation" r:id="rId7" imgW="133985" imgH="239395" progId="Equation.DSMT4">
                  <p:embed/>
                </p:oleObj>
              </mc:Choice>
              <mc:Fallback>
                <p:oleObj name="Equation" r:id="rId7" imgW="133985" imgH="239395" progId="Equation.DSMT4">
                  <p:embed/>
                  <p:pic>
                    <p:nvPicPr>
                      <p:cNvPr id="0" name="对象 11"/>
                      <p:cNvPicPr/>
                      <p:nvPr/>
                    </p:nvPicPr>
                    <p:blipFill>
                      <a:blip r:embed="rId8"/>
                      <a:stretch>
                        <a:fillRect/>
                      </a:stretch>
                    </p:blipFill>
                    <p:spPr>
                      <a:xfrm>
                        <a:off x="4581451" y="2456753"/>
                        <a:ext cx="274018" cy="48931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78857" y="2549393"/>
          <a:ext cx="612775" cy="331787"/>
        </p:xfrm>
        <a:graphic>
          <a:graphicData uri="http://schemas.openxmlformats.org/presentationml/2006/ole">
            <mc:AlternateContent xmlns:mc="http://schemas.openxmlformats.org/markup-compatibility/2006">
              <mc:Choice xmlns:v="urn:schemas-microsoft-com:vml" Requires="v">
                <p:oleObj spid="_x0000_s11" name="Equation" r:id="rId9" imgW="614045" imgH="334010" progId="Equation.DSMT4">
                  <p:embed/>
                </p:oleObj>
              </mc:Choice>
              <mc:Fallback>
                <p:oleObj name="Equation" r:id="rId9" imgW="614045" imgH="334010" progId="Equation.DSMT4">
                  <p:embed/>
                  <p:pic>
                    <p:nvPicPr>
                      <p:cNvPr id="0" name="对象 13"/>
                      <p:cNvPicPr/>
                      <p:nvPr/>
                    </p:nvPicPr>
                    <p:blipFill>
                      <a:blip r:embed="rId10"/>
                      <a:stretch>
                        <a:fillRect/>
                      </a:stretch>
                    </p:blipFill>
                    <p:spPr>
                      <a:xfrm>
                        <a:off x="5178857" y="2549393"/>
                        <a:ext cx="612775" cy="331787"/>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7605787" y="2438126"/>
          <a:ext cx="274637" cy="488950"/>
        </p:xfrm>
        <a:graphic>
          <a:graphicData uri="http://schemas.openxmlformats.org/presentationml/2006/ole">
            <mc:AlternateContent xmlns:mc="http://schemas.openxmlformats.org/markup-compatibility/2006">
              <mc:Choice xmlns:v="urn:schemas-microsoft-com:vml" Requires="v">
                <p:oleObj spid="_x0000_s13" name="Equation" r:id="rId11" imgW="275590" imgH="490855" progId="Equation.DSMT4">
                  <p:embed/>
                </p:oleObj>
              </mc:Choice>
              <mc:Fallback>
                <p:oleObj name="Equation" r:id="rId11" imgW="275590" imgH="490855" progId="Equation.DSMT4">
                  <p:embed/>
                  <p:pic>
                    <p:nvPicPr>
                      <p:cNvPr id="0" name="对象 31"/>
                      <p:cNvPicPr/>
                      <p:nvPr/>
                    </p:nvPicPr>
                    <p:blipFill>
                      <a:blip r:embed="rId12"/>
                      <a:stretch>
                        <a:fillRect/>
                      </a:stretch>
                    </p:blipFill>
                    <p:spPr>
                      <a:xfrm>
                        <a:off x="7605787" y="2438126"/>
                        <a:ext cx="274637" cy="488950"/>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938118" y="2599124"/>
          <a:ext cx="654728" cy="232323"/>
        </p:xfrm>
        <a:graphic>
          <a:graphicData uri="http://schemas.openxmlformats.org/presentationml/2006/ole">
            <mc:AlternateContent xmlns:mc="http://schemas.openxmlformats.org/markup-compatibility/2006">
              <mc:Choice xmlns:v="urn:schemas-microsoft-com:vml" Requires="v">
                <p:oleObj spid="_x0000_s15" name="Equation" r:id="rId13" imgW="9448800" imgH="3352800" progId="Equation.DSMT4">
                  <p:embed/>
                </p:oleObj>
              </mc:Choice>
              <mc:Fallback>
                <p:oleObj name="Equation" r:id="rId13" imgW="9448800" imgH="3352800" progId="Equation.DSMT4">
                  <p:embed/>
                  <p:pic>
                    <p:nvPicPr>
                      <p:cNvPr id="0" name="对象 43"/>
                      <p:cNvPicPr/>
                      <p:nvPr/>
                    </p:nvPicPr>
                    <p:blipFill>
                      <a:blip r:embed="rId14"/>
                      <a:stretch>
                        <a:fillRect/>
                      </a:stretch>
                    </p:blipFill>
                    <p:spPr>
                      <a:xfrm>
                        <a:off x="8938118" y="2599124"/>
                        <a:ext cx="654728" cy="232323"/>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818221" y="812026"/>
          <a:ext cx="1170094" cy="376774"/>
        </p:xfrm>
        <a:graphic>
          <a:graphicData uri="http://schemas.openxmlformats.org/presentationml/2006/ole">
            <mc:AlternateContent xmlns:mc="http://schemas.openxmlformats.org/markup-compatibility/2006">
              <mc:Choice xmlns:v="urn:schemas-microsoft-com:vml" Requires="v">
                <p:oleObj spid="_x0000_s17" name="Equation" r:id="rId15" imgW="753110" imgH="245745" progId="Equation.DSMT4">
                  <p:embed/>
                </p:oleObj>
              </mc:Choice>
              <mc:Fallback>
                <p:oleObj name="Equation" r:id="rId15" imgW="753110" imgH="245745" progId="Equation.DSMT4">
                  <p:embed/>
                  <p:pic>
                    <p:nvPicPr>
                      <p:cNvPr id="0" name="图片 15"/>
                      <p:cNvPicPr/>
                      <p:nvPr/>
                    </p:nvPicPr>
                    <p:blipFill>
                      <a:blip r:embed="rId16"/>
                      <a:stretch>
                        <a:fillRect/>
                      </a:stretch>
                    </p:blipFill>
                    <p:spPr>
                      <a:xfrm>
                        <a:off x="818221" y="812026"/>
                        <a:ext cx="1170094" cy="376774"/>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3154981" y="817581"/>
          <a:ext cx="274342" cy="379171"/>
        </p:xfrm>
        <a:graphic>
          <a:graphicData uri="http://schemas.openxmlformats.org/presentationml/2006/ole">
            <mc:AlternateContent xmlns:mc="http://schemas.openxmlformats.org/markup-compatibility/2006">
              <mc:Choice xmlns:v="urn:schemas-microsoft-com:vml" Requires="v">
                <p:oleObj spid="_x0000_s19" name="Equation" r:id="rId17" imgW="168910" imgH="233680" progId="Equation.DSMT4">
                  <p:embed/>
                </p:oleObj>
              </mc:Choice>
              <mc:Fallback>
                <p:oleObj name="Equation" r:id="rId17" imgW="168910" imgH="233680" progId="Equation.DSMT4">
                  <p:embed/>
                  <p:pic>
                    <p:nvPicPr>
                      <p:cNvPr id="0" name="图片 17"/>
                      <p:cNvPicPr/>
                      <p:nvPr/>
                    </p:nvPicPr>
                    <p:blipFill>
                      <a:blip r:embed="rId18"/>
                      <a:stretch>
                        <a:fillRect/>
                      </a:stretch>
                    </p:blipFill>
                    <p:spPr>
                      <a:xfrm>
                        <a:off x="3154981" y="817581"/>
                        <a:ext cx="274342" cy="379171"/>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6440740" y="807881"/>
          <a:ext cx="360040" cy="431035"/>
        </p:xfrm>
        <a:graphic>
          <a:graphicData uri="http://schemas.openxmlformats.org/presentationml/2006/ole">
            <mc:AlternateContent xmlns:mc="http://schemas.openxmlformats.org/markup-compatibility/2006">
              <mc:Choice xmlns:v="urn:schemas-microsoft-com:vml" Requires="v">
                <p:oleObj spid="_x0000_s21" name="Equation" r:id="rId19" imgW="193040" imgH="233680" progId="Equation.DSMT4">
                  <p:embed/>
                </p:oleObj>
              </mc:Choice>
              <mc:Fallback>
                <p:oleObj name="Equation" r:id="rId19" imgW="193040" imgH="233680" progId="Equation.DSMT4">
                  <p:embed/>
                  <p:pic>
                    <p:nvPicPr>
                      <p:cNvPr id="0" name="图片 19"/>
                      <p:cNvPicPr/>
                      <p:nvPr/>
                    </p:nvPicPr>
                    <p:blipFill>
                      <a:blip r:embed="rId20"/>
                      <a:stretch>
                        <a:fillRect/>
                      </a:stretch>
                    </p:blipFill>
                    <p:spPr>
                      <a:xfrm>
                        <a:off x="6440740" y="807881"/>
                        <a:ext cx="360040" cy="43103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394828" y="785185"/>
          <a:ext cx="831139" cy="426868"/>
        </p:xfrm>
        <a:graphic>
          <a:graphicData uri="http://schemas.openxmlformats.org/presentationml/2006/ole">
            <mc:AlternateContent xmlns:mc="http://schemas.openxmlformats.org/markup-compatibility/2006">
              <mc:Choice xmlns:v="urn:schemas-microsoft-com:vml" Requires="v">
                <p:oleObj spid="_x0000_s23" name="Equation" r:id="rId21" imgW="447040" imgH="233680" progId="Equation.DSMT4">
                  <p:embed/>
                </p:oleObj>
              </mc:Choice>
              <mc:Fallback>
                <p:oleObj name="Equation" r:id="rId21" imgW="447040" imgH="233680" progId="Equation.DSMT4">
                  <p:embed/>
                  <p:pic>
                    <p:nvPicPr>
                      <p:cNvPr id="0" name="图片 21"/>
                      <p:cNvPicPr/>
                      <p:nvPr/>
                    </p:nvPicPr>
                    <p:blipFill>
                      <a:blip r:embed="rId22"/>
                      <a:stretch>
                        <a:fillRect/>
                      </a:stretch>
                    </p:blipFill>
                    <p:spPr>
                      <a:xfrm>
                        <a:off x="8394828" y="785185"/>
                        <a:ext cx="831139" cy="426868"/>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197075" y="3645024"/>
          <a:ext cx="2844622" cy="430106"/>
        </p:xfrm>
        <a:graphic>
          <a:graphicData uri="http://schemas.openxmlformats.org/presentationml/2006/ole">
            <mc:AlternateContent xmlns:mc="http://schemas.openxmlformats.org/markup-compatibility/2006">
              <mc:Choice xmlns:v="urn:schemas-microsoft-com:vml" Requires="v">
                <p:oleObj spid="_x0000_s25" name="Equation" r:id="rId23" imgW="1684020" imgH="257810" progId="Equation.DSMT4">
                  <p:embed/>
                </p:oleObj>
              </mc:Choice>
              <mc:Fallback>
                <p:oleObj name="Equation" r:id="rId23" imgW="1684020" imgH="257810" progId="Equation.DSMT4">
                  <p:embed/>
                  <p:pic>
                    <p:nvPicPr>
                      <p:cNvPr id="0" name="图片 23"/>
                      <p:cNvPicPr/>
                      <p:nvPr/>
                    </p:nvPicPr>
                    <p:blipFill>
                      <a:blip r:embed="rId24"/>
                      <a:stretch>
                        <a:fillRect/>
                      </a:stretch>
                    </p:blipFill>
                    <p:spPr>
                      <a:xfrm>
                        <a:off x="1197075" y="3645024"/>
                        <a:ext cx="2844622" cy="430106"/>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6017954" y="4221088"/>
          <a:ext cx="307305" cy="458261"/>
        </p:xfrm>
        <a:graphic>
          <a:graphicData uri="http://schemas.openxmlformats.org/presentationml/2006/ole">
            <mc:AlternateContent xmlns:mc="http://schemas.openxmlformats.org/markup-compatibility/2006">
              <mc:Choice xmlns:v="urn:schemas-microsoft-com:vml" Requires="v">
                <p:oleObj spid="_x0000_s27" name="Equation" r:id="rId25" imgW="156845" imgH="233680" progId="Equation.DSMT4">
                  <p:embed/>
                </p:oleObj>
              </mc:Choice>
              <mc:Fallback>
                <p:oleObj name="Equation" r:id="rId25" imgW="156845" imgH="233680" progId="Equation.DSMT4">
                  <p:embed/>
                  <p:pic>
                    <p:nvPicPr>
                      <p:cNvPr id="0" name="图片 25"/>
                      <p:cNvPicPr/>
                      <p:nvPr/>
                    </p:nvPicPr>
                    <p:blipFill>
                      <a:blip r:embed="rId26"/>
                      <a:stretch>
                        <a:fillRect/>
                      </a:stretch>
                    </p:blipFill>
                    <p:spPr>
                      <a:xfrm>
                        <a:off x="6017954" y="4221088"/>
                        <a:ext cx="307305" cy="458261"/>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620760" y="4260511"/>
          <a:ext cx="274637" cy="379413"/>
        </p:xfrm>
        <a:graphic>
          <a:graphicData uri="http://schemas.openxmlformats.org/presentationml/2006/ole">
            <mc:AlternateContent xmlns:mc="http://schemas.openxmlformats.org/markup-compatibility/2006">
              <mc:Choice xmlns:v="urn:schemas-microsoft-com:vml" Requires="v">
                <p:oleObj spid="_x0000_s29" name="Equation" r:id="rId27" imgW="275590" imgH="381000" progId="Equation.DSMT4">
                  <p:embed/>
                </p:oleObj>
              </mc:Choice>
              <mc:Fallback>
                <p:oleObj name="Equation" r:id="rId27" imgW="275590" imgH="381000" progId="Equation.DSMT4">
                  <p:embed/>
                  <p:pic>
                    <p:nvPicPr>
                      <p:cNvPr id="0" name="图片 27"/>
                      <p:cNvPicPr/>
                      <p:nvPr/>
                    </p:nvPicPr>
                    <p:blipFill>
                      <a:blip r:embed="rId28"/>
                      <a:stretch>
                        <a:fillRect/>
                      </a:stretch>
                    </p:blipFill>
                    <p:spPr>
                      <a:xfrm>
                        <a:off x="6620760" y="4260511"/>
                        <a:ext cx="274637" cy="379413"/>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1321805" y="4731504"/>
          <a:ext cx="5636836" cy="554009"/>
        </p:xfrm>
        <a:graphic>
          <a:graphicData uri="http://schemas.openxmlformats.org/presentationml/2006/ole">
            <mc:AlternateContent xmlns:mc="http://schemas.openxmlformats.org/markup-compatibility/2006">
              <mc:Choice xmlns:v="urn:schemas-microsoft-com:vml" Requires="v">
                <p:oleObj spid="_x0000_s31" name="Equation" r:id="rId29" imgW="2586355" imgH="257810" progId="Equation.DSMT4">
                  <p:embed/>
                </p:oleObj>
              </mc:Choice>
              <mc:Fallback>
                <p:oleObj name="Equation" r:id="rId29" imgW="2586355" imgH="257810" progId="Equation.DSMT4">
                  <p:embed/>
                  <p:pic>
                    <p:nvPicPr>
                      <p:cNvPr id="0" name="图片 29"/>
                      <p:cNvPicPr/>
                      <p:nvPr/>
                    </p:nvPicPr>
                    <p:blipFill>
                      <a:blip r:embed="rId30"/>
                      <a:stretch>
                        <a:fillRect/>
                      </a:stretch>
                    </p:blipFill>
                    <p:spPr>
                      <a:xfrm>
                        <a:off x="1321805" y="4731504"/>
                        <a:ext cx="5636836" cy="554009"/>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协方差和方差的动态由</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时变系数    给定，设定模型参数服从以下过程：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altLang="zh-CN" sz="2200" dirty="0">
                <a:latin typeface="Times New Roman" panose="02020603050405020304" pitchFamily="18" charset="0"/>
                <a:ea typeface="+mn-ea"/>
                <a:cs typeface="Times New Roman" panose="02020603050405020304" pitchFamily="18" charset="0"/>
                <a:sym typeface="+mn-ea"/>
              </a:rPr>
              <a:t>9-18</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9-19</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9-20</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a:t>
            </a:r>
            <a:r>
              <a:rPr kumimoji="1" lang="zh-CN" altLang="zh-CN" sz="2200" dirty="0">
                <a:latin typeface="Times New Roman" panose="02020603050405020304" pitchFamily="18" charset="0"/>
                <a:ea typeface="+mn-ea"/>
                <a:cs typeface="Times New Roman" panose="02020603050405020304" pitchFamily="18" charset="0"/>
              </a:rPr>
              <a:t>全部为对角矩阵</a:t>
            </a:r>
            <a:r>
              <a:rPr kumimoji="1" lang="zh-CN" altLang="en-US"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因此，所有的单变量时变参数都遵循平稳</a:t>
            </a:r>
            <a:r>
              <a:rPr kumimoji="1" lang="en-US" altLang="zh-CN" sz="2200" dirty="0">
                <a:latin typeface="Times New Roman" panose="02020603050405020304" pitchFamily="18" charset="0"/>
                <a:ea typeface="+mn-ea"/>
                <a:sym typeface="+mn-ea"/>
              </a:rPr>
              <a:t>AR(1)</a:t>
            </a:r>
            <a:r>
              <a:rPr kumimoji="1" lang="zh-CN" altLang="en-US" sz="2200" dirty="0">
                <a:latin typeface="Times New Roman" panose="02020603050405020304" pitchFamily="18" charset="0"/>
                <a:ea typeface="+mn-ea"/>
                <a:sym typeface="+mn-ea"/>
              </a:rPr>
              <a:t>模型。值得注意的是，对数方差的具体情况定义了传统的单变量随机波动率模型，并且仍采取</a:t>
            </a:r>
            <a:r>
              <a:rPr kumimoji="1" lang="en-US" altLang="zh-CN" sz="2200" dirty="0">
                <a:latin typeface="Times New Roman" panose="02020603050405020304" pitchFamily="18" charset="0"/>
                <a:ea typeface="+mn-ea"/>
                <a:sym typeface="+mn-ea"/>
              </a:rPr>
              <a:t>MCMC</a:t>
            </a:r>
            <a:r>
              <a:rPr kumimoji="1" lang="zh-CN" altLang="en-US" sz="2200" dirty="0">
                <a:latin typeface="Times New Roman" panose="02020603050405020304" pitchFamily="18" charset="0"/>
                <a:ea typeface="+mn-ea"/>
                <a:sym typeface="+mn-ea"/>
              </a:rPr>
              <a:t>展开估计。特别是，时变方差矩阵的</a:t>
            </a:r>
            <a:r>
              <a:rPr kumimoji="1" lang="en-US" altLang="zh-CN" sz="2200" dirty="0">
                <a:latin typeface="Times New Roman" panose="02020603050405020304" pitchFamily="18" charset="0"/>
                <a:ea typeface="+mn-ea"/>
                <a:sym typeface="+mn-ea"/>
              </a:rPr>
              <a:t>Cholesky</a:t>
            </a:r>
            <a:r>
              <a:rPr kumimoji="1" lang="zh-CN" altLang="en-US" sz="2200" dirty="0">
                <a:latin typeface="Times New Roman" panose="02020603050405020304" pitchFamily="18" charset="0"/>
                <a:ea typeface="+mn-ea"/>
                <a:sym typeface="+mn-ea"/>
              </a:rPr>
              <a:t>结构的一个关键特征是可以将       的动态模型转换成一个有条件的动态线性模型（</a:t>
            </a:r>
            <a:r>
              <a:rPr kumimoji="1" lang="en-US" altLang="zh-CN" sz="2200" dirty="0">
                <a:latin typeface="Times New Roman" panose="02020603050405020304" pitchFamily="18" charset="0"/>
                <a:ea typeface="+mn-ea"/>
                <a:sym typeface="+mn-ea"/>
              </a:rPr>
              <a:t>dynamic linear model</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DLM</a:t>
            </a:r>
            <a:r>
              <a:rPr kumimoji="1" lang="zh-CN" altLang="en-US" sz="2200" dirty="0">
                <a:latin typeface="Times New Roman" panose="02020603050405020304" pitchFamily="18" charset="0"/>
                <a:ea typeface="+mn-ea"/>
                <a:sym typeface="+mn-ea"/>
              </a:rPr>
              <a:t>），其中       作为状态向量。</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4149403" y="1363488"/>
          <a:ext cx="3384376" cy="450066"/>
        </p:xfrm>
        <a:graphic>
          <a:graphicData uri="http://schemas.openxmlformats.org/presentationml/2006/ole">
            <mc:AlternateContent xmlns:mc="http://schemas.openxmlformats.org/markup-compatibility/2006">
              <mc:Choice xmlns:v="urn:schemas-microsoft-com:vml" Requires="v">
                <p:oleObj spid="_x0000_s4" name="Equation" r:id="rId1" imgW="42976800" imgH="5791200" progId="Equation.DSMT4">
                  <p:embed/>
                </p:oleObj>
              </mc:Choice>
              <mc:Fallback>
                <p:oleObj name="Equation" r:id="rId1" imgW="42976800" imgH="5791200" progId="Equation.DSMT4">
                  <p:embed/>
                  <p:pic>
                    <p:nvPicPr>
                      <p:cNvPr id="0" name="对象 -2147482447"/>
                      <p:cNvPicPr/>
                      <p:nvPr/>
                    </p:nvPicPr>
                    <p:blipFill>
                      <a:blip r:embed="rId2"/>
                      <a:stretch>
                        <a:fillRect/>
                      </a:stretch>
                    </p:blipFill>
                    <p:spPr>
                      <a:xfrm>
                        <a:off x="4149403" y="1363488"/>
                        <a:ext cx="3384376" cy="450066"/>
                      </a:xfrm>
                      <a:prstGeom prst="rect">
                        <a:avLst/>
                      </a:prstGeom>
                      <a:noFill/>
                      <a:ln w="38100">
                        <a:noFill/>
                        <a:miter/>
                      </a:ln>
                    </p:spPr>
                  </p:pic>
                </p:oleObj>
              </mc:Fallback>
            </mc:AlternateContent>
          </a:graphicData>
        </a:graphic>
      </p:graphicFrame>
      <p:graphicFrame>
        <p:nvGraphicFramePr>
          <p:cNvPr id="20" name="对象 19"/>
          <p:cNvGraphicFramePr>
            <a:graphicFrameLocks noChangeAspect="1"/>
          </p:cNvGraphicFramePr>
          <p:nvPr/>
        </p:nvGraphicFramePr>
        <p:xfrm>
          <a:off x="4932928" y="821434"/>
          <a:ext cx="245929" cy="339901"/>
        </p:xfrm>
        <a:graphic>
          <a:graphicData uri="http://schemas.openxmlformats.org/presentationml/2006/ole">
            <mc:AlternateContent xmlns:mc="http://schemas.openxmlformats.org/markup-compatibility/2006">
              <mc:Choice xmlns:v="urn:schemas-microsoft-com:vml" Requires="v">
                <p:oleObj spid="_x0000_s5" name="Equation" r:id="rId3" imgW="168910" imgH="233680" progId="Equation.DSMT4">
                  <p:embed/>
                </p:oleObj>
              </mc:Choice>
              <mc:Fallback>
                <p:oleObj name="Equation" r:id="rId3" imgW="168910" imgH="233680" progId="Equation.DSMT4">
                  <p:embed/>
                  <p:pic>
                    <p:nvPicPr>
                      <p:cNvPr id="0" name="图片 3"/>
                      <p:cNvPicPr/>
                      <p:nvPr/>
                    </p:nvPicPr>
                    <p:blipFill>
                      <a:blip r:embed="rId4"/>
                      <a:stretch>
                        <a:fillRect/>
                      </a:stretch>
                    </p:blipFill>
                    <p:spPr>
                      <a:xfrm>
                        <a:off x="4932928" y="821434"/>
                        <a:ext cx="245929" cy="339901"/>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145077" y="1930394"/>
          <a:ext cx="3384376" cy="453384"/>
        </p:xfrm>
        <a:graphic>
          <a:graphicData uri="http://schemas.openxmlformats.org/presentationml/2006/ole">
            <mc:AlternateContent xmlns:mc="http://schemas.openxmlformats.org/markup-compatibility/2006">
              <mc:Choice xmlns:v="urn:schemas-microsoft-com:vml" Requires="v">
                <p:oleObj spid="_x0000_s6" name="Equation" r:id="rId5" imgW="1708150" imgH="233680" progId="Equation.DSMT4">
                  <p:embed/>
                </p:oleObj>
              </mc:Choice>
              <mc:Fallback>
                <p:oleObj name="Equation" r:id="rId5" imgW="1708150" imgH="233680" progId="Equation.DSMT4">
                  <p:embed/>
                  <p:pic>
                    <p:nvPicPr>
                      <p:cNvPr id="0" name="图片 4"/>
                      <p:cNvPicPr/>
                      <p:nvPr/>
                    </p:nvPicPr>
                    <p:blipFill>
                      <a:blip r:embed="rId6"/>
                      <a:stretch>
                        <a:fillRect/>
                      </a:stretch>
                    </p:blipFill>
                    <p:spPr>
                      <a:xfrm>
                        <a:off x="4145077" y="1930394"/>
                        <a:ext cx="3384376" cy="453384"/>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4147107" y="2466947"/>
          <a:ext cx="3382346" cy="459999"/>
        </p:xfrm>
        <a:graphic>
          <a:graphicData uri="http://schemas.openxmlformats.org/presentationml/2006/ole">
            <mc:AlternateContent xmlns:mc="http://schemas.openxmlformats.org/markup-compatibility/2006">
              <mc:Choice xmlns:v="urn:schemas-microsoft-com:vml" Requires="v">
                <p:oleObj spid="_x0000_s7" name="Equation" r:id="rId7" imgW="1684020" imgH="233680" progId="Equation.DSMT4">
                  <p:embed/>
                </p:oleObj>
              </mc:Choice>
              <mc:Fallback>
                <p:oleObj name="Equation" r:id="rId7" imgW="1684020" imgH="233680" progId="Equation.DSMT4">
                  <p:embed/>
                  <p:pic>
                    <p:nvPicPr>
                      <p:cNvPr id="0" name="图片 5"/>
                      <p:cNvPicPr/>
                      <p:nvPr/>
                    </p:nvPicPr>
                    <p:blipFill>
                      <a:blip r:embed="rId8"/>
                      <a:stretch>
                        <a:fillRect/>
                      </a:stretch>
                    </p:blipFill>
                    <p:spPr>
                      <a:xfrm>
                        <a:off x="4147107" y="2466947"/>
                        <a:ext cx="3382346" cy="459999"/>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1197075" y="3114090"/>
          <a:ext cx="4570670" cy="450066"/>
        </p:xfrm>
        <a:graphic>
          <a:graphicData uri="http://schemas.openxmlformats.org/presentationml/2006/ole">
            <mc:AlternateContent xmlns:mc="http://schemas.openxmlformats.org/markup-compatibility/2006">
              <mc:Choice xmlns:v="urn:schemas-microsoft-com:vml" Requires="v">
                <p:oleObj spid="_x0000_s8" name="Equation" r:id="rId9" imgW="2457450" imgH="245745" progId="Equation.DSMT4">
                  <p:embed/>
                </p:oleObj>
              </mc:Choice>
              <mc:Fallback>
                <p:oleObj name="Equation" r:id="rId9" imgW="2457450" imgH="245745" progId="Equation.DSMT4">
                  <p:embed/>
                  <p:pic>
                    <p:nvPicPr>
                      <p:cNvPr id="0" name="图片 6"/>
                      <p:cNvPicPr/>
                      <p:nvPr/>
                    </p:nvPicPr>
                    <p:blipFill>
                      <a:blip r:embed="rId10"/>
                      <a:stretch>
                        <a:fillRect/>
                      </a:stretch>
                    </p:blipFill>
                    <p:spPr>
                      <a:xfrm>
                        <a:off x="1197075" y="3114090"/>
                        <a:ext cx="4570670" cy="450066"/>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949602" y="3095407"/>
          <a:ext cx="2448272" cy="415353"/>
        </p:xfrm>
        <a:graphic>
          <a:graphicData uri="http://schemas.openxmlformats.org/presentationml/2006/ole">
            <mc:AlternateContent xmlns:mc="http://schemas.openxmlformats.org/markup-compatibility/2006">
              <mc:Choice xmlns:v="urn:schemas-microsoft-com:vml" Requires="v">
                <p:oleObj spid="_x0000_s10" name="Equation" r:id="rId11" imgW="1430020" imgH="245745" progId="Equation.DSMT4">
                  <p:embed/>
                </p:oleObj>
              </mc:Choice>
              <mc:Fallback>
                <p:oleObj name="Equation" r:id="rId11" imgW="1430020" imgH="245745" progId="Equation.DSMT4">
                  <p:embed/>
                  <p:pic>
                    <p:nvPicPr>
                      <p:cNvPr id="0" name="图片 7"/>
                      <p:cNvPicPr/>
                      <p:nvPr/>
                    </p:nvPicPr>
                    <p:blipFill>
                      <a:blip r:embed="rId12"/>
                      <a:stretch>
                        <a:fillRect/>
                      </a:stretch>
                    </p:blipFill>
                    <p:spPr>
                      <a:xfrm>
                        <a:off x="5949602" y="3095407"/>
                        <a:ext cx="2448272" cy="415353"/>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5178857" y="4746081"/>
          <a:ext cx="410706" cy="528940"/>
        </p:xfrm>
        <a:graphic>
          <a:graphicData uri="http://schemas.openxmlformats.org/presentationml/2006/ole">
            <mc:AlternateContent xmlns:mc="http://schemas.openxmlformats.org/markup-compatibility/2006">
              <mc:Choice xmlns:v="urn:schemas-microsoft-com:vml" Requires="v">
                <p:oleObj spid="_x0000_s11" name="Equation" r:id="rId13" imgW="180975" imgH="233680" progId="Equation.DSMT4">
                  <p:embed/>
                </p:oleObj>
              </mc:Choice>
              <mc:Fallback>
                <p:oleObj name="Equation" r:id="rId13" imgW="180975" imgH="233680" progId="Equation.DSMT4">
                  <p:embed/>
                  <p:pic>
                    <p:nvPicPr>
                      <p:cNvPr id="0" name="图片 9"/>
                      <p:cNvPicPr/>
                      <p:nvPr/>
                    </p:nvPicPr>
                    <p:blipFill>
                      <a:blip r:embed="rId14"/>
                      <a:stretch>
                        <a:fillRect/>
                      </a:stretch>
                    </p:blipFill>
                    <p:spPr>
                      <a:xfrm>
                        <a:off x="5178857" y="4746081"/>
                        <a:ext cx="410706" cy="52894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4973504" y="5251086"/>
          <a:ext cx="410706" cy="612456"/>
        </p:xfrm>
        <a:graphic>
          <a:graphicData uri="http://schemas.openxmlformats.org/presentationml/2006/ole">
            <mc:AlternateContent xmlns:mc="http://schemas.openxmlformats.org/markup-compatibility/2006">
              <mc:Choice xmlns:v="urn:schemas-microsoft-com:vml" Requires="v">
                <p:oleObj spid="_x0000_s12" name="Equation" r:id="rId15" imgW="156845" imgH="233680" progId="Equation.DSMT4">
                  <p:embed/>
                </p:oleObj>
              </mc:Choice>
              <mc:Fallback>
                <p:oleObj name="Equation" r:id="rId15" imgW="156845" imgH="233680" progId="Equation.DSMT4">
                  <p:embed/>
                  <p:pic>
                    <p:nvPicPr>
                      <p:cNvPr id="0" name="图片 10"/>
                      <p:cNvPicPr/>
                      <p:nvPr/>
                    </p:nvPicPr>
                    <p:blipFill>
                      <a:blip r:embed="rId16"/>
                      <a:stretch>
                        <a:fillRect/>
                      </a:stretch>
                    </p:blipFill>
                    <p:spPr>
                      <a:xfrm>
                        <a:off x="4973504" y="5251086"/>
                        <a:ext cx="410706" cy="612456"/>
                      </a:xfrm>
                      <a:prstGeom prst="rect">
                        <a:avLst/>
                      </a:prstGeom>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一、时变参数向量</a:t>
            </a:r>
            <a:endParaRPr kumimoji="0" lang="en-US" altLang="zh-CN" sz="5400" b="1" dirty="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66579"/>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令                                                       ，并定义一个                                  矩阵：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利用模型恒等式                                 和下三角矩阵      ，可推导出                      。这与方程（</a:t>
            </a:r>
            <a:r>
              <a:rPr kumimoji="1" lang="en-US" altLang="zh-CN" sz="2200" dirty="0">
                <a:latin typeface="Times New Roman" panose="02020603050405020304" pitchFamily="18" charset="0"/>
                <a:ea typeface="+mn-ea"/>
                <a:sym typeface="+mn-ea"/>
              </a:rPr>
              <a:t>9-19</a:t>
            </a:r>
            <a:r>
              <a:rPr kumimoji="1" lang="zh-CN" altLang="en-US" sz="2200" dirty="0">
                <a:latin typeface="Times New Roman" panose="02020603050405020304" pitchFamily="18" charset="0"/>
                <a:ea typeface="+mn-ea"/>
                <a:sym typeface="+mn-ea"/>
              </a:rPr>
              <a:t>）的状态变化相结合，定义了一个条件</a:t>
            </a:r>
            <a:r>
              <a:rPr kumimoji="1" lang="en-US" altLang="zh-CN" sz="2200" dirty="0">
                <a:latin typeface="Times New Roman" panose="02020603050405020304" pitchFamily="18" charset="0"/>
                <a:ea typeface="+mn-ea"/>
                <a:sym typeface="+mn-ea"/>
              </a:rPr>
              <a:t>DLM</a:t>
            </a:r>
            <a:r>
              <a:rPr kumimoji="1" lang="zh-CN" altLang="en-US" sz="2200" dirty="0">
                <a:latin typeface="Times New Roman" panose="02020603050405020304" pitchFamily="18" charset="0"/>
                <a:ea typeface="+mn-ea"/>
                <a:sym typeface="+mn-ea"/>
              </a:rPr>
              <a:t>；然后</a:t>
            </a:r>
            <a:r>
              <a:rPr kumimoji="1" lang="en-US" altLang="zh-CN" sz="2200" dirty="0">
                <a:latin typeface="Times New Roman" panose="02020603050405020304" pitchFamily="18" charset="0"/>
                <a:ea typeface="+mn-ea"/>
                <a:sym typeface="+mn-ea"/>
              </a:rPr>
              <a:t>MCMC</a:t>
            </a:r>
            <a:r>
              <a:rPr kumimoji="1" lang="zh-CN" altLang="en-US" sz="2200" dirty="0">
                <a:latin typeface="Times New Roman" panose="02020603050405020304" pitchFamily="18" charset="0"/>
                <a:ea typeface="+mn-ea"/>
                <a:sym typeface="+mn-ea"/>
              </a:rPr>
              <a:t>分析将扩展到包含一个成分以便在每个迭代中重新取样       ，由此可以使用高效的前向滤波和后向抽样算法对有条件的正常</a:t>
            </a:r>
            <a:r>
              <a:rPr kumimoji="1" lang="en-US" altLang="zh-CN" sz="2200" dirty="0">
                <a:latin typeface="Times New Roman" panose="02020603050405020304" pitchFamily="18" charset="0"/>
                <a:ea typeface="+mn-ea"/>
                <a:sym typeface="+mn-ea"/>
              </a:rPr>
              <a:t>DLMs</a:t>
            </a:r>
            <a:r>
              <a:rPr kumimoji="1" lang="zh-CN" altLang="en-US" sz="2200" dirty="0">
                <a:latin typeface="Times New Roman" panose="02020603050405020304" pitchFamily="18" charset="0"/>
                <a:ea typeface="+mn-ea"/>
                <a:sym typeface="+mn-ea"/>
              </a:rPr>
              <a:t>进行分析。</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2888747" y="1473698"/>
          <a:ext cx="6216229" cy="2477723"/>
        </p:xfrm>
        <a:graphic>
          <a:graphicData uri="http://schemas.openxmlformats.org/presentationml/2006/ole">
            <mc:AlternateContent xmlns:mc="http://schemas.openxmlformats.org/markup-compatibility/2006">
              <mc:Choice xmlns:v="urn:schemas-microsoft-com:vml" Requires="v">
                <p:oleObj spid="_x0000_s4" name="Equation" r:id="rId1" imgW="82905600" imgH="33528000" progId="Equation.DSMT4">
                  <p:embed/>
                </p:oleObj>
              </mc:Choice>
              <mc:Fallback>
                <p:oleObj name="Equation" r:id="rId1" imgW="82905600" imgH="33528000" progId="Equation.DSMT4">
                  <p:embed/>
                  <p:pic>
                    <p:nvPicPr>
                      <p:cNvPr id="0" name="对象 -2147482447"/>
                      <p:cNvPicPr/>
                      <p:nvPr/>
                    </p:nvPicPr>
                    <p:blipFill>
                      <a:blip r:embed="rId2"/>
                      <a:stretch>
                        <a:fillRect/>
                      </a:stretch>
                    </p:blipFill>
                    <p:spPr>
                      <a:xfrm>
                        <a:off x="2888747" y="1473698"/>
                        <a:ext cx="6216229" cy="2477723"/>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765027" y="745774"/>
          <a:ext cx="3816424" cy="492629"/>
        </p:xfrm>
        <a:graphic>
          <a:graphicData uri="http://schemas.openxmlformats.org/presentationml/2006/ole">
            <mc:AlternateContent xmlns:mc="http://schemas.openxmlformats.org/markup-compatibility/2006">
              <mc:Choice xmlns:v="urn:schemas-microsoft-com:vml" Requires="v">
                <p:oleObj spid="_x0000_s5" name="Equation" r:id="rId3" imgW="1772285" imgH="233680" progId="Equation.DSMT4">
                  <p:embed/>
                </p:oleObj>
              </mc:Choice>
              <mc:Fallback>
                <p:oleObj name="Equation" r:id="rId3" imgW="1772285" imgH="233680" progId="Equation.DSMT4">
                  <p:embed/>
                  <p:pic>
                    <p:nvPicPr>
                      <p:cNvPr id="0" name="图片 3"/>
                      <p:cNvPicPr/>
                      <p:nvPr/>
                    </p:nvPicPr>
                    <p:blipFill>
                      <a:blip r:embed="rId4"/>
                      <a:stretch>
                        <a:fillRect/>
                      </a:stretch>
                    </p:blipFill>
                    <p:spPr>
                      <a:xfrm>
                        <a:off x="765027" y="745774"/>
                        <a:ext cx="3816424" cy="492629"/>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6309643" y="800607"/>
          <a:ext cx="2232248" cy="468153"/>
        </p:xfrm>
        <a:graphic>
          <a:graphicData uri="http://schemas.openxmlformats.org/presentationml/2006/ole">
            <mc:AlternateContent xmlns:mc="http://schemas.openxmlformats.org/markup-compatibility/2006">
              <mc:Choice xmlns:v="urn:schemas-microsoft-com:vml" Requires="v">
                <p:oleObj spid="_x0000_s6" name="Equation" r:id="rId5" imgW="970915" imgH="205740" progId="Equation.DSMT4">
                  <p:embed/>
                </p:oleObj>
              </mc:Choice>
              <mc:Fallback>
                <p:oleObj name="Equation" r:id="rId5" imgW="970915" imgH="205740" progId="Equation.DSMT4">
                  <p:embed/>
                  <p:pic>
                    <p:nvPicPr>
                      <p:cNvPr id="0" name="图片 4"/>
                      <p:cNvPicPr/>
                      <p:nvPr/>
                    </p:nvPicPr>
                    <p:blipFill>
                      <a:blip r:embed="rId6"/>
                      <a:stretch>
                        <a:fillRect/>
                      </a:stretch>
                    </p:blipFill>
                    <p:spPr>
                      <a:xfrm>
                        <a:off x="6309643" y="800607"/>
                        <a:ext cx="2232248" cy="468153"/>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2421211" y="4186716"/>
          <a:ext cx="2253727" cy="455810"/>
        </p:xfrm>
        <a:graphic>
          <a:graphicData uri="http://schemas.openxmlformats.org/presentationml/2006/ole">
            <mc:AlternateContent xmlns:mc="http://schemas.openxmlformats.org/markup-compatibility/2006">
              <mc:Choice xmlns:v="urn:schemas-microsoft-com:vml" Requires="v">
                <p:oleObj spid="_x0000_s7" name="Equation" r:id="rId7" imgW="1200150" imgH="245745" progId="Equation.DSMT4">
                  <p:embed/>
                </p:oleObj>
              </mc:Choice>
              <mc:Fallback>
                <p:oleObj name="Equation" r:id="rId7" imgW="1200150" imgH="245745" progId="Equation.DSMT4">
                  <p:embed/>
                  <p:pic>
                    <p:nvPicPr>
                      <p:cNvPr id="0" name="图片 5"/>
                      <p:cNvPicPr/>
                      <p:nvPr/>
                    </p:nvPicPr>
                    <p:blipFill>
                      <a:blip r:embed="rId8"/>
                      <a:stretch>
                        <a:fillRect/>
                      </a:stretch>
                    </p:blipFill>
                    <p:spPr>
                      <a:xfrm>
                        <a:off x="2421211" y="4186716"/>
                        <a:ext cx="2253727" cy="45581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6453659" y="4255044"/>
          <a:ext cx="288032" cy="398092"/>
        </p:xfrm>
        <a:graphic>
          <a:graphicData uri="http://schemas.openxmlformats.org/presentationml/2006/ole">
            <mc:AlternateContent xmlns:mc="http://schemas.openxmlformats.org/markup-compatibility/2006">
              <mc:Choice xmlns:v="urn:schemas-microsoft-com:vml" Requires="v">
                <p:oleObj spid="_x0000_s8" name="Equation" r:id="rId9" imgW="168910" imgH="233680" progId="Equation.DSMT4">
                  <p:embed/>
                </p:oleObj>
              </mc:Choice>
              <mc:Fallback>
                <p:oleObj name="Equation" r:id="rId9" imgW="168910" imgH="233680" progId="Equation.DSMT4">
                  <p:embed/>
                  <p:pic>
                    <p:nvPicPr>
                      <p:cNvPr id="0" name="图片 6"/>
                      <p:cNvPicPr/>
                      <p:nvPr/>
                    </p:nvPicPr>
                    <p:blipFill>
                      <a:blip r:embed="rId10"/>
                      <a:stretch>
                        <a:fillRect/>
                      </a:stretch>
                    </p:blipFill>
                    <p:spPr>
                      <a:xfrm>
                        <a:off x="6453659" y="4255044"/>
                        <a:ext cx="288032" cy="398092"/>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8196721" y="4191609"/>
          <a:ext cx="1569306" cy="387483"/>
        </p:xfrm>
        <a:graphic>
          <a:graphicData uri="http://schemas.openxmlformats.org/presentationml/2006/ole">
            <mc:AlternateContent xmlns:mc="http://schemas.openxmlformats.org/markup-compatibility/2006">
              <mc:Choice xmlns:v="urn:schemas-microsoft-com:vml" Requires="v">
                <p:oleObj spid="_x0000_s10" name="Equation" r:id="rId11" imgW="982980" imgH="245745" progId="Equation.DSMT4">
                  <p:embed/>
                </p:oleObj>
              </mc:Choice>
              <mc:Fallback>
                <p:oleObj name="Equation" r:id="rId11" imgW="982980" imgH="245745" progId="Equation.DSMT4">
                  <p:embed/>
                  <p:pic>
                    <p:nvPicPr>
                      <p:cNvPr id="0" name="图片 7"/>
                      <p:cNvPicPr/>
                      <p:nvPr/>
                    </p:nvPicPr>
                    <p:blipFill>
                      <a:blip r:embed="rId12"/>
                      <a:stretch>
                        <a:fillRect/>
                      </a:stretch>
                    </p:blipFill>
                    <p:spPr>
                      <a:xfrm>
                        <a:off x="8196721" y="4191609"/>
                        <a:ext cx="1569306" cy="387483"/>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3276611" y="5277446"/>
          <a:ext cx="458492" cy="455810"/>
        </p:xfrm>
        <a:graphic>
          <a:graphicData uri="http://schemas.openxmlformats.org/presentationml/2006/ole">
            <mc:AlternateContent xmlns:mc="http://schemas.openxmlformats.org/markup-compatibility/2006">
              <mc:Choice xmlns:v="urn:schemas-microsoft-com:vml" Requires="v">
                <p:oleObj spid="_x0000_s13" name="Equation" r:id="rId13" imgW="233680" imgH="233680" progId="Equation.DSMT4">
                  <p:embed/>
                </p:oleObj>
              </mc:Choice>
              <mc:Fallback>
                <p:oleObj name="Equation" r:id="rId13" imgW="233680" imgH="233680" progId="Equation.DSMT4">
                  <p:embed/>
                  <p:pic>
                    <p:nvPicPr>
                      <p:cNvPr id="0" name="图片 9"/>
                      <p:cNvPicPr/>
                      <p:nvPr/>
                    </p:nvPicPr>
                    <p:blipFill>
                      <a:blip r:embed="rId14"/>
                      <a:stretch>
                        <a:fillRect/>
                      </a:stretch>
                    </p:blipFill>
                    <p:spPr>
                      <a:xfrm>
                        <a:off x="3276611" y="5277446"/>
                        <a:ext cx="458492" cy="455810"/>
                      </a:xfrm>
                      <a:prstGeom prst="rect">
                        <a:avLst/>
                      </a:prstGeom>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34558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在上述</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基础上，引入并设定潜在门限构建</a:t>
            </a:r>
            <a:r>
              <a:rPr kumimoji="1" lang="en-US" altLang="zh-CN" sz="2200" dirty="0">
                <a:latin typeface="Times New Roman" panose="02020603050405020304" pitchFamily="18" charset="0"/>
                <a:ea typeface="+mn-ea"/>
                <a:cs typeface="Times New Roman" panose="02020603050405020304" pitchFamily="18" charset="0"/>
              </a:rPr>
              <a:t>LT-TVP-VAR</a:t>
            </a:r>
            <a:r>
              <a:rPr kumimoji="1" lang="zh-CN" altLang="en-US" sz="2200" dirty="0">
                <a:latin typeface="Times New Roman" panose="02020603050405020304" pitchFamily="18" charset="0"/>
                <a:ea typeface="+mn-ea"/>
                <a:cs typeface="Times New Roman" panose="02020603050405020304" pitchFamily="18" charset="0"/>
              </a:rPr>
              <a:t>模型，用潜在门限</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过程        代替    。    是由将      作为      的元素堆叠起来，令                   ，其中，     是指示向量。因此，对于     的每一个严格下三角元素 ，有：                                                                      ，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sym typeface="+mn-ea"/>
              </a:rPr>
              <a:t>其中，       为示性函数，取值为</a:t>
            </a:r>
            <a:r>
              <a:rPr kumimoji="1" lang="en-US" altLang="zh-CN" sz="2200" dirty="0">
                <a:latin typeface="Times New Roman" panose="02020603050405020304" pitchFamily="18" charset="0"/>
                <a:ea typeface="+mn-ea"/>
                <a:cs typeface="Times New Roman" panose="02020603050405020304" pitchFamily="18" charset="0"/>
                <a:sym typeface="+mn-ea"/>
              </a:rPr>
              <a:t>0</a:t>
            </a:r>
            <a:r>
              <a:rPr kumimoji="1" lang="zh-CN" altLang="en-US" sz="2200" dirty="0">
                <a:latin typeface="Times New Roman" panose="02020603050405020304" pitchFamily="18" charset="0"/>
                <a:ea typeface="+mn-ea"/>
                <a:cs typeface="Times New Roman" panose="02020603050405020304" pitchFamily="18" charset="0"/>
                <a:sym typeface="+mn-ea"/>
              </a:rPr>
              <a:t>或</a:t>
            </a:r>
            <a:r>
              <a:rPr kumimoji="1" lang="en-US" altLang="zh-CN" sz="2200" dirty="0">
                <a:latin typeface="Times New Roman" panose="02020603050405020304" pitchFamily="18" charset="0"/>
                <a:ea typeface="+mn-ea"/>
                <a:cs typeface="Times New Roman" panose="02020603050405020304" pitchFamily="18" charset="0"/>
                <a:sym typeface="+mn-ea"/>
              </a:rPr>
              <a:t>1</a:t>
            </a:r>
            <a:r>
              <a:rPr kumimoji="1" lang="zh-CN" altLang="en-US" sz="2200" dirty="0">
                <a:latin typeface="Times New Roman" panose="02020603050405020304" pitchFamily="18" charset="0"/>
                <a:ea typeface="+mn-ea"/>
                <a:cs typeface="Times New Roman" panose="02020603050405020304" pitchFamily="18" charset="0"/>
                <a:sym typeface="+mn-ea"/>
              </a:rPr>
              <a:t>，       为模型待估参数的门限值。</a:t>
            </a:r>
            <a:r>
              <a:rPr kumimoji="1" lang="en-US" altLang="zh-CN" sz="2200" dirty="0">
                <a:latin typeface="Times New Roman" panose="02020603050405020304" pitchFamily="18" charset="0"/>
                <a:ea typeface="+mn-ea"/>
                <a:cs typeface="Times New Roman" panose="02020603050405020304" pitchFamily="18" charset="0"/>
                <a:sym typeface="+mn-ea"/>
              </a:rPr>
              <a:t>LT-TVP-VAR</a:t>
            </a:r>
            <a:r>
              <a:rPr kumimoji="1" lang="zh-CN" altLang="en-US" sz="2200" dirty="0">
                <a:latin typeface="Times New Roman" panose="02020603050405020304" pitchFamily="18" charset="0"/>
                <a:ea typeface="+mn-ea"/>
                <a:cs typeface="Times New Roman" panose="02020603050405020304" pitchFamily="18" charset="0"/>
                <a:sym typeface="+mn-ea"/>
              </a:rPr>
              <a:t>模型为：</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b="1"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9-21</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9-22</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9-23</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和      为对角矩阵，公式（</a:t>
            </a:r>
            <a:r>
              <a:rPr kumimoji="1" lang="en-US" altLang="zh-CN" sz="2200" dirty="0">
                <a:latin typeface="Times New Roman" panose="02020603050405020304" pitchFamily="18" charset="0"/>
                <a:ea typeface="+mn-ea"/>
                <a:sym typeface="+mn-ea"/>
              </a:rPr>
              <a:t>9-19</a:t>
            </a:r>
            <a:r>
              <a:rPr kumimoji="1" lang="zh-CN" altLang="en-US" sz="2200" dirty="0">
                <a:latin typeface="Times New Roman" panose="02020603050405020304" pitchFamily="18" charset="0"/>
                <a:ea typeface="+mn-ea"/>
                <a:sym typeface="+mn-ea"/>
              </a:rPr>
              <a:t>）由                 代替，而式（</a:t>
            </a:r>
            <a:r>
              <a:rPr kumimoji="1" lang="en-US" altLang="zh-CN" sz="2200" dirty="0">
                <a:latin typeface="Times New Roman" panose="02020603050405020304" pitchFamily="18" charset="0"/>
                <a:ea typeface="+mn-ea"/>
                <a:sym typeface="+mn-ea"/>
              </a:rPr>
              <a:t>9-18</a:t>
            </a:r>
            <a:r>
              <a:rPr kumimoji="1" lang="zh-CN" altLang="en-US" sz="2200" dirty="0">
                <a:latin typeface="Times New Roman" panose="02020603050405020304" pitchFamily="18" charset="0"/>
                <a:ea typeface="+mn-ea"/>
                <a:sym typeface="+mn-ea"/>
              </a:rPr>
              <a:t>）和式（</a:t>
            </a:r>
            <a:r>
              <a:rPr kumimoji="1" lang="en-US" altLang="zh-CN" sz="2200" dirty="0">
                <a:latin typeface="Times New Roman" panose="02020603050405020304" pitchFamily="18" charset="0"/>
                <a:ea typeface="+mn-ea"/>
                <a:sym typeface="+mn-ea"/>
              </a:rPr>
              <a:t>9-20</a:t>
            </a:r>
            <a:r>
              <a:rPr kumimoji="1" lang="zh-CN" altLang="en-US" sz="2200" dirty="0">
                <a:latin typeface="Times New Roman" panose="02020603050405020304" pitchFamily="18" charset="0"/>
                <a:ea typeface="+mn-ea"/>
                <a:sym typeface="+mn-ea"/>
              </a:rPr>
              <a:t>）中模型的其他所有元素不变。</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p:txBody>
      </p:sp>
      <p:graphicFrame>
        <p:nvGraphicFramePr>
          <p:cNvPr id="4" name="对象 3"/>
          <p:cNvGraphicFramePr>
            <a:graphicFrameLocks noChangeAspect="1"/>
          </p:cNvGraphicFramePr>
          <p:nvPr/>
        </p:nvGraphicFramePr>
        <p:xfrm>
          <a:off x="11638235" y="780364"/>
          <a:ext cx="321761" cy="414389"/>
        </p:xfrm>
        <a:graphic>
          <a:graphicData uri="http://schemas.openxmlformats.org/presentationml/2006/ole">
            <mc:AlternateContent xmlns:mc="http://schemas.openxmlformats.org/markup-compatibility/2006">
              <mc:Choice xmlns:v="urn:schemas-microsoft-com:vml" Requires="v">
                <p:oleObj spid="_x0000_s3" name="Equation" r:id="rId1" imgW="180975" imgH="233680" progId="Equation.DSMT4">
                  <p:embed/>
                </p:oleObj>
              </mc:Choice>
              <mc:Fallback>
                <p:oleObj name="Equation" r:id="rId1" imgW="180975" imgH="233680" progId="Equation.DSMT4">
                  <p:embed/>
                  <p:pic>
                    <p:nvPicPr>
                      <p:cNvPr id="0" name="图片 2"/>
                      <p:cNvPicPr/>
                      <p:nvPr/>
                    </p:nvPicPr>
                    <p:blipFill>
                      <a:blip r:embed="rId2"/>
                      <a:stretch>
                        <a:fillRect/>
                      </a:stretch>
                    </p:blipFill>
                    <p:spPr>
                      <a:xfrm>
                        <a:off x="11638235" y="780364"/>
                        <a:ext cx="321761" cy="414389"/>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981051" y="1307922"/>
          <a:ext cx="293915" cy="438295"/>
        </p:xfrm>
        <a:graphic>
          <a:graphicData uri="http://schemas.openxmlformats.org/presentationml/2006/ole">
            <mc:AlternateContent xmlns:mc="http://schemas.openxmlformats.org/markup-compatibility/2006">
              <mc:Choice xmlns:v="urn:schemas-microsoft-com:vml" Requires="v">
                <p:oleObj spid="_x0000_s6" name="Equation" r:id="rId3" imgW="156845" imgH="233680" progId="Equation.DSMT4">
                  <p:embed/>
                </p:oleObj>
              </mc:Choice>
              <mc:Fallback>
                <p:oleObj name="Equation" r:id="rId3" imgW="156845" imgH="233680" progId="Equation.DSMT4">
                  <p:embed/>
                  <p:pic>
                    <p:nvPicPr>
                      <p:cNvPr id="0" name="图片 5"/>
                      <p:cNvPicPr/>
                      <p:nvPr/>
                    </p:nvPicPr>
                    <p:blipFill>
                      <a:blip r:embed="rId4"/>
                      <a:stretch>
                        <a:fillRect/>
                      </a:stretch>
                    </p:blipFill>
                    <p:spPr>
                      <a:xfrm>
                        <a:off x="981051" y="1307922"/>
                        <a:ext cx="293915" cy="43829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57115" y="1331880"/>
          <a:ext cx="322263" cy="414337"/>
        </p:xfrm>
        <a:graphic>
          <a:graphicData uri="http://schemas.openxmlformats.org/presentationml/2006/ole">
            <mc:AlternateContent xmlns:mc="http://schemas.openxmlformats.org/markup-compatibility/2006">
              <mc:Choice xmlns:v="urn:schemas-microsoft-com:vml" Requires="v">
                <p:oleObj spid="_x0000_s8" name="Equation" r:id="rId5" imgW="323215" imgH="415925" progId="Equation.DSMT4">
                  <p:embed/>
                </p:oleObj>
              </mc:Choice>
              <mc:Fallback>
                <p:oleObj name="Equation" r:id="rId5" imgW="323215" imgH="415925" progId="Equation.DSMT4">
                  <p:embed/>
                  <p:pic>
                    <p:nvPicPr>
                      <p:cNvPr id="0" name="图片 7"/>
                      <p:cNvPicPr/>
                      <p:nvPr/>
                    </p:nvPicPr>
                    <p:blipFill>
                      <a:blip r:embed="rId6"/>
                      <a:stretch>
                        <a:fillRect/>
                      </a:stretch>
                    </p:blipFill>
                    <p:spPr>
                      <a:xfrm>
                        <a:off x="1557115" y="1331880"/>
                        <a:ext cx="322263" cy="41433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3789363" y="1333079"/>
          <a:ext cx="293687" cy="439737"/>
        </p:xfrm>
        <a:graphic>
          <a:graphicData uri="http://schemas.openxmlformats.org/presentationml/2006/ole">
            <mc:AlternateContent xmlns:mc="http://schemas.openxmlformats.org/markup-compatibility/2006">
              <mc:Choice xmlns:v="urn:schemas-microsoft-com:vml" Requires="v">
                <p:oleObj spid="_x0000_s11" name="Equation" r:id="rId7" imgW="295910" imgH="440690" progId="Equation.DSMT4">
                  <p:embed/>
                </p:oleObj>
              </mc:Choice>
              <mc:Fallback>
                <p:oleObj name="Equation" r:id="rId7" imgW="295910" imgH="440690" progId="Equation.DSMT4">
                  <p:embed/>
                  <p:pic>
                    <p:nvPicPr>
                      <p:cNvPr id="0" name="图片 10"/>
                      <p:cNvPicPr/>
                      <p:nvPr/>
                    </p:nvPicPr>
                    <p:blipFill>
                      <a:blip r:embed="rId8"/>
                      <a:stretch>
                        <a:fillRect/>
                      </a:stretch>
                    </p:blipFill>
                    <p:spPr>
                      <a:xfrm>
                        <a:off x="3789363" y="1333079"/>
                        <a:ext cx="293687" cy="43973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709243" y="1358479"/>
          <a:ext cx="435054" cy="414337"/>
        </p:xfrm>
        <a:graphic>
          <a:graphicData uri="http://schemas.openxmlformats.org/presentationml/2006/ole">
            <mc:AlternateContent xmlns:mc="http://schemas.openxmlformats.org/markup-compatibility/2006">
              <mc:Choice xmlns:v="urn:schemas-microsoft-com:vml" Requires="v">
                <p:oleObj spid="_x0000_s13" name="Equation" r:id="rId9" imgW="257810" imgH="245745" progId="Equation.DSMT4">
                  <p:embed/>
                </p:oleObj>
              </mc:Choice>
              <mc:Fallback>
                <p:oleObj name="Equation" r:id="rId9" imgW="257810" imgH="245745" progId="Equation.DSMT4">
                  <p:embed/>
                  <p:pic>
                    <p:nvPicPr>
                      <p:cNvPr id="0" name="图片 12"/>
                      <p:cNvPicPr/>
                      <p:nvPr/>
                    </p:nvPicPr>
                    <p:blipFill>
                      <a:blip r:embed="rId10"/>
                      <a:stretch>
                        <a:fillRect/>
                      </a:stretch>
                    </p:blipFill>
                    <p:spPr>
                      <a:xfrm>
                        <a:off x="2709243" y="1358479"/>
                        <a:ext cx="435054" cy="41433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6597675" y="1333079"/>
          <a:ext cx="1347662" cy="439737"/>
        </p:xfrm>
        <a:graphic>
          <a:graphicData uri="http://schemas.openxmlformats.org/presentationml/2006/ole">
            <mc:AlternateContent xmlns:mc="http://schemas.openxmlformats.org/markup-compatibility/2006">
              <mc:Choice xmlns:v="urn:schemas-microsoft-com:vml" Requires="v">
                <p:oleObj spid="_x0000_s15" name="Equation" r:id="rId11" imgW="704850" imgH="233680" progId="Equation.DSMT4">
                  <p:embed/>
                </p:oleObj>
              </mc:Choice>
              <mc:Fallback>
                <p:oleObj name="Equation" r:id="rId11" imgW="704850" imgH="233680" progId="Equation.DSMT4">
                  <p:embed/>
                  <p:pic>
                    <p:nvPicPr>
                      <p:cNvPr id="0" name="图片 14"/>
                      <p:cNvPicPr/>
                      <p:nvPr/>
                    </p:nvPicPr>
                    <p:blipFill>
                      <a:blip r:embed="rId12"/>
                      <a:stretch>
                        <a:fillRect/>
                      </a:stretch>
                    </p:blipFill>
                    <p:spPr>
                      <a:xfrm>
                        <a:off x="6597675" y="1333079"/>
                        <a:ext cx="1347662" cy="439737"/>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9042943" y="1307922"/>
          <a:ext cx="363044" cy="434630"/>
        </p:xfrm>
        <a:graphic>
          <a:graphicData uri="http://schemas.openxmlformats.org/presentationml/2006/ole">
            <mc:AlternateContent xmlns:mc="http://schemas.openxmlformats.org/markup-compatibility/2006">
              <mc:Choice xmlns:v="urn:schemas-microsoft-com:vml" Requires="v">
                <p:oleObj spid="_x0000_s17" name="Equation" r:id="rId13" imgW="193040" imgH="233680" progId="Equation.DSMT4">
                  <p:embed/>
                </p:oleObj>
              </mc:Choice>
              <mc:Fallback>
                <p:oleObj name="Equation" r:id="rId13" imgW="193040" imgH="233680" progId="Equation.DSMT4">
                  <p:embed/>
                  <p:pic>
                    <p:nvPicPr>
                      <p:cNvPr id="0" name="图片 16"/>
                      <p:cNvPicPr/>
                      <p:nvPr/>
                    </p:nvPicPr>
                    <p:blipFill>
                      <a:blip r:embed="rId14"/>
                      <a:stretch>
                        <a:fillRect/>
                      </a:stretch>
                    </p:blipFill>
                    <p:spPr>
                      <a:xfrm>
                        <a:off x="9042943" y="1307922"/>
                        <a:ext cx="363044" cy="43463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1350593" y="1988840"/>
          <a:ext cx="278530" cy="384959"/>
        </p:xfrm>
        <a:graphic>
          <a:graphicData uri="http://schemas.openxmlformats.org/presentationml/2006/ole">
            <mc:AlternateContent xmlns:mc="http://schemas.openxmlformats.org/markup-compatibility/2006">
              <mc:Choice xmlns:v="urn:schemas-microsoft-com:vml" Requires="v">
                <p:oleObj spid="_x0000_s19" name="Equation" r:id="rId15" imgW="168910" imgH="233680" progId="Equation.DSMT4">
                  <p:embed/>
                </p:oleObj>
              </mc:Choice>
              <mc:Fallback>
                <p:oleObj name="Equation" r:id="rId15" imgW="168910" imgH="233680" progId="Equation.DSMT4">
                  <p:embed/>
                  <p:pic>
                    <p:nvPicPr>
                      <p:cNvPr id="0" name="图片 18"/>
                      <p:cNvPicPr/>
                      <p:nvPr/>
                    </p:nvPicPr>
                    <p:blipFill>
                      <a:blip r:embed="rId16"/>
                      <a:stretch>
                        <a:fillRect/>
                      </a:stretch>
                    </p:blipFill>
                    <p:spPr>
                      <a:xfrm>
                        <a:off x="1350593" y="1988840"/>
                        <a:ext cx="278530" cy="384959"/>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5517555" y="1875403"/>
          <a:ext cx="4968552" cy="498293"/>
        </p:xfrm>
        <a:graphic>
          <a:graphicData uri="http://schemas.openxmlformats.org/presentationml/2006/ole">
            <mc:AlternateContent xmlns:mc="http://schemas.openxmlformats.org/markup-compatibility/2006">
              <mc:Choice xmlns:v="urn:schemas-microsoft-com:vml" Requires="v">
                <p:oleObj spid="_x0000_s21" name="Equation" r:id="rId17" imgW="2787650" imgH="281940" progId="Equation.DSMT4">
                  <p:embed/>
                </p:oleObj>
              </mc:Choice>
              <mc:Fallback>
                <p:oleObj name="Equation" r:id="rId17" imgW="2787650" imgH="281940" progId="Equation.DSMT4">
                  <p:embed/>
                  <p:pic>
                    <p:nvPicPr>
                      <p:cNvPr id="0" name="图片 20"/>
                      <p:cNvPicPr/>
                      <p:nvPr/>
                    </p:nvPicPr>
                    <p:blipFill>
                      <a:blip r:embed="rId18"/>
                      <a:stretch>
                        <a:fillRect/>
                      </a:stretch>
                    </p:blipFill>
                    <p:spPr>
                      <a:xfrm>
                        <a:off x="5517555" y="1875403"/>
                        <a:ext cx="4968552" cy="498293"/>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0630123" y="1969550"/>
          <a:ext cx="1265403" cy="320061"/>
        </p:xfrm>
        <a:graphic>
          <a:graphicData uri="http://schemas.openxmlformats.org/presentationml/2006/ole">
            <mc:AlternateContent xmlns:mc="http://schemas.openxmlformats.org/markup-compatibility/2006">
              <mc:Choice xmlns:v="urn:schemas-microsoft-com:vml" Requires="v">
                <p:oleObj spid="_x0000_s23" name="Equation" r:id="rId19" imgW="805815" imgH="205740" progId="Equation.DSMT4">
                  <p:embed/>
                </p:oleObj>
              </mc:Choice>
              <mc:Fallback>
                <p:oleObj name="Equation" r:id="rId19" imgW="805815" imgH="205740" progId="Equation.DSMT4">
                  <p:embed/>
                  <p:pic>
                    <p:nvPicPr>
                      <p:cNvPr id="0" name="图片 22"/>
                      <p:cNvPicPr/>
                      <p:nvPr/>
                    </p:nvPicPr>
                    <p:blipFill>
                      <a:blip r:embed="rId20"/>
                      <a:stretch>
                        <a:fillRect/>
                      </a:stretch>
                    </p:blipFill>
                    <p:spPr>
                      <a:xfrm>
                        <a:off x="10630123" y="1969550"/>
                        <a:ext cx="1265403" cy="320061"/>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278331" y="2483841"/>
          <a:ext cx="518605" cy="414337"/>
        </p:xfrm>
        <a:graphic>
          <a:graphicData uri="http://schemas.openxmlformats.org/presentationml/2006/ole">
            <mc:AlternateContent xmlns:mc="http://schemas.openxmlformats.org/markup-compatibility/2006">
              <mc:Choice xmlns:v="urn:schemas-microsoft-com:vml" Requires="v">
                <p:oleObj spid="_x0000_s25" name="Equation" r:id="rId21" imgW="257810" imgH="205740" progId="Equation.DSMT4">
                  <p:embed/>
                </p:oleObj>
              </mc:Choice>
              <mc:Fallback>
                <p:oleObj name="Equation" r:id="rId21" imgW="257810" imgH="205740" progId="Equation.DSMT4">
                  <p:embed/>
                  <p:pic>
                    <p:nvPicPr>
                      <p:cNvPr id="0" name="图片 24"/>
                      <p:cNvPicPr/>
                      <p:nvPr/>
                    </p:nvPicPr>
                    <p:blipFill>
                      <a:blip r:embed="rId22"/>
                      <a:stretch>
                        <a:fillRect/>
                      </a:stretch>
                    </p:blipFill>
                    <p:spPr>
                      <a:xfrm>
                        <a:off x="1278331" y="2483841"/>
                        <a:ext cx="518605" cy="414337"/>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157515" y="2483841"/>
          <a:ext cx="473379" cy="498293"/>
        </p:xfrm>
        <a:graphic>
          <a:graphicData uri="http://schemas.openxmlformats.org/presentationml/2006/ole">
            <mc:AlternateContent xmlns:mc="http://schemas.openxmlformats.org/markup-compatibility/2006">
              <mc:Choice xmlns:v="urn:schemas-microsoft-com:vml" Requires="v">
                <p:oleObj spid="_x0000_s27" name="Equation" r:id="rId23" imgW="233680" imgH="245745" progId="Equation.DSMT4">
                  <p:embed/>
                </p:oleObj>
              </mc:Choice>
              <mc:Fallback>
                <p:oleObj name="Equation" r:id="rId23" imgW="233680" imgH="245745" progId="Equation.DSMT4">
                  <p:embed/>
                  <p:pic>
                    <p:nvPicPr>
                      <p:cNvPr id="0" name="图片 26"/>
                      <p:cNvPicPr/>
                      <p:nvPr/>
                    </p:nvPicPr>
                    <p:blipFill>
                      <a:blip r:embed="rId24"/>
                      <a:stretch>
                        <a:fillRect/>
                      </a:stretch>
                    </p:blipFill>
                    <p:spPr>
                      <a:xfrm>
                        <a:off x="5157515" y="2483841"/>
                        <a:ext cx="473379" cy="498293"/>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5445547" y="3118355"/>
          <a:ext cx="1686387" cy="416392"/>
        </p:xfrm>
        <a:graphic>
          <a:graphicData uri="http://schemas.openxmlformats.org/presentationml/2006/ole">
            <mc:AlternateContent xmlns:mc="http://schemas.openxmlformats.org/markup-compatibility/2006">
              <mc:Choice xmlns:v="urn:schemas-microsoft-com:vml" Requires="v">
                <p:oleObj spid="_x0000_s29" name="Equation" r:id="rId25" imgW="982980" imgH="245745" progId="Equation.DSMT4">
                  <p:embed/>
                </p:oleObj>
              </mc:Choice>
              <mc:Fallback>
                <p:oleObj name="Equation" r:id="rId25" imgW="982980" imgH="245745" progId="Equation.DSMT4">
                  <p:embed/>
                  <p:pic>
                    <p:nvPicPr>
                      <p:cNvPr id="0" name="图片 28"/>
                      <p:cNvPicPr/>
                      <p:nvPr/>
                    </p:nvPicPr>
                    <p:blipFill>
                      <a:blip r:embed="rId26"/>
                      <a:stretch>
                        <a:fillRect/>
                      </a:stretch>
                    </p:blipFill>
                    <p:spPr>
                      <a:xfrm>
                        <a:off x="5445547" y="3118355"/>
                        <a:ext cx="1686387" cy="416392"/>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5549658" y="3628235"/>
          <a:ext cx="1501040" cy="452733"/>
        </p:xfrm>
        <a:graphic>
          <a:graphicData uri="http://schemas.openxmlformats.org/presentationml/2006/ole">
            <mc:AlternateContent xmlns:mc="http://schemas.openxmlformats.org/markup-compatibility/2006">
              <mc:Choice xmlns:v="urn:schemas-microsoft-com:vml" Requires="v">
                <p:oleObj spid="_x0000_s31" name="Equation" r:id="rId27" imgW="704850" imgH="233680" progId="Equation.DSMT4">
                  <p:embed/>
                </p:oleObj>
              </mc:Choice>
              <mc:Fallback>
                <p:oleObj name="Equation" r:id="rId27" imgW="704850" imgH="233680" progId="Equation.DSMT4">
                  <p:embed/>
                  <p:pic>
                    <p:nvPicPr>
                      <p:cNvPr id="0" name="图片 30"/>
                      <p:cNvPicPr/>
                      <p:nvPr/>
                    </p:nvPicPr>
                    <p:blipFill>
                      <a:blip r:embed="rId28"/>
                      <a:stretch>
                        <a:fillRect/>
                      </a:stretch>
                    </p:blipFill>
                    <p:spPr>
                      <a:xfrm>
                        <a:off x="5549658" y="3628235"/>
                        <a:ext cx="1501040" cy="452733"/>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101806" y="4217113"/>
          <a:ext cx="5332683" cy="498292"/>
        </p:xfrm>
        <a:graphic>
          <a:graphicData uri="http://schemas.openxmlformats.org/presentationml/2006/ole">
            <mc:AlternateContent xmlns:mc="http://schemas.openxmlformats.org/markup-compatibility/2006">
              <mc:Choice xmlns:v="urn:schemas-microsoft-com:vml" Requires="v">
                <p:oleObj spid="_x0000_s33" name="Equation" r:id="rId29" imgW="2992755" imgH="281940" progId="Equation.DSMT4">
                  <p:embed/>
                </p:oleObj>
              </mc:Choice>
              <mc:Fallback>
                <p:oleObj name="Equation" r:id="rId29" imgW="2992755" imgH="281940" progId="Equation.DSMT4">
                  <p:embed/>
                  <p:pic>
                    <p:nvPicPr>
                      <p:cNvPr id="0" name="图片 32"/>
                      <p:cNvPicPr/>
                      <p:nvPr/>
                    </p:nvPicPr>
                    <p:blipFill>
                      <a:blip r:embed="rId30"/>
                      <a:stretch>
                        <a:fillRect/>
                      </a:stretch>
                    </p:blipFill>
                    <p:spPr>
                      <a:xfrm>
                        <a:off x="4101806" y="4217113"/>
                        <a:ext cx="5332683" cy="498292"/>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1221285" y="4824541"/>
          <a:ext cx="334609" cy="332651"/>
        </p:xfrm>
        <a:graphic>
          <a:graphicData uri="http://schemas.openxmlformats.org/presentationml/2006/ole">
            <mc:AlternateContent xmlns:mc="http://schemas.openxmlformats.org/markup-compatibility/2006">
              <mc:Choice xmlns:v="urn:schemas-microsoft-com:vml" Requires="v">
                <p:oleObj spid="_x0000_s35" name="Equation" r:id="rId31" imgW="233680" imgH="233680" progId="Equation.DSMT4">
                  <p:embed/>
                </p:oleObj>
              </mc:Choice>
              <mc:Fallback>
                <p:oleObj name="Equation" r:id="rId31" imgW="233680" imgH="233680" progId="Equation.DSMT4">
                  <p:embed/>
                  <p:pic>
                    <p:nvPicPr>
                      <p:cNvPr id="0" name="图片 34"/>
                      <p:cNvPicPr/>
                      <p:nvPr/>
                    </p:nvPicPr>
                    <p:blipFill>
                      <a:blip r:embed="rId32"/>
                      <a:stretch>
                        <a:fillRect/>
                      </a:stretch>
                    </p:blipFill>
                    <p:spPr>
                      <a:xfrm>
                        <a:off x="1221285" y="4824541"/>
                        <a:ext cx="334609" cy="332651"/>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1942586" y="4792720"/>
          <a:ext cx="288032" cy="370950"/>
        </p:xfrm>
        <a:graphic>
          <a:graphicData uri="http://schemas.openxmlformats.org/presentationml/2006/ole">
            <mc:AlternateContent xmlns:mc="http://schemas.openxmlformats.org/markup-compatibility/2006">
              <mc:Choice xmlns:v="urn:schemas-microsoft-com:vml" Requires="v">
                <p:oleObj spid="_x0000_s37" name="Equation" r:id="rId33" imgW="180975" imgH="233680" progId="Equation.DSMT4">
                  <p:embed/>
                </p:oleObj>
              </mc:Choice>
              <mc:Fallback>
                <p:oleObj name="Equation" r:id="rId33" imgW="180975" imgH="233680" progId="Equation.DSMT4">
                  <p:embed/>
                  <p:pic>
                    <p:nvPicPr>
                      <p:cNvPr id="0" name="图片 36"/>
                      <p:cNvPicPr/>
                      <p:nvPr/>
                    </p:nvPicPr>
                    <p:blipFill>
                      <a:blip r:embed="rId34"/>
                      <a:stretch>
                        <a:fillRect/>
                      </a:stretch>
                    </p:blipFill>
                    <p:spPr>
                      <a:xfrm>
                        <a:off x="1942586" y="4792720"/>
                        <a:ext cx="288032" cy="370950"/>
                      </a:xfrm>
                      <a:prstGeom prst="rect">
                        <a:avLst/>
                      </a:prstGeom>
                    </p:spPr>
                  </p:pic>
                </p:oleObj>
              </mc:Fallback>
            </mc:AlternateContent>
          </a:graphicData>
        </a:graphic>
      </p:graphicFrame>
      <p:graphicFrame>
        <p:nvGraphicFramePr>
          <p:cNvPr id="38" name="对象 37"/>
          <p:cNvGraphicFramePr>
            <a:graphicFrameLocks noChangeAspect="1"/>
          </p:cNvGraphicFramePr>
          <p:nvPr/>
        </p:nvGraphicFramePr>
        <p:xfrm>
          <a:off x="5883577" y="4792720"/>
          <a:ext cx="1136852" cy="370950"/>
        </p:xfrm>
        <a:graphic>
          <a:graphicData uri="http://schemas.openxmlformats.org/presentationml/2006/ole">
            <mc:AlternateContent xmlns:mc="http://schemas.openxmlformats.org/markup-compatibility/2006">
              <mc:Choice xmlns:v="urn:schemas-microsoft-com:vml" Requires="v">
                <p:oleObj spid="_x0000_s39" name="Equation" r:id="rId35" imgW="704850" imgH="233680" progId="Equation.DSMT4">
                  <p:embed/>
                </p:oleObj>
              </mc:Choice>
              <mc:Fallback>
                <p:oleObj name="Equation" r:id="rId35" imgW="704850" imgH="233680" progId="Equation.DSMT4">
                  <p:embed/>
                  <p:pic>
                    <p:nvPicPr>
                      <p:cNvPr id="0" name="图片 38"/>
                      <p:cNvPicPr/>
                      <p:nvPr/>
                    </p:nvPicPr>
                    <p:blipFill>
                      <a:blip r:embed="rId36"/>
                      <a:stretch>
                        <a:fillRect/>
                      </a:stretch>
                    </p:blipFill>
                    <p:spPr>
                      <a:xfrm>
                        <a:off x="5883577" y="4792720"/>
                        <a:ext cx="1136852" cy="370950"/>
                      </a:xfrm>
                      <a:prstGeom prst="rect">
                        <a:avLst/>
                      </a:prstGeom>
                    </p:spPr>
                  </p:pic>
                </p:oleObj>
              </mc:Fallback>
            </mc:AlternateContent>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2" y="-22313"/>
            <a:ext cx="8928418"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9-3】</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0" y="1412776"/>
            <a:ext cx="11926267" cy="346441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zh-CN" altLang="en-US" sz="2200" dirty="0">
                <a:latin typeface="Times New Roman" panose="02020603050405020304" pitchFamily="18" charset="0"/>
                <a:ea typeface="+mn-ea"/>
                <a:cs typeface="Times New Roman" panose="02020603050405020304" pitchFamily="18" charset="0"/>
              </a:rPr>
              <a:t>本节采用</a:t>
            </a:r>
            <a:r>
              <a:rPr kumimoji="1" lang="en-US" altLang="zh-CN" sz="2200" dirty="0">
                <a:latin typeface="Times New Roman" panose="02020603050405020304" pitchFamily="18" charset="0"/>
                <a:ea typeface="+mn-ea"/>
                <a:cs typeface="Times New Roman" panose="02020603050405020304" pitchFamily="18" charset="0"/>
              </a:rPr>
              <a:t>1996</a:t>
            </a:r>
            <a:r>
              <a:rPr kumimoji="1" lang="zh-CN" altLang="en-US" sz="2200" dirty="0">
                <a:latin typeface="Times New Roman" panose="02020603050405020304" pitchFamily="18" charset="0"/>
                <a:ea typeface="+mn-ea"/>
                <a:cs typeface="Times New Roman" panose="02020603050405020304" pitchFamily="18" charset="0"/>
              </a:rPr>
              <a:t>年第一季度至</a:t>
            </a:r>
            <a:r>
              <a:rPr kumimoji="1" lang="en-US" altLang="zh-CN" sz="2200" dirty="0">
                <a:latin typeface="Times New Roman" panose="02020603050405020304" pitchFamily="18" charset="0"/>
                <a:ea typeface="+mn-ea"/>
                <a:cs typeface="Times New Roman" panose="02020603050405020304" pitchFamily="18" charset="0"/>
              </a:rPr>
              <a:t>2022</a:t>
            </a:r>
            <a:r>
              <a:rPr kumimoji="1" lang="zh-CN" altLang="en-US" sz="2200" dirty="0">
                <a:latin typeface="Times New Roman" panose="02020603050405020304" pitchFamily="18" charset="0"/>
                <a:ea typeface="+mn-ea"/>
                <a:cs typeface="Times New Roman" panose="02020603050405020304" pitchFamily="18" charset="0"/>
              </a:rPr>
              <a:t>年第四季度的利率（</a:t>
            </a:r>
            <a:r>
              <a:rPr kumimoji="1" lang="en-US" altLang="zh-CN" sz="2200" i="1" dirty="0" err="1">
                <a:latin typeface="Times New Roman" panose="02020603050405020304" pitchFamily="18" charset="0"/>
                <a:ea typeface="+mn-ea"/>
                <a:cs typeface="Times New Roman" panose="02020603050405020304" pitchFamily="18" charset="0"/>
              </a:rPr>
              <a:t>i</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M2</a:t>
            </a:r>
            <a:r>
              <a:rPr kumimoji="1" lang="zh-CN" altLang="en-US" sz="2200" dirty="0">
                <a:latin typeface="Times New Roman" panose="02020603050405020304" pitchFamily="18" charset="0"/>
                <a:ea typeface="+mn-ea"/>
                <a:cs typeface="Times New Roman" panose="02020603050405020304" pitchFamily="18" charset="0"/>
              </a:rPr>
              <a:t>增速（</a:t>
            </a:r>
            <a:r>
              <a:rPr kumimoji="1" lang="en-US" altLang="zh-CN" sz="2200" dirty="0">
                <a:latin typeface="Times New Roman" panose="02020603050405020304" pitchFamily="18" charset="0"/>
                <a:ea typeface="+mn-ea"/>
                <a:cs typeface="Times New Roman" panose="02020603050405020304" pitchFamily="18" charset="0"/>
              </a:rPr>
              <a:t>M2</a:t>
            </a:r>
            <a:r>
              <a:rPr kumimoji="1" lang="zh-CN" altLang="en-US" sz="2200" dirty="0">
                <a:latin typeface="Times New Roman" panose="02020603050405020304" pitchFamily="18" charset="0"/>
                <a:ea typeface="+mn-ea"/>
                <a:cs typeface="Times New Roman" panose="02020603050405020304" pitchFamily="18" charset="0"/>
              </a:rPr>
              <a:t>）、产出缺口（</a:t>
            </a:r>
            <a:r>
              <a:rPr kumimoji="1" lang="en-US" altLang="zh-CN" sz="2200" i="1" dirty="0">
                <a:latin typeface="Times New Roman" panose="02020603050405020304" pitchFamily="18" charset="0"/>
                <a:ea typeface="+mn-ea"/>
                <a:cs typeface="Times New Roman" panose="02020603050405020304" pitchFamily="18" charset="0"/>
              </a:rPr>
              <a:t>y</a:t>
            </a:r>
            <a:r>
              <a:rPr kumimoji="1" lang="zh-CN" altLang="en-US" sz="2200" dirty="0">
                <a:latin typeface="Times New Roman" panose="02020603050405020304" pitchFamily="18" charset="0"/>
                <a:ea typeface="+mn-ea"/>
                <a:cs typeface="Times New Roman" panose="02020603050405020304" pitchFamily="18" charset="0"/>
              </a:rPr>
              <a:t>）和通胀（</a:t>
            </a:r>
            <a:r>
              <a:rPr kumimoji="1" lang="en-US" altLang="zh-CN" sz="2200" i="1" dirty="0">
                <a:latin typeface="Times New Roman" panose="02020603050405020304" pitchFamily="18" charset="0"/>
                <a:ea typeface="+mn-ea"/>
                <a:cs typeface="Times New Roman" panose="02020603050405020304" pitchFamily="18" charset="0"/>
              </a:rPr>
              <a:t>p</a:t>
            </a:r>
            <a:r>
              <a:rPr kumimoji="1" lang="zh-CN" altLang="en-US" sz="2200" dirty="0">
                <a:latin typeface="Times New Roman" panose="02020603050405020304" pitchFamily="18" charset="0"/>
                <a:ea typeface="+mn-ea"/>
                <a:cs typeface="Times New Roman" panose="02020603050405020304" pitchFamily="18" charset="0"/>
              </a:rPr>
              <a:t>）的数据，基于</a:t>
            </a:r>
            <a:r>
              <a:rPr kumimoji="1" lang="en-US" altLang="zh-CN" sz="2200" dirty="0">
                <a:latin typeface="Times New Roman" panose="02020603050405020304" pitchFamily="18" charset="0"/>
                <a:ea typeface="+mn-ea"/>
                <a:cs typeface="Times New Roman" panose="02020603050405020304" pitchFamily="18" charset="0"/>
              </a:rPr>
              <a:t>LT-TVP-VAR</a:t>
            </a:r>
            <a:r>
              <a:rPr kumimoji="1" lang="zh-CN" altLang="en-US" sz="2200" dirty="0">
                <a:latin typeface="Times New Roman" panose="02020603050405020304" pitchFamily="18" charset="0"/>
                <a:ea typeface="+mn-ea"/>
                <a:cs typeface="Times New Roman" panose="02020603050405020304" pitchFamily="18" charset="0"/>
              </a:rPr>
              <a:t>模型，并利用脉冲响应函数估计了价格型和数量型货币政策冲击对产出缺口和通胀的时变脉冲响应函数，从而考察</a:t>
            </a:r>
            <a:r>
              <a:rPr kumimoji="1" lang="en-US" altLang="zh-CN" sz="2200" dirty="0">
                <a:latin typeface="Times New Roman" panose="02020603050405020304" pitchFamily="18" charset="0"/>
                <a:ea typeface="+mn-ea"/>
                <a:cs typeface="Times New Roman" panose="02020603050405020304" pitchFamily="18" charset="0"/>
              </a:rPr>
              <a:t>1996</a:t>
            </a:r>
            <a:r>
              <a:rPr kumimoji="1" lang="zh-CN" altLang="en-US" sz="2200" dirty="0">
                <a:latin typeface="Times New Roman" panose="02020603050405020304" pitchFamily="18" charset="0"/>
                <a:ea typeface="+mn-ea"/>
                <a:cs typeface="Times New Roman" panose="02020603050405020304" pitchFamily="18" charset="0"/>
              </a:rPr>
              <a:t>年至</a:t>
            </a:r>
            <a:r>
              <a:rPr kumimoji="1" lang="en-US" altLang="zh-CN" sz="2200" dirty="0">
                <a:latin typeface="Times New Roman" panose="02020603050405020304" pitchFamily="18" charset="0"/>
                <a:ea typeface="+mn-ea"/>
                <a:cs typeface="Times New Roman" panose="02020603050405020304" pitchFamily="18" charset="0"/>
              </a:rPr>
              <a:t>2022</a:t>
            </a:r>
            <a:r>
              <a:rPr kumimoji="1" lang="zh-CN" altLang="en-US" sz="2200" dirty="0">
                <a:latin typeface="Times New Roman" panose="02020603050405020304" pitchFamily="18" charset="0"/>
                <a:ea typeface="+mn-ea"/>
                <a:cs typeface="Times New Roman" panose="02020603050405020304" pitchFamily="18" charset="0"/>
              </a:rPr>
              <a:t>年价格型货币政策和数量型货币政策对经济增长和通胀影响的政策效果。图</a:t>
            </a:r>
            <a:r>
              <a:rPr kumimoji="1" lang="en-US" altLang="zh-CN" sz="2200" dirty="0">
                <a:latin typeface="Times New Roman" panose="02020603050405020304" pitchFamily="18" charset="0"/>
                <a:ea typeface="+mn-ea"/>
                <a:cs typeface="Times New Roman" panose="02020603050405020304" pitchFamily="18" charset="0"/>
              </a:rPr>
              <a:t>9-4</a:t>
            </a:r>
            <a:r>
              <a:rPr kumimoji="1" lang="zh-CN" altLang="en-US" sz="2200" dirty="0">
                <a:latin typeface="Times New Roman" panose="02020603050405020304" pitchFamily="18" charset="0"/>
                <a:ea typeface="+mn-ea"/>
                <a:cs typeface="Times New Roman" panose="02020603050405020304" pitchFamily="18" charset="0"/>
              </a:rPr>
              <a:t>给出了提前</a:t>
            </a:r>
            <a:r>
              <a:rPr kumimoji="1" lang="en-US" altLang="zh-CN" sz="2200" dirty="0">
                <a:latin typeface="Times New Roman" panose="02020603050405020304" pitchFamily="18" charset="0"/>
                <a:ea typeface="+mn-ea"/>
                <a:cs typeface="Times New Roman" panose="02020603050405020304" pitchFamily="18" charset="0"/>
              </a:rPr>
              <a:t>2</a:t>
            </a:r>
            <a:r>
              <a:rPr kumimoji="1" lang="zh-CN" altLang="en-US" sz="2200" dirty="0">
                <a:latin typeface="Times New Roman" panose="02020603050405020304" pitchFamily="18" charset="0"/>
                <a:ea typeface="+mn-ea"/>
                <a:cs typeface="Times New Roman" panose="02020603050405020304" pitchFamily="18" charset="0"/>
              </a:rPr>
              <a:t>期、提前</a:t>
            </a:r>
            <a:r>
              <a:rPr kumimoji="1" lang="en-US" altLang="zh-CN" sz="2200" dirty="0">
                <a:latin typeface="Times New Roman" panose="02020603050405020304" pitchFamily="18" charset="0"/>
                <a:ea typeface="+mn-ea"/>
                <a:cs typeface="Times New Roman" panose="02020603050405020304" pitchFamily="18" charset="0"/>
              </a:rPr>
              <a:t>4</a:t>
            </a:r>
            <a:r>
              <a:rPr kumimoji="1" lang="zh-CN" altLang="en-US" sz="2200" dirty="0">
                <a:latin typeface="Times New Roman" panose="02020603050405020304" pitchFamily="18" charset="0"/>
                <a:ea typeface="+mn-ea"/>
                <a:cs typeface="Times New Roman" panose="02020603050405020304" pitchFamily="18" charset="0"/>
              </a:rPr>
              <a:t>期和提前</a:t>
            </a:r>
            <a:r>
              <a:rPr kumimoji="1" lang="en-US" altLang="zh-CN" sz="2200" dirty="0">
                <a:latin typeface="Times New Roman" panose="02020603050405020304" pitchFamily="18" charset="0"/>
                <a:ea typeface="+mn-ea"/>
                <a:cs typeface="Times New Roman" panose="02020603050405020304" pitchFamily="18" charset="0"/>
              </a:rPr>
              <a:t>8</a:t>
            </a:r>
            <a:r>
              <a:rPr kumimoji="1" lang="zh-CN" altLang="en-US" sz="2200" dirty="0">
                <a:latin typeface="Times New Roman" panose="02020603050405020304" pitchFamily="18" charset="0"/>
                <a:ea typeface="+mn-ea"/>
                <a:cs typeface="Times New Roman" panose="02020603050405020304" pitchFamily="18" charset="0"/>
              </a:rPr>
              <a:t>期产出缺口和通胀对两类型货币政策冲击的脉冲响应函数。</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a:t>
            </a:r>
            <a:r>
              <a:rPr lang="en-US" sz="2800" b="1" cap="small" dirty="0">
                <a:latin typeface="微软雅黑" panose="020B0503020204020204" pitchFamily="34" charset="-122"/>
                <a:ea typeface="微软雅黑" panose="020B0503020204020204" pitchFamily="34" charset="-122"/>
                <a:cs typeface="+mn-cs"/>
              </a:rPr>
              <a:t>3</a:t>
            </a:r>
            <a:r>
              <a:rPr sz="2800" b="1" cap="small" dirty="0">
                <a:latin typeface="微软雅黑" panose="020B0503020204020204" pitchFamily="34" charset="-122"/>
                <a:ea typeface="微软雅黑" panose="020B0503020204020204" pitchFamily="34" charset="-122"/>
                <a:cs typeface="+mn-cs"/>
              </a:rPr>
              <a:t>】案例分析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205187" y="5597540"/>
            <a:ext cx="8280920" cy="461665"/>
          </a:xfrm>
          <a:prstGeom prst="rect">
            <a:avLst/>
          </a:prstGeom>
          <a:noFill/>
          <a:ln w="9525">
            <a:noFill/>
          </a:ln>
        </p:spPr>
        <p:txBody>
          <a:bodyPr wrap="square">
            <a:spAutoFit/>
          </a:bodyPr>
          <a:lstStyle/>
          <a:p>
            <a:pPr marL="0" indent="0"/>
            <a:r>
              <a:rPr lang="zh-CN" altLang="en-US" sz="2400" b="1" dirty="0">
                <a:solidFill>
                  <a:srgbClr val="000000"/>
                </a:solidFill>
                <a:latin typeface="Times New Roman" panose="02020603050405020304" pitchFamily="18" charset="0"/>
              </a:rPr>
              <a:t>图</a:t>
            </a:r>
            <a:r>
              <a:rPr lang="en-US" altLang="zh-CN" sz="2400" b="1" dirty="0">
                <a:solidFill>
                  <a:srgbClr val="000000"/>
                </a:solidFill>
                <a:latin typeface="Times New Roman" panose="02020603050405020304" pitchFamily="18" charset="0"/>
              </a:rPr>
              <a:t>9-4 </a:t>
            </a:r>
            <a:r>
              <a:rPr lang="zh-CN" altLang="en-US" sz="2400" b="1" dirty="0">
                <a:solidFill>
                  <a:srgbClr val="000000"/>
                </a:solidFill>
                <a:latin typeface="Times New Roman" panose="02020603050405020304" pitchFamily="18" charset="0"/>
              </a:rPr>
              <a:t>产出缺口和通胀对货币政策冲击的时变脉冲响应函数</a:t>
            </a:r>
            <a:endParaRPr lang="zh-CN" sz="2400" b="1" dirty="0">
              <a:solidFill>
                <a:srgbClr val="000000"/>
              </a:solidFill>
              <a:latin typeface="Times New Roman" panose="02020603050405020304" pitchFamily="18"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6895" y="1052736"/>
            <a:ext cx="6694810" cy="4343589"/>
          </a:xfrm>
          <a:prstGeom prst="rect">
            <a:avLst/>
          </a:prstGeom>
          <a:noFill/>
          <a:ln>
            <a:noFill/>
          </a:ln>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a:t>
            </a:r>
            <a:r>
              <a:rPr lang="en-US" sz="2800" b="1" cap="small" dirty="0">
                <a:latin typeface="微软雅黑" panose="020B0503020204020204" pitchFamily="34" charset="-122"/>
                <a:ea typeface="微软雅黑" panose="020B0503020204020204" pitchFamily="34" charset="-122"/>
                <a:cs typeface="+mn-cs"/>
              </a:rPr>
              <a:t>3</a:t>
            </a:r>
            <a:r>
              <a:rPr sz="2800" b="1" cap="small" dirty="0">
                <a:latin typeface="微软雅黑" panose="020B0503020204020204" pitchFamily="34" charset="-122"/>
                <a:ea typeface="微软雅黑" panose="020B0503020204020204" pitchFamily="34" charset="-122"/>
                <a:cs typeface="+mn-cs"/>
              </a:rPr>
              <a:t>】案例分析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6819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50000"/>
              </a:lnSpc>
              <a:buNone/>
            </a:pPr>
            <a:r>
              <a:rPr lang="zh-CN" altLang="en-US" sz="2200" dirty="0">
                <a:latin typeface="Times New Roman" panose="02020603050405020304" pitchFamily="18" charset="0"/>
                <a:cs typeface="Times New Roman" panose="02020603050405020304" pitchFamily="18" charset="0"/>
              </a:rPr>
              <a:t>根据图</a:t>
            </a:r>
            <a:r>
              <a:rPr lang="en-US" altLang="zh-CN" sz="2200" dirty="0">
                <a:latin typeface="Times New Roman" panose="02020603050405020304" pitchFamily="18" charset="0"/>
                <a:cs typeface="Times New Roman" panose="02020603050405020304" pitchFamily="18" charset="0"/>
              </a:rPr>
              <a:t>9-4</a:t>
            </a:r>
            <a:r>
              <a:rPr lang="zh-CN" altLang="en-US" sz="2200" dirty="0">
                <a:latin typeface="Times New Roman" panose="02020603050405020304" pitchFamily="18" charset="0"/>
                <a:cs typeface="Times New Roman" panose="02020603050405020304" pitchFamily="18" charset="0"/>
              </a:rPr>
              <a:t>可以发现，</a:t>
            </a:r>
            <a:r>
              <a:rPr lang="en-US" altLang="zh-CN" sz="2200" dirty="0">
                <a:latin typeface="Times New Roman" panose="02020603050405020304" pitchFamily="18" charset="0"/>
                <a:cs typeface="Times New Roman" panose="02020603050405020304" pitchFamily="18" charset="0"/>
              </a:rPr>
              <a:t>1996-2022</a:t>
            </a:r>
            <a:r>
              <a:rPr lang="zh-CN" altLang="en-US" sz="2200" dirty="0">
                <a:latin typeface="Times New Roman" panose="02020603050405020304" pitchFamily="18" charset="0"/>
                <a:cs typeface="Times New Roman" panose="02020603050405020304" pitchFamily="18" charset="0"/>
              </a:rPr>
              <a:t>年产出缺口对利率和</a:t>
            </a:r>
            <a:r>
              <a:rPr lang="en-US" altLang="zh-CN" sz="2200" dirty="0">
                <a:latin typeface="Times New Roman" panose="02020603050405020304" pitchFamily="18" charset="0"/>
                <a:cs typeface="Times New Roman" panose="02020603050405020304" pitchFamily="18" charset="0"/>
              </a:rPr>
              <a:t>M2</a:t>
            </a:r>
            <a:r>
              <a:rPr lang="zh-CN" altLang="en-US" sz="2200" dirty="0">
                <a:latin typeface="Times New Roman" panose="02020603050405020304" pitchFamily="18" charset="0"/>
                <a:cs typeface="Times New Roman" panose="02020603050405020304" pitchFamily="18" charset="0"/>
              </a:rPr>
              <a:t>增速冲击的脉冲响应正负交替，当利率冲击对产出缺口的脉冲响应值为负时，表明紧缩性价格型货币政策具有显著的调节经济增长的作用，而</a:t>
            </a:r>
            <a:r>
              <a:rPr lang="en-US" altLang="zh-CN" sz="2200" dirty="0">
                <a:latin typeface="Times New Roman" panose="02020603050405020304" pitchFamily="18" charset="0"/>
                <a:cs typeface="Times New Roman" panose="02020603050405020304" pitchFamily="18" charset="0"/>
              </a:rPr>
              <a:t>M2</a:t>
            </a:r>
            <a:r>
              <a:rPr lang="zh-CN" altLang="en-US" sz="2200" dirty="0">
                <a:latin typeface="Times New Roman" panose="02020603050405020304" pitchFamily="18" charset="0"/>
                <a:cs typeface="Times New Roman" panose="02020603050405020304" pitchFamily="18" charset="0"/>
              </a:rPr>
              <a:t>增速冲击对产出缺口的脉冲响应为正时，则表明宽松的数量型货币政策能够有效促进经济增长。通过对比价格型和数量型货币政策对经济增长的影响走势能够发现，两种类型货币政策对经济增长的调控效果呈现此消彼长的特征。接着，再分析价格型和数量型货币政策对通胀的政策效果能够发现，</a:t>
            </a:r>
            <a:r>
              <a:rPr lang="en-US" altLang="zh-CN" sz="2200" dirty="0">
                <a:latin typeface="Times New Roman" panose="02020603050405020304" pitchFamily="18" charset="0"/>
                <a:cs typeface="Times New Roman" panose="02020603050405020304" pitchFamily="18" charset="0"/>
              </a:rPr>
              <a:t>1996-2022</a:t>
            </a:r>
            <a:r>
              <a:rPr lang="zh-CN" altLang="en-US" sz="2200" dirty="0">
                <a:latin typeface="Times New Roman" panose="02020603050405020304" pitchFamily="18" charset="0"/>
                <a:cs typeface="Times New Roman" panose="02020603050405020304" pitchFamily="18" charset="0"/>
              </a:rPr>
              <a:t>年通胀对价格型货币政策冲击的脉冲响应整体为正，表明价格型货币政策调控通胀的效果并不显著。而通胀对数量型货币政策的脉冲响应也整体为正，表明宽松的数量型货币政策将导致通货膨胀上升，且其呈现下降的趋势，表明近年来数量型货币政策调节通胀的作用逐渐减弱。再对比图</a:t>
            </a:r>
            <a:r>
              <a:rPr lang="en-US" altLang="zh-CN" sz="2200" dirty="0">
                <a:latin typeface="Times New Roman" panose="02020603050405020304" pitchFamily="18" charset="0"/>
                <a:cs typeface="Times New Roman" panose="02020603050405020304" pitchFamily="18" charset="0"/>
              </a:rPr>
              <a:t>9-4</a:t>
            </a:r>
            <a:r>
              <a:rPr lang="zh-CN" altLang="en-US" sz="2200" dirty="0">
                <a:latin typeface="Times New Roman" panose="02020603050405020304" pitchFamily="18" charset="0"/>
                <a:cs typeface="Times New Roman" panose="02020603050405020304" pitchFamily="18" charset="0"/>
              </a:rPr>
              <a:t>短、中、长期的政策效果可知，总体来看，价格型和数量型货币政策的短期效果明显强于中长期。</a:t>
            </a:r>
            <a:endParaRPr sz="22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四、时变参数潜在门限向量自回归模型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时变参数因子增广型向量自回归模型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TVP-FAVAR模型的全称是时变参数的因子扩展向量自回归模型（Time Varying Parameter-Factor Augmented Vector Auto Regression Model）。</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Sims（1980）是最初提出向量自回归（VAR）模型的人，之后由学者扩充为因子扩展向量自回归（FAVAR）模型。</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FAVAR模型较经典的框架是由Bernanke，Boivin和 Eliase（2005，简称 BBE）建立。</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与VAR模型相比较，FAVAR模型的特点在于可以提取包含大量宏观经济信息的少数主成分因子并将这些因子加入到VAR模型中。</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TVP-FAVAR模型的介绍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69265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本节案例介绍中，采用</a:t>
            </a:r>
            <a:r>
              <a:rPr kumimoji="1" lang="en-US" altLang="zh-CN" sz="2200" dirty="0">
                <a:latin typeface="Times New Roman" panose="02020603050405020304" pitchFamily="18" charset="0"/>
                <a:ea typeface="+mn-ea"/>
                <a:cs typeface="Times New Roman" panose="02020603050405020304" pitchFamily="18" charset="0"/>
              </a:rPr>
              <a:t>时变参数的因子扩展向量自回归（TVP-FAFAR）模型对利率所产生的宏观经济形势影响进行实证分析。</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利用这一特点，在研究利率对宏观经济形势所产生的影响时可以避免对应变量中隐含的宏观经济信息对实证回归造成的干扰，从而使模型包含更多的经济信息，解释能力更强，同时还解决了由于变量过多造成的估计精度降低问题。</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相对于FAVAR模型来说，TVP-FAVAR模型是在FAVAR模型的基础上进行的动态因子扩展，其较为经典的框架由Koop和 Korobilis（2010）提出， 由于该模型的系数具有时变的特点，因此该模型能够更好地刻画变量之间脉冲影响的动态变化。</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959548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本节使用时变参数因子扩展型向量自回归模型（TVP-FAVAR）测算宏观经济形势，其表达式可写为：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70000"/>
              </a:lnSpc>
              <a:buNone/>
            </a:pPr>
            <a:r>
              <a:rPr kumimoji="1" lang="en-US" altLang="zh-CN" sz="2200" dirty="0">
                <a:latin typeface="+mn-lt"/>
                <a:ea typeface="+mn-ea"/>
                <a:sym typeface="+mn-ea"/>
              </a:rPr>
              <a:t> (4.1)</a:t>
            </a:r>
            <a:endParaRPr kumimoji="1" lang="zh-CN" altLang="en-US" sz="2200" dirty="0">
              <a:latin typeface="+mn-lt"/>
              <a:ea typeface="+mn-ea"/>
            </a:endParaRPr>
          </a:p>
          <a:p>
            <a:pPr marL="0" indent="0" algn="r" latinLnBrk="0">
              <a:lnSpc>
                <a:spcPct val="220000"/>
              </a:lnSpc>
              <a:buNone/>
            </a:pPr>
            <a:r>
              <a:rPr kumimoji="1" lang="en-US" altLang="zh-CN" sz="2200" dirty="0">
                <a:latin typeface="+mn-lt"/>
                <a:ea typeface="+mn-ea"/>
                <a:sym typeface="+mn-ea"/>
              </a:rPr>
              <a:t> (4.2)</a:t>
            </a:r>
            <a:endParaRPr kumimoji="1" lang="en-US" altLang="zh-CN" sz="2200" dirty="0">
              <a:latin typeface="+mn-lt"/>
              <a:ea typeface="+mn-ea"/>
              <a:sym typeface="+mn-ea"/>
            </a:endParaRPr>
          </a:p>
          <a:p>
            <a:pPr marL="0" indent="0">
              <a:lnSpc>
                <a:spcPct val="1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lang="en-US" altLang="zh-CN" sz="2200" dirty="0">
                <a:latin typeface="+mn-lt"/>
                <a:ea typeface="+mn-ea"/>
                <a:sym typeface="+mn-ea"/>
              </a:rPr>
              <a:t>其中，   为构建宏观经济形势的各指标组成的           维向量，   为潜在因子          维向量，    为可观测变量和构建宏观经济形势指数变量构成的           维向量，     为              阶     的因子载荷系数，    为            阶     的因子载荷矩阵，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endParaRPr kumimoji="1" lang="zh-CN" altLang="en-US" sz="2200" dirty="0">
              <a:latin typeface="+mn-lt"/>
              <a:ea typeface="+mn-ea"/>
              <a:sym typeface="+mn-ea"/>
            </a:endParaRPr>
          </a:p>
          <a:p>
            <a:pPr marL="0" indent="0">
              <a:lnSpc>
                <a:spcPct val="170000"/>
              </a:lnSpc>
              <a:buNone/>
            </a:pPr>
            <a:r>
              <a:rPr kumimoji="1" lang="en-US" altLang="zh-CN" sz="2200" dirty="0">
                <a:latin typeface="+mn-lt"/>
                <a:ea typeface="+mn-ea"/>
                <a:sym typeface="+mn-ea"/>
              </a:rPr>
              <a:t>                                                               </a:t>
            </a:r>
            <a:r>
              <a:rPr kumimoji="1" lang="zh-CN" altLang="en-US" sz="2200" dirty="0">
                <a:latin typeface="+mn-lt"/>
                <a:ea typeface="+mn-ea"/>
                <a:sym typeface="+mn-ea"/>
              </a:rPr>
              <a:t>。假设</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endParaRPr kumimoji="1" lang="zh-CN" altLang="en-US" sz="2200" dirty="0">
              <a:latin typeface="+mn-lt"/>
              <a:ea typeface="+mn-ea"/>
              <a:sym typeface="+mn-ea"/>
            </a:endParaRPr>
          </a:p>
          <a:p>
            <a:pPr marL="0" indent="0">
              <a:lnSpc>
                <a:spcPct val="170000"/>
              </a:lnSpc>
              <a:buNone/>
            </a:pPr>
            <a:r>
              <a:rPr kumimoji="1" lang="zh-CN" altLang="en-US" sz="2200" dirty="0">
                <a:latin typeface="+mn-lt"/>
                <a:ea typeface="+mn-ea"/>
                <a:sym typeface="+mn-ea"/>
              </a:rPr>
              <a:t> </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为</a:t>
            </a:r>
            <a:r>
              <a:rPr kumimoji="1" lang="en-US" altLang="zh-CN" sz="2200" dirty="0">
                <a:latin typeface="+mn-lt"/>
                <a:ea typeface="+mn-ea"/>
                <a:sym typeface="+mn-ea"/>
              </a:rPr>
              <a:t>                               阶时变系数矩阵。  </a:t>
            </a: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endParaRPr kumimoji="1" lang="zh-CN" altLang="en-US" sz="2200" dirty="0">
              <a:latin typeface="+mn-lt"/>
              <a:ea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806315" y="1701800"/>
          <a:ext cx="2574290" cy="481965"/>
        </p:xfrm>
        <a:graphic>
          <a:graphicData uri="http://schemas.openxmlformats.org/presentationml/2006/ole">
            <mc:AlternateContent xmlns:mc="http://schemas.openxmlformats.org/markup-compatibility/2006">
              <mc:Choice xmlns:v="urn:schemas-microsoft-com:vml" Requires="v">
                <p:oleObj spid="_x0000_s4" name="Equation" r:id="rId1" imgW="30480000" imgH="5791200" progId="Equation.DSMT4">
                  <p:embed/>
                </p:oleObj>
              </mc:Choice>
              <mc:Fallback>
                <p:oleObj name="Equation" r:id="rId1" imgW="30480000" imgH="5791200" progId="Equation.DSMT4">
                  <p:embed/>
                  <p:pic>
                    <p:nvPicPr>
                      <p:cNvPr id="0" name="图片 3075"/>
                      <p:cNvPicPr/>
                      <p:nvPr/>
                    </p:nvPicPr>
                    <p:blipFill>
                      <a:blip r:embed="rId2"/>
                      <a:stretch>
                        <a:fillRect/>
                      </a:stretch>
                    </p:blipFill>
                    <p:spPr>
                      <a:xfrm>
                        <a:off x="4806315" y="1701800"/>
                        <a:ext cx="2574290" cy="481965"/>
                      </a:xfrm>
                      <a:prstGeom prst="rect">
                        <a:avLst/>
                      </a:prstGeom>
                      <a:noFill/>
                      <a:ln w="38100">
                        <a:noFill/>
                        <a:miter/>
                      </a:ln>
                    </p:spPr>
                  </p:pic>
                </p:oleObj>
              </mc:Fallback>
            </mc:AlternateContent>
          </a:graphicData>
        </a:graphic>
      </p:graphicFrame>
      <p:graphicFrame>
        <p:nvGraphicFramePr>
          <p:cNvPr id="5" name="对象 -2147482223"/>
          <p:cNvGraphicFramePr>
            <a:graphicFrameLocks noChangeAspect="1"/>
          </p:cNvGraphicFramePr>
          <p:nvPr/>
        </p:nvGraphicFramePr>
        <p:xfrm>
          <a:off x="3950970" y="2205990"/>
          <a:ext cx="4284980" cy="863600"/>
        </p:xfrm>
        <a:graphic>
          <a:graphicData uri="http://schemas.openxmlformats.org/presentationml/2006/ole">
            <mc:AlternateContent xmlns:mc="http://schemas.openxmlformats.org/markup-compatibility/2006">
              <mc:Choice xmlns:v="urn:schemas-microsoft-com:vml" Requires="v">
                <p:oleObj spid="_x0000_s6" name="" r:id="rId3" imgW="2349500" imgH="482600" progId="Equation.DSMT4">
                  <p:embed/>
                </p:oleObj>
              </mc:Choice>
              <mc:Fallback>
                <p:oleObj name="" r:id="rId3" imgW="2349500" imgH="482600" progId="Equation.DSMT4">
                  <p:embed/>
                  <p:pic>
                    <p:nvPicPr>
                      <p:cNvPr id="0" name="图片 2"/>
                      <p:cNvPicPr/>
                      <p:nvPr/>
                    </p:nvPicPr>
                    <p:blipFill>
                      <a:blip r:embed="rId4"/>
                      <a:stretch>
                        <a:fillRect/>
                      </a:stretch>
                    </p:blipFill>
                    <p:spPr>
                      <a:xfrm>
                        <a:off x="3950970" y="2205990"/>
                        <a:ext cx="4284980" cy="863600"/>
                      </a:xfrm>
                      <a:prstGeom prst="rect">
                        <a:avLst/>
                      </a:prstGeom>
                      <a:noFill/>
                      <a:ln w="38100">
                        <a:noFill/>
                        <a:miter/>
                      </a:ln>
                    </p:spPr>
                  </p:pic>
                </p:oleObj>
              </mc:Fallback>
            </mc:AlternateContent>
          </a:graphicData>
        </a:graphic>
      </p:graphicFrame>
      <p:graphicFrame>
        <p:nvGraphicFramePr>
          <p:cNvPr id="7" name="对象 -2147482445"/>
          <p:cNvGraphicFramePr>
            <a:graphicFrameLocks noChangeAspect="1"/>
          </p:cNvGraphicFramePr>
          <p:nvPr/>
        </p:nvGraphicFramePr>
        <p:xfrm>
          <a:off x="1196975" y="3430270"/>
          <a:ext cx="311754" cy="468000"/>
        </p:xfrm>
        <a:graphic>
          <a:graphicData uri="http://schemas.openxmlformats.org/presentationml/2006/ole">
            <mc:AlternateContent xmlns:mc="http://schemas.openxmlformats.org/markup-compatibility/2006">
              <mc:Choice xmlns:v="urn:schemas-microsoft-com:vml" Requires="v">
                <p:oleObj spid="_x0000_s8" name="" r:id="rId5" imgW="152400" imgH="228600" progId="Equation.DSMT4">
                  <p:embed/>
                </p:oleObj>
              </mc:Choice>
              <mc:Fallback>
                <p:oleObj name="" r:id="rId5" imgW="152400" imgH="228600" progId="Equation.DSMT4">
                  <p:embed/>
                  <p:pic>
                    <p:nvPicPr>
                      <p:cNvPr id="0" name="图片 3"/>
                      <p:cNvPicPr/>
                      <p:nvPr/>
                    </p:nvPicPr>
                    <p:blipFill>
                      <a:blip r:embed="rId6"/>
                      <a:stretch>
                        <a:fillRect/>
                      </a:stretch>
                    </p:blipFill>
                    <p:spPr>
                      <a:xfrm>
                        <a:off x="1196975" y="3430270"/>
                        <a:ext cx="311754" cy="468000"/>
                      </a:xfrm>
                      <a:prstGeom prst="rect">
                        <a:avLst/>
                      </a:prstGeom>
                      <a:noFill/>
                      <a:ln w="38100">
                        <a:noFill/>
                        <a:miter/>
                      </a:ln>
                    </p:spPr>
                  </p:pic>
                </p:oleObj>
              </mc:Fallback>
            </mc:AlternateContent>
          </a:graphicData>
        </a:graphic>
      </p:graphicFrame>
      <p:graphicFrame>
        <p:nvGraphicFramePr>
          <p:cNvPr id="10" name="对象 -2147482444"/>
          <p:cNvGraphicFramePr>
            <a:graphicFrameLocks noChangeAspect="1"/>
          </p:cNvGraphicFramePr>
          <p:nvPr/>
        </p:nvGraphicFramePr>
        <p:xfrm>
          <a:off x="5949950" y="3514725"/>
          <a:ext cx="671949" cy="360000"/>
        </p:xfrm>
        <a:graphic>
          <a:graphicData uri="http://schemas.openxmlformats.org/presentationml/2006/ole">
            <mc:AlternateContent xmlns:mc="http://schemas.openxmlformats.org/markup-compatibility/2006">
              <mc:Choice xmlns:v="urn:schemas-microsoft-com:vml" Requires="v">
                <p:oleObj spid="_x0000_s11" name="" r:id="rId7" imgW="342900" imgH="177800" progId="Equation.DSMT4">
                  <p:embed/>
                </p:oleObj>
              </mc:Choice>
              <mc:Fallback>
                <p:oleObj name="" r:id="rId7" imgW="342900" imgH="177800" progId="Equation.DSMT4">
                  <p:embed/>
                  <p:pic>
                    <p:nvPicPr>
                      <p:cNvPr id="0" name="图片 4"/>
                      <p:cNvPicPr/>
                      <p:nvPr/>
                    </p:nvPicPr>
                    <p:blipFill>
                      <a:blip r:embed="rId8"/>
                      <a:stretch>
                        <a:fillRect/>
                      </a:stretch>
                    </p:blipFill>
                    <p:spPr>
                      <a:xfrm>
                        <a:off x="5949950" y="3514725"/>
                        <a:ext cx="671949" cy="360000"/>
                      </a:xfrm>
                      <a:prstGeom prst="rect">
                        <a:avLst/>
                      </a:prstGeom>
                      <a:noFill/>
                      <a:ln w="38100">
                        <a:noFill/>
                        <a:miter/>
                      </a:ln>
                    </p:spPr>
                  </p:pic>
                </p:oleObj>
              </mc:Fallback>
            </mc:AlternateContent>
          </a:graphicData>
        </a:graphic>
      </p:graphicFrame>
      <p:graphicFrame>
        <p:nvGraphicFramePr>
          <p:cNvPr id="12" name="对象 -2147482443"/>
          <p:cNvGraphicFramePr>
            <a:graphicFrameLocks noChangeAspect="1"/>
          </p:cNvGraphicFramePr>
          <p:nvPr/>
        </p:nvGraphicFramePr>
        <p:xfrm>
          <a:off x="7677150" y="3445510"/>
          <a:ext cx="287535" cy="432000"/>
        </p:xfrm>
        <a:graphic>
          <a:graphicData uri="http://schemas.openxmlformats.org/presentationml/2006/ole">
            <mc:AlternateContent xmlns:mc="http://schemas.openxmlformats.org/markup-compatibility/2006">
              <mc:Choice xmlns:v="urn:schemas-microsoft-com:vml" Requires="v">
                <p:oleObj spid="_x0000_s13" name="" r:id="rId9" imgW="152400" imgH="228600" progId="Equation.DSMT4">
                  <p:embed/>
                </p:oleObj>
              </mc:Choice>
              <mc:Fallback>
                <p:oleObj name="" r:id="rId9" imgW="152400" imgH="228600" progId="Equation.DSMT4">
                  <p:embed/>
                  <p:pic>
                    <p:nvPicPr>
                      <p:cNvPr id="0" name="图片 5"/>
                      <p:cNvPicPr/>
                      <p:nvPr/>
                    </p:nvPicPr>
                    <p:blipFill>
                      <a:blip r:embed="rId10"/>
                      <a:stretch>
                        <a:fillRect/>
                      </a:stretch>
                    </p:blipFill>
                    <p:spPr>
                      <a:xfrm>
                        <a:off x="7677150" y="3445510"/>
                        <a:ext cx="287535" cy="432000"/>
                      </a:xfrm>
                      <a:prstGeom prst="rect">
                        <a:avLst/>
                      </a:prstGeom>
                      <a:noFill/>
                      <a:ln w="38100">
                        <a:noFill/>
                        <a:miter/>
                      </a:ln>
                    </p:spPr>
                  </p:pic>
                </p:oleObj>
              </mc:Fallback>
            </mc:AlternateContent>
          </a:graphicData>
        </a:graphic>
      </p:graphicFrame>
      <p:graphicFrame>
        <p:nvGraphicFramePr>
          <p:cNvPr id="14" name="对象 -2147482442"/>
          <p:cNvGraphicFramePr>
            <a:graphicFrameLocks noChangeAspect="1"/>
          </p:cNvGraphicFramePr>
          <p:nvPr/>
        </p:nvGraphicFramePr>
        <p:xfrm>
          <a:off x="9333548" y="3514408"/>
          <a:ext cx="677223" cy="324000"/>
        </p:xfrm>
        <a:graphic>
          <a:graphicData uri="http://schemas.openxmlformats.org/presentationml/2006/ole">
            <mc:AlternateContent xmlns:mc="http://schemas.openxmlformats.org/markup-compatibility/2006">
              <mc:Choice xmlns:v="urn:schemas-microsoft-com:vml" Requires="v">
                <p:oleObj spid="_x0000_s15" name="" r:id="rId11" imgW="342900" imgH="165100" progId="Equation.DSMT4">
                  <p:embed/>
                </p:oleObj>
              </mc:Choice>
              <mc:Fallback>
                <p:oleObj name="" r:id="rId11" imgW="342900" imgH="165100" progId="Equation.DSMT4">
                  <p:embed/>
                  <p:pic>
                    <p:nvPicPr>
                      <p:cNvPr id="0" name="图片 6"/>
                      <p:cNvPicPr/>
                      <p:nvPr/>
                    </p:nvPicPr>
                    <p:blipFill>
                      <a:blip r:embed="rId12"/>
                      <a:stretch>
                        <a:fillRect/>
                      </a:stretch>
                    </p:blipFill>
                    <p:spPr>
                      <a:xfrm>
                        <a:off x="9333548" y="3514408"/>
                        <a:ext cx="677223" cy="324000"/>
                      </a:xfrm>
                      <a:prstGeom prst="rect">
                        <a:avLst/>
                      </a:prstGeom>
                      <a:noFill/>
                      <a:ln w="38100">
                        <a:noFill/>
                        <a:miter/>
                      </a:ln>
                    </p:spPr>
                  </p:pic>
                </p:oleObj>
              </mc:Fallback>
            </mc:AlternateContent>
          </a:graphicData>
        </a:graphic>
      </p:graphicFrame>
      <p:graphicFrame>
        <p:nvGraphicFramePr>
          <p:cNvPr id="16" name="对象 -2147482441"/>
          <p:cNvGraphicFramePr>
            <a:graphicFrameLocks noChangeAspect="1"/>
          </p:cNvGraphicFramePr>
          <p:nvPr/>
        </p:nvGraphicFramePr>
        <p:xfrm>
          <a:off x="11061383" y="3423920"/>
          <a:ext cx="331500" cy="468000"/>
        </p:xfrm>
        <a:graphic>
          <a:graphicData uri="http://schemas.openxmlformats.org/presentationml/2006/ole">
            <mc:AlternateContent xmlns:mc="http://schemas.openxmlformats.org/markup-compatibility/2006">
              <mc:Choice xmlns:v="urn:schemas-microsoft-com:vml" Requires="v">
                <p:oleObj spid="_x0000_s17" name="" r:id="rId13" imgW="165100" imgH="228600" progId="Equation.DSMT4">
                  <p:embed/>
                </p:oleObj>
              </mc:Choice>
              <mc:Fallback>
                <p:oleObj name="" r:id="rId13" imgW="165100" imgH="228600" progId="Equation.DSMT4">
                  <p:embed/>
                  <p:pic>
                    <p:nvPicPr>
                      <p:cNvPr id="0" name="图片 7"/>
                      <p:cNvPicPr/>
                      <p:nvPr/>
                    </p:nvPicPr>
                    <p:blipFill>
                      <a:blip r:embed="rId14"/>
                      <a:stretch>
                        <a:fillRect/>
                      </a:stretch>
                    </p:blipFill>
                    <p:spPr>
                      <a:xfrm>
                        <a:off x="11061383" y="3423920"/>
                        <a:ext cx="331500" cy="468000"/>
                      </a:xfrm>
                      <a:prstGeom prst="rect">
                        <a:avLst/>
                      </a:prstGeom>
                      <a:noFill/>
                      <a:ln w="38100">
                        <a:noFill/>
                        <a:miter/>
                      </a:ln>
                    </p:spPr>
                  </p:pic>
                </p:oleObj>
              </mc:Fallback>
            </mc:AlternateContent>
          </a:graphicData>
        </a:graphic>
      </p:graphicFrame>
      <p:graphicFrame>
        <p:nvGraphicFramePr>
          <p:cNvPr id="18" name="对象 -2147482440"/>
          <p:cNvGraphicFramePr>
            <a:graphicFrameLocks noChangeAspect="1"/>
          </p:cNvGraphicFramePr>
          <p:nvPr/>
        </p:nvGraphicFramePr>
        <p:xfrm>
          <a:off x="6379845" y="4078288"/>
          <a:ext cx="620047" cy="324000"/>
        </p:xfrm>
        <a:graphic>
          <a:graphicData uri="http://schemas.openxmlformats.org/presentationml/2006/ole">
            <mc:AlternateContent xmlns:mc="http://schemas.openxmlformats.org/markup-compatibility/2006">
              <mc:Choice xmlns:v="urn:schemas-microsoft-com:vml" Requires="v">
                <p:oleObj spid="_x0000_s19" name="" r:id="rId15" imgW="304800" imgH="165100" progId="Equation.DSMT4">
                  <p:embed/>
                </p:oleObj>
              </mc:Choice>
              <mc:Fallback>
                <p:oleObj name="" r:id="rId15" imgW="304800" imgH="165100" progId="Equation.DSMT4">
                  <p:embed/>
                  <p:pic>
                    <p:nvPicPr>
                      <p:cNvPr id="0" name="图片 9"/>
                      <p:cNvPicPr/>
                      <p:nvPr/>
                    </p:nvPicPr>
                    <p:blipFill>
                      <a:blip r:embed="rId16"/>
                      <a:stretch>
                        <a:fillRect/>
                      </a:stretch>
                    </p:blipFill>
                    <p:spPr>
                      <a:xfrm>
                        <a:off x="6379845" y="4078288"/>
                        <a:ext cx="620047" cy="324000"/>
                      </a:xfrm>
                      <a:prstGeom prst="rect">
                        <a:avLst/>
                      </a:prstGeom>
                      <a:noFill/>
                      <a:ln w="38100">
                        <a:noFill/>
                        <a:miter/>
                      </a:ln>
                    </p:spPr>
                  </p:pic>
                </p:oleObj>
              </mc:Fallback>
            </mc:AlternateContent>
          </a:graphicData>
        </a:graphic>
      </p:graphicFrame>
      <p:graphicFrame>
        <p:nvGraphicFramePr>
          <p:cNvPr id="20" name="对象 -2147482439"/>
          <p:cNvGraphicFramePr>
            <a:graphicFrameLocks noChangeAspect="1"/>
          </p:cNvGraphicFramePr>
          <p:nvPr/>
        </p:nvGraphicFramePr>
        <p:xfrm>
          <a:off x="8009255" y="4006215"/>
          <a:ext cx="434571" cy="396000"/>
        </p:xfrm>
        <a:graphic>
          <a:graphicData uri="http://schemas.openxmlformats.org/presentationml/2006/ole">
            <mc:AlternateContent xmlns:mc="http://schemas.openxmlformats.org/markup-compatibility/2006">
              <mc:Choice xmlns:v="urn:schemas-microsoft-com:vml" Requires="v">
                <p:oleObj spid="_x0000_s21" name="" r:id="rId17" imgW="215900" imgH="190500" progId="Equation.DSMT4">
                  <p:embed/>
                </p:oleObj>
              </mc:Choice>
              <mc:Fallback>
                <p:oleObj name="" r:id="rId17" imgW="215900" imgH="190500" progId="Equation.DSMT4">
                  <p:embed/>
                  <p:pic>
                    <p:nvPicPr>
                      <p:cNvPr id="0" name="图片 10"/>
                      <p:cNvPicPr/>
                      <p:nvPr/>
                    </p:nvPicPr>
                    <p:blipFill>
                      <a:blip r:embed="rId18"/>
                      <a:stretch>
                        <a:fillRect/>
                      </a:stretch>
                    </p:blipFill>
                    <p:spPr>
                      <a:xfrm>
                        <a:off x="8009255" y="4006215"/>
                        <a:ext cx="434571" cy="396000"/>
                      </a:xfrm>
                      <a:prstGeom prst="rect">
                        <a:avLst/>
                      </a:prstGeom>
                      <a:noFill/>
                      <a:ln w="38100">
                        <a:noFill/>
                        <a:miter/>
                      </a:ln>
                    </p:spPr>
                  </p:pic>
                </p:oleObj>
              </mc:Fallback>
            </mc:AlternateContent>
          </a:graphicData>
        </a:graphic>
      </p:graphicFrame>
      <p:graphicFrame>
        <p:nvGraphicFramePr>
          <p:cNvPr id="22" name="对象 -2147482438"/>
          <p:cNvGraphicFramePr>
            <a:graphicFrameLocks noChangeAspect="1"/>
          </p:cNvGraphicFramePr>
          <p:nvPr/>
        </p:nvGraphicFramePr>
        <p:xfrm>
          <a:off x="8789670" y="4078288"/>
          <a:ext cx="843789" cy="360000"/>
        </p:xfrm>
        <a:graphic>
          <a:graphicData uri="http://schemas.openxmlformats.org/presentationml/2006/ole">
            <mc:AlternateContent xmlns:mc="http://schemas.openxmlformats.org/markup-compatibility/2006">
              <mc:Choice xmlns:v="urn:schemas-microsoft-com:vml" Requires="v">
                <p:oleObj spid="_x0000_s23" name="" r:id="rId19" imgW="419100" imgH="177800" progId="Equation.DSMT4">
                  <p:embed/>
                </p:oleObj>
              </mc:Choice>
              <mc:Fallback>
                <p:oleObj name="" r:id="rId19" imgW="419100" imgH="177800" progId="Equation.DSMT4">
                  <p:embed/>
                  <p:pic>
                    <p:nvPicPr>
                      <p:cNvPr id="0" name="图片 11"/>
                      <p:cNvPicPr/>
                      <p:nvPr/>
                    </p:nvPicPr>
                    <p:blipFill>
                      <a:blip r:embed="rId20"/>
                      <a:stretch>
                        <a:fillRect/>
                      </a:stretch>
                    </p:blipFill>
                    <p:spPr>
                      <a:xfrm>
                        <a:off x="8789670" y="4078288"/>
                        <a:ext cx="843789" cy="360000"/>
                      </a:xfrm>
                      <a:prstGeom prst="rect">
                        <a:avLst/>
                      </a:prstGeom>
                      <a:noFill/>
                      <a:ln w="38100">
                        <a:noFill/>
                        <a:miter/>
                      </a:ln>
                    </p:spPr>
                  </p:pic>
                </p:oleObj>
              </mc:Fallback>
            </mc:AlternateContent>
          </a:graphicData>
        </a:graphic>
      </p:graphicFrame>
      <p:graphicFrame>
        <p:nvGraphicFramePr>
          <p:cNvPr id="24" name="对象 -2147482443"/>
          <p:cNvGraphicFramePr>
            <a:graphicFrameLocks noChangeAspect="1"/>
          </p:cNvGraphicFramePr>
          <p:nvPr/>
        </p:nvGraphicFramePr>
        <p:xfrm>
          <a:off x="9909175" y="4009390"/>
          <a:ext cx="287535" cy="432000"/>
        </p:xfrm>
        <a:graphic>
          <a:graphicData uri="http://schemas.openxmlformats.org/presentationml/2006/ole">
            <mc:AlternateContent xmlns:mc="http://schemas.openxmlformats.org/markup-compatibility/2006">
              <mc:Choice xmlns:v="urn:schemas-microsoft-com:vml" Requires="v">
                <p:oleObj spid="_x0000_s25" name="" r:id="rId21" imgW="152400" imgH="228600" progId="Equation.DSMT4">
                  <p:embed/>
                </p:oleObj>
              </mc:Choice>
              <mc:Fallback>
                <p:oleObj name="" r:id="rId21" imgW="152400" imgH="228600" progId="Equation.DSMT4">
                  <p:embed/>
                  <p:pic>
                    <p:nvPicPr>
                      <p:cNvPr id="0" name="图片 5"/>
                      <p:cNvPicPr/>
                      <p:nvPr/>
                    </p:nvPicPr>
                    <p:blipFill>
                      <a:blip r:embed="rId10"/>
                      <a:stretch>
                        <a:fillRect/>
                      </a:stretch>
                    </p:blipFill>
                    <p:spPr>
                      <a:xfrm>
                        <a:off x="9909175" y="4009390"/>
                        <a:ext cx="287535" cy="432000"/>
                      </a:xfrm>
                      <a:prstGeom prst="rect">
                        <a:avLst/>
                      </a:prstGeom>
                      <a:noFill/>
                      <a:ln w="38100">
                        <a:noFill/>
                        <a:miter/>
                      </a:ln>
                    </p:spPr>
                  </p:pic>
                </p:oleObj>
              </mc:Fallback>
            </mc:AlternateContent>
          </a:graphicData>
        </a:graphic>
      </p:graphicFrame>
      <p:graphicFrame>
        <p:nvGraphicFramePr>
          <p:cNvPr id="26" name="对象 -2147482436"/>
          <p:cNvGraphicFramePr>
            <a:graphicFrameLocks noChangeAspect="1"/>
          </p:cNvGraphicFramePr>
          <p:nvPr/>
        </p:nvGraphicFramePr>
        <p:xfrm>
          <a:off x="1194435" y="4582160"/>
          <a:ext cx="396000" cy="396000"/>
        </p:xfrm>
        <a:graphic>
          <a:graphicData uri="http://schemas.openxmlformats.org/presentationml/2006/ole">
            <mc:AlternateContent xmlns:mc="http://schemas.openxmlformats.org/markup-compatibility/2006">
              <mc:Choice xmlns:v="urn:schemas-microsoft-com:vml" Requires="v">
                <p:oleObj spid="_x0000_s27" name="" r:id="rId22" imgW="203200" imgH="190500" progId="Equation.DSMT4">
                  <p:embed/>
                </p:oleObj>
              </mc:Choice>
              <mc:Fallback>
                <p:oleObj name="" r:id="rId22" imgW="203200" imgH="190500" progId="Equation.DSMT4">
                  <p:embed/>
                  <p:pic>
                    <p:nvPicPr>
                      <p:cNvPr id="0" name="图片 14"/>
                      <p:cNvPicPr/>
                      <p:nvPr/>
                    </p:nvPicPr>
                    <p:blipFill>
                      <a:blip r:embed="rId23"/>
                      <a:stretch>
                        <a:fillRect/>
                      </a:stretch>
                    </p:blipFill>
                    <p:spPr>
                      <a:xfrm>
                        <a:off x="1194435" y="4582160"/>
                        <a:ext cx="396000" cy="396000"/>
                      </a:xfrm>
                      <a:prstGeom prst="rect">
                        <a:avLst/>
                      </a:prstGeom>
                      <a:noFill/>
                      <a:ln w="38100">
                        <a:noFill/>
                        <a:miter/>
                      </a:ln>
                    </p:spPr>
                  </p:pic>
                </p:oleObj>
              </mc:Fallback>
            </mc:AlternateContent>
          </a:graphicData>
        </a:graphic>
      </p:graphicFrame>
      <p:graphicFrame>
        <p:nvGraphicFramePr>
          <p:cNvPr id="28" name="对象 -2147482435"/>
          <p:cNvGraphicFramePr>
            <a:graphicFrameLocks noChangeAspect="1"/>
          </p:cNvGraphicFramePr>
          <p:nvPr/>
        </p:nvGraphicFramePr>
        <p:xfrm>
          <a:off x="1842770" y="4654233"/>
          <a:ext cx="757895" cy="360000"/>
        </p:xfrm>
        <a:graphic>
          <a:graphicData uri="http://schemas.openxmlformats.org/presentationml/2006/ole">
            <mc:AlternateContent xmlns:mc="http://schemas.openxmlformats.org/markup-compatibility/2006">
              <mc:Choice xmlns:v="urn:schemas-microsoft-com:vml" Requires="v">
                <p:oleObj spid="_x0000_s29" name="" r:id="rId24" imgW="380365" imgH="177800" progId="Equation.DSMT4">
                  <p:embed/>
                </p:oleObj>
              </mc:Choice>
              <mc:Fallback>
                <p:oleObj name="" r:id="rId24" imgW="380365" imgH="177800" progId="Equation.DSMT4">
                  <p:embed/>
                  <p:pic>
                    <p:nvPicPr>
                      <p:cNvPr id="0" name="图片 15"/>
                      <p:cNvPicPr/>
                      <p:nvPr/>
                    </p:nvPicPr>
                    <p:blipFill>
                      <a:blip r:embed="rId25"/>
                      <a:stretch>
                        <a:fillRect/>
                      </a:stretch>
                    </p:blipFill>
                    <p:spPr>
                      <a:xfrm>
                        <a:off x="1842770" y="4654233"/>
                        <a:ext cx="757895" cy="360000"/>
                      </a:xfrm>
                      <a:prstGeom prst="rect">
                        <a:avLst/>
                      </a:prstGeom>
                      <a:noFill/>
                      <a:ln w="38100">
                        <a:noFill/>
                        <a:miter/>
                      </a:ln>
                    </p:spPr>
                  </p:pic>
                </p:oleObj>
              </mc:Fallback>
            </mc:AlternateContent>
          </a:graphicData>
        </a:graphic>
      </p:graphicFrame>
      <p:graphicFrame>
        <p:nvGraphicFramePr>
          <p:cNvPr id="30" name="对象 -2147482441"/>
          <p:cNvGraphicFramePr>
            <a:graphicFrameLocks noChangeAspect="1"/>
          </p:cNvGraphicFramePr>
          <p:nvPr/>
        </p:nvGraphicFramePr>
        <p:xfrm>
          <a:off x="2852738" y="4582160"/>
          <a:ext cx="331500" cy="468000"/>
        </p:xfrm>
        <a:graphic>
          <a:graphicData uri="http://schemas.openxmlformats.org/presentationml/2006/ole">
            <mc:AlternateContent xmlns:mc="http://schemas.openxmlformats.org/markup-compatibility/2006">
              <mc:Choice xmlns:v="urn:schemas-microsoft-com:vml" Requires="v">
                <p:oleObj spid="_x0000_s31" name="" r:id="rId26" imgW="165100" imgH="228600" progId="Equation.DSMT4">
                  <p:embed/>
                </p:oleObj>
              </mc:Choice>
              <mc:Fallback>
                <p:oleObj name="" r:id="rId26" imgW="165100" imgH="228600" progId="Equation.DSMT4">
                  <p:embed/>
                  <p:pic>
                    <p:nvPicPr>
                      <p:cNvPr id="0" name="图片 7"/>
                      <p:cNvPicPr/>
                      <p:nvPr/>
                    </p:nvPicPr>
                    <p:blipFill>
                      <a:blip r:embed="rId14"/>
                      <a:stretch>
                        <a:fillRect/>
                      </a:stretch>
                    </p:blipFill>
                    <p:spPr>
                      <a:xfrm>
                        <a:off x="2852738" y="4582160"/>
                        <a:ext cx="331500" cy="468000"/>
                      </a:xfrm>
                      <a:prstGeom prst="rect">
                        <a:avLst/>
                      </a:prstGeom>
                      <a:noFill/>
                      <a:ln w="38100">
                        <a:noFill/>
                        <a:miter/>
                      </a:ln>
                    </p:spPr>
                  </p:pic>
                </p:oleObj>
              </mc:Fallback>
            </mc:AlternateContent>
          </a:graphicData>
        </a:graphic>
      </p:graphicFrame>
      <p:graphicFrame>
        <p:nvGraphicFramePr>
          <p:cNvPr id="32" name="对象 -2147482433"/>
          <p:cNvGraphicFramePr>
            <a:graphicFrameLocks noChangeAspect="1"/>
          </p:cNvGraphicFramePr>
          <p:nvPr/>
        </p:nvGraphicFramePr>
        <p:xfrm>
          <a:off x="5301615" y="4608083"/>
          <a:ext cx="1392632" cy="378000"/>
        </p:xfrm>
        <a:graphic>
          <a:graphicData uri="http://schemas.openxmlformats.org/presentationml/2006/ole">
            <mc:AlternateContent xmlns:mc="http://schemas.openxmlformats.org/markup-compatibility/2006">
              <mc:Choice xmlns:v="urn:schemas-microsoft-com:vml" Requires="v">
                <p:oleObj spid="_x0000_s33" name="" r:id="rId27" imgW="672465" imgH="177800" progId="Equation.DSMT4">
                  <p:embed/>
                </p:oleObj>
              </mc:Choice>
              <mc:Fallback>
                <p:oleObj name="" r:id="rId27" imgW="672465" imgH="177800" progId="Equation.DSMT4">
                  <p:embed/>
                  <p:pic>
                    <p:nvPicPr>
                      <p:cNvPr id="0" name="图片 18"/>
                      <p:cNvPicPr/>
                      <p:nvPr/>
                    </p:nvPicPr>
                    <p:blipFill>
                      <a:blip r:embed="rId28"/>
                      <a:stretch>
                        <a:fillRect/>
                      </a:stretch>
                    </p:blipFill>
                    <p:spPr>
                      <a:xfrm>
                        <a:off x="5301615" y="4608083"/>
                        <a:ext cx="1392632" cy="378000"/>
                      </a:xfrm>
                      <a:prstGeom prst="rect">
                        <a:avLst/>
                      </a:prstGeom>
                      <a:noFill/>
                      <a:ln w="38100">
                        <a:noFill/>
                        <a:miter/>
                      </a:ln>
                    </p:spPr>
                  </p:pic>
                </p:oleObj>
              </mc:Fallback>
            </mc:AlternateContent>
          </a:graphicData>
        </a:graphic>
      </p:graphicFrame>
      <p:graphicFrame>
        <p:nvGraphicFramePr>
          <p:cNvPr id="34" name="对象 -2147482432"/>
          <p:cNvGraphicFramePr>
            <a:graphicFrameLocks noChangeAspect="1"/>
          </p:cNvGraphicFramePr>
          <p:nvPr/>
        </p:nvGraphicFramePr>
        <p:xfrm>
          <a:off x="6851650" y="4564673"/>
          <a:ext cx="1591945" cy="464820"/>
        </p:xfrm>
        <a:graphic>
          <a:graphicData uri="http://schemas.openxmlformats.org/presentationml/2006/ole">
            <mc:AlternateContent xmlns:mc="http://schemas.openxmlformats.org/markup-compatibility/2006">
              <mc:Choice xmlns:v="urn:schemas-microsoft-com:vml" Requires="v">
                <p:oleObj spid="_x0000_s35" name="" r:id="rId29" imgW="837565" imgH="254000" progId="Equation.DSMT4">
                  <p:embed/>
                </p:oleObj>
              </mc:Choice>
              <mc:Fallback>
                <p:oleObj name="" r:id="rId29" imgW="837565" imgH="254000" progId="Equation.DSMT4">
                  <p:embed/>
                  <p:pic>
                    <p:nvPicPr>
                      <p:cNvPr id="0" name="图片 19"/>
                      <p:cNvPicPr/>
                      <p:nvPr/>
                    </p:nvPicPr>
                    <p:blipFill>
                      <a:blip r:embed="rId30"/>
                      <a:stretch>
                        <a:fillRect/>
                      </a:stretch>
                    </p:blipFill>
                    <p:spPr>
                      <a:xfrm>
                        <a:off x="6851650" y="4564673"/>
                        <a:ext cx="1591945" cy="464820"/>
                      </a:xfrm>
                      <a:prstGeom prst="rect">
                        <a:avLst/>
                      </a:prstGeom>
                      <a:noFill/>
                      <a:ln w="38100">
                        <a:noFill/>
                        <a:miter/>
                      </a:ln>
                    </p:spPr>
                  </p:pic>
                </p:oleObj>
              </mc:Fallback>
            </mc:AlternateContent>
          </a:graphicData>
        </a:graphic>
      </p:graphicFrame>
      <p:graphicFrame>
        <p:nvGraphicFramePr>
          <p:cNvPr id="36" name="对象 -2147482431"/>
          <p:cNvGraphicFramePr>
            <a:graphicFrameLocks noChangeAspect="1"/>
          </p:cNvGraphicFramePr>
          <p:nvPr/>
        </p:nvGraphicFramePr>
        <p:xfrm>
          <a:off x="8685530" y="4566896"/>
          <a:ext cx="1663700" cy="460375"/>
        </p:xfrm>
        <a:graphic>
          <a:graphicData uri="http://schemas.openxmlformats.org/presentationml/2006/ole">
            <mc:AlternateContent xmlns:mc="http://schemas.openxmlformats.org/markup-compatibility/2006">
              <mc:Choice xmlns:v="urn:schemas-microsoft-com:vml" Requires="v">
                <p:oleObj spid="_x0000_s37" name="" r:id="rId31" imgW="901700" imgH="254000" progId="Equation.DSMT4">
                  <p:embed/>
                </p:oleObj>
              </mc:Choice>
              <mc:Fallback>
                <p:oleObj name="" r:id="rId31" imgW="901700" imgH="254000" progId="Equation.DSMT4">
                  <p:embed/>
                  <p:pic>
                    <p:nvPicPr>
                      <p:cNvPr id="0" name="图片 20"/>
                      <p:cNvPicPr/>
                      <p:nvPr/>
                    </p:nvPicPr>
                    <p:blipFill>
                      <a:blip r:embed="rId32"/>
                      <a:stretch>
                        <a:fillRect/>
                      </a:stretch>
                    </p:blipFill>
                    <p:spPr>
                      <a:xfrm>
                        <a:off x="8685530" y="4566896"/>
                        <a:ext cx="1663700" cy="460375"/>
                      </a:xfrm>
                      <a:prstGeom prst="rect">
                        <a:avLst/>
                      </a:prstGeom>
                      <a:noFill/>
                      <a:ln w="38100">
                        <a:noFill/>
                        <a:miter/>
                      </a:ln>
                    </p:spPr>
                  </p:pic>
                </p:oleObj>
              </mc:Fallback>
            </mc:AlternateContent>
          </a:graphicData>
        </a:graphic>
      </p:graphicFrame>
      <p:graphicFrame>
        <p:nvGraphicFramePr>
          <p:cNvPr id="38" name="对象 -2147482430"/>
          <p:cNvGraphicFramePr>
            <a:graphicFrameLocks noChangeAspect="1"/>
          </p:cNvGraphicFramePr>
          <p:nvPr/>
        </p:nvGraphicFramePr>
        <p:xfrm>
          <a:off x="476885" y="5158105"/>
          <a:ext cx="3619500" cy="454660"/>
        </p:xfrm>
        <a:graphic>
          <a:graphicData uri="http://schemas.openxmlformats.org/presentationml/2006/ole">
            <mc:AlternateContent xmlns:mc="http://schemas.openxmlformats.org/markup-compatibility/2006">
              <mc:Choice xmlns:v="urn:schemas-microsoft-com:vml" Requires="v">
                <p:oleObj spid="_x0000_s39" name="" r:id="rId33" imgW="1968500" imgH="254000" progId="Equation.DSMT4">
                  <p:embed/>
                </p:oleObj>
              </mc:Choice>
              <mc:Fallback>
                <p:oleObj name="" r:id="rId33" imgW="1968500" imgH="254000" progId="Equation.DSMT4">
                  <p:embed/>
                  <p:pic>
                    <p:nvPicPr>
                      <p:cNvPr id="0" name="图片 21"/>
                      <p:cNvPicPr/>
                      <p:nvPr/>
                    </p:nvPicPr>
                    <p:blipFill>
                      <a:blip r:embed="rId34"/>
                      <a:stretch>
                        <a:fillRect/>
                      </a:stretch>
                    </p:blipFill>
                    <p:spPr>
                      <a:xfrm>
                        <a:off x="476885" y="5158105"/>
                        <a:ext cx="3619500" cy="454660"/>
                      </a:xfrm>
                      <a:prstGeom prst="rect">
                        <a:avLst/>
                      </a:prstGeom>
                      <a:noFill/>
                      <a:ln w="38100">
                        <a:noFill/>
                        <a:miter/>
                      </a:ln>
                    </p:spPr>
                  </p:pic>
                </p:oleObj>
              </mc:Fallback>
            </mc:AlternateContent>
          </a:graphicData>
        </a:graphic>
      </p:graphicFrame>
      <p:graphicFrame>
        <p:nvGraphicFramePr>
          <p:cNvPr id="40" name="对象 -2147482429"/>
          <p:cNvGraphicFramePr>
            <a:graphicFrameLocks noChangeAspect="1"/>
          </p:cNvGraphicFramePr>
          <p:nvPr/>
        </p:nvGraphicFramePr>
        <p:xfrm>
          <a:off x="4940935" y="5186680"/>
          <a:ext cx="1447165" cy="529590"/>
        </p:xfrm>
        <a:graphic>
          <a:graphicData uri="http://schemas.openxmlformats.org/presentationml/2006/ole">
            <mc:AlternateContent xmlns:mc="http://schemas.openxmlformats.org/markup-compatibility/2006">
              <mc:Choice xmlns:v="urn:schemas-microsoft-com:vml" Requires="v">
                <p:oleObj spid="_x0000_s41" name="" r:id="rId35" imgW="787400" imgH="279400" progId="Equation.DSMT4">
                  <p:embed/>
                </p:oleObj>
              </mc:Choice>
              <mc:Fallback>
                <p:oleObj name="" r:id="rId35" imgW="787400" imgH="279400" progId="Equation.DSMT4">
                  <p:embed/>
                  <p:pic>
                    <p:nvPicPr>
                      <p:cNvPr id="0" name="图片 22"/>
                      <p:cNvPicPr/>
                      <p:nvPr/>
                    </p:nvPicPr>
                    <p:blipFill>
                      <a:blip r:embed="rId36"/>
                      <a:stretch>
                        <a:fillRect/>
                      </a:stretch>
                    </p:blipFill>
                    <p:spPr>
                      <a:xfrm>
                        <a:off x="4940935" y="5186680"/>
                        <a:ext cx="1447165" cy="529590"/>
                      </a:xfrm>
                      <a:prstGeom prst="rect">
                        <a:avLst/>
                      </a:prstGeom>
                      <a:noFill/>
                      <a:ln w="38100">
                        <a:noFill/>
                        <a:miter/>
                      </a:ln>
                    </p:spPr>
                  </p:pic>
                </p:oleObj>
              </mc:Fallback>
            </mc:AlternateContent>
          </a:graphicData>
        </a:graphic>
      </p:graphicFrame>
      <p:graphicFrame>
        <p:nvGraphicFramePr>
          <p:cNvPr id="42" name="对象 -2147482428"/>
          <p:cNvGraphicFramePr>
            <a:graphicFrameLocks noChangeAspect="1"/>
          </p:cNvGraphicFramePr>
          <p:nvPr/>
        </p:nvGraphicFramePr>
        <p:xfrm>
          <a:off x="6597015" y="5176520"/>
          <a:ext cx="1629600" cy="540000"/>
        </p:xfrm>
        <a:graphic>
          <a:graphicData uri="http://schemas.openxmlformats.org/presentationml/2006/ole">
            <mc:AlternateContent xmlns:mc="http://schemas.openxmlformats.org/markup-compatibility/2006">
              <mc:Choice xmlns:v="urn:schemas-microsoft-com:vml" Requires="v">
                <p:oleObj spid="_x0000_s43" name="" r:id="rId37" imgW="862965" imgH="279400" progId="Equation.DSMT4">
                  <p:embed/>
                </p:oleObj>
              </mc:Choice>
              <mc:Fallback>
                <p:oleObj name="" r:id="rId37" imgW="862965" imgH="279400" progId="Equation.DSMT4">
                  <p:embed/>
                  <p:pic>
                    <p:nvPicPr>
                      <p:cNvPr id="0" name="图片 23"/>
                      <p:cNvPicPr/>
                      <p:nvPr/>
                    </p:nvPicPr>
                    <p:blipFill>
                      <a:blip r:embed="rId38"/>
                      <a:stretch>
                        <a:fillRect/>
                      </a:stretch>
                    </p:blipFill>
                    <p:spPr>
                      <a:xfrm>
                        <a:off x="6597015" y="5176520"/>
                        <a:ext cx="1629600" cy="540000"/>
                      </a:xfrm>
                      <a:prstGeom prst="rect">
                        <a:avLst/>
                      </a:prstGeom>
                      <a:noFill/>
                      <a:ln w="38100">
                        <a:noFill/>
                        <a:miter/>
                      </a:ln>
                    </p:spPr>
                  </p:pic>
                </p:oleObj>
              </mc:Fallback>
            </mc:AlternateContent>
          </a:graphicData>
        </a:graphic>
      </p:graphicFrame>
      <p:graphicFrame>
        <p:nvGraphicFramePr>
          <p:cNvPr id="44" name="对象 -2147482427"/>
          <p:cNvGraphicFramePr>
            <a:graphicFrameLocks noChangeAspect="1"/>
          </p:cNvGraphicFramePr>
          <p:nvPr/>
        </p:nvGraphicFramePr>
        <p:xfrm>
          <a:off x="8435340" y="5224780"/>
          <a:ext cx="1542857" cy="396000"/>
        </p:xfrm>
        <a:graphic>
          <a:graphicData uri="http://schemas.openxmlformats.org/presentationml/2006/ole">
            <mc:AlternateContent xmlns:mc="http://schemas.openxmlformats.org/markup-compatibility/2006">
              <mc:Choice xmlns:v="urn:schemas-microsoft-com:vml" Requires="v">
                <p:oleObj spid="_x0000_s45" name="" r:id="rId39" imgW="761365" imgH="203200" progId="Equation.DSMT4">
                  <p:embed/>
                </p:oleObj>
              </mc:Choice>
              <mc:Fallback>
                <p:oleObj name="" r:id="rId39" imgW="761365" imgH="203200" progId="Equation.DSMT4">
                  <p:embed/>
                  <p:pic>
                    <p:nvPicPr>
                      <p:cNvPr id="0" name="图片 24"/>
                      <p:cNvPicPr/>
                      <p:nvPr/>
                    </p:nvPicPr>
                    <p:blipFill>
                      <a:blip r:embed="rId40"/>
                      <a:stretch>
                        <a:fillRect/>
                      </a:stretch>
                    </p:blipFill>
                    <p:spPr>
                      <a:xfrm>
                        <a:off x="8435340" y="5224780"/>
                        <a:ext cx="1542857" cy="396000"/>
                      </a:xfrm>
                      <a:prstGeom prst="rect">
                        <a:avLst/>
                      </a:prstGeom>
                      <a:noFill/>
                      <a:ln w="38100">
                        <a:noFill/>
                        <a:miter/>
                      </a:ln>
                    </p:spPr>
                  </p:pic>
                </p:oleObj>
              </mc:Fallback>
            </mc:AlternateContent>
          </a:graphicData>
        </a:graphic>
      </p:graphicFrame>
      <p:graphicFrame>
        <p:nvGraphicFramePr>
          <p:cNvPr id="46" name="对象 -2147482426"/>
          <p:cNvGraphicFramePr>
            <a:graphicFrameLocks noChangeAspect="1"/>
          </p:cNvGraphicFramePr>
          <p:nvPr/>
        </p:nvGraphicFramePr>
        <p:xfrm>
          <a:off x="10125393" y="5216525"/>
          <a:ext cx="1253571" cy="396000"/>
        </p:xfrm>
        <a:graphic>
          <a:graphicData uri="http://schemas.openxmlformats.org/presentationml/2006/ole">
            <mc:AlternateContent xmlns:mc="http://schemas.openxmlformats.org/markup-compatibility/2006">
              <mc:Choice xmlns:v="urn:schemas-microsoft-com:vml" Requires="v">
                <p:oleObj spid="_x0000_s47" name="" r:id="rId41" imgW="622300" imgH="203200" progId="Equation.DSMT4">
                  <p:embed/>
                </p:oleObj>
              </mc:Choice>
              <mc:Fallback>
                <p:oleObj name="" r:id="rId41" imgW="622300" imgH="203200" progId="Equation.DSMT4">
                  <p:embed/>
                  <p:pic>
                    <p:nvPicPr>
                      <p:cNvPr id="0" name="图片 25"/>
                      <p:cNvPicPr/>
                      <p:nvPr/>
                    </p:nvPicPr>
                    <p:blipFill>
                      <a:blip r:embed="rId42"/>
                      <a:stretch>
                        <a:fillRect/>
                      </a:stretch>
                    </p:blipFill>
                    <p:spPr>
                      <a:xfrm>
                        <a:off x="10125393" y="5216525"/>
                        <a:ext cx="1253571" cy="396000"/>
                      </a:xfrm>
                      <a:prstGeom prst="rect">
                        <a:avLst/>
                      </a:prstGeom>
                      <a:noFill/>
                      <a:ln w="38100">
                        <a:noFill/>
                        <a:miter/>
                      </a:ln>
                    </p:spPr>
                  </p:pic>
                </p:oleObj>
              </mc:Fallback>
            </mc:AlternateContent>
          </a:graphicData>
        </a:graphic>
      </p:graphicFrame>
      <p:graphicFrame>
        <p:nvGraphicFramePr>
          <p:cNvPr id="48" name="对象 -2147482425"/>
          <p:cNvGraphicFramePr>
            <a:graphicFrameLocks noChangeAspect="1"/>
          </p:cNvGraphicFramePr>
          <p:nvPr/>
        </p:nvGraphicFramePr>
        <p:xfrm>
          <a:off x="476885" y="5792470"/>
          <a:ext cx="570390" cy="360000"/>
        </p:xfrm>
        <a:graphic>
          <a:graphicData uri="http://schemas.openxmlformats.org/presentationml/2006/ole">
            <mc:AlternateContent xmlns:mc="http://schemas.openxmlformats.org/markup-compatibility/2006">
              <mc:Choice xmlns:v="urn:schemas-microsoft-com:vml" Requires="v">
                <p:oleObj spid="_x0000_s49" name="" r:id="rId43" imgW="317500" imgH="190500" progId="Equation.DSMT4">
                  <p:embed/>
                </p:oleObj>
              </mc:Choice>
              <mc:Fallback>
                <p:oleObj name="" r:id="rId43" imgW="317500" imgH="190500" progId="Equation.DSMT4">
                  <p:embed/>
                  <p:pic>
                    <p:nvPicPr>
                      <p:cNvPr id="0" name="图片 26"/>
                      <p:cNvPicPr/>
                      <p:nvPr/>
                    </p:nvPicPr>
                    <p:blipFill>
                      <a:blip r:embed="rId44"/>
                      <a:stretch>
                        <a:fillRect/>
                      </a:stretch>
                    </p:blipFill>
                    <p:spPr>
                      <a:xfrm>
                        <a:off x="476885" y="5792470"/>
                        <a:ext cx="570390" cy="360000"/>
                      </a:xfrm>
                      <a:prstGeom prst="rect">
                        <a:avLst/>
                      </a:prstGeom>
                      <a:noFill/>
                      <a:ln w="38100">
                        <a:noFill/>
                        <a:miter/>
                      </a:ln>
                    </p:spPr>
                  </p:pic>
                </p:oleObj>
              </mc:Fallback>
            </mc:AlternateContent>
          </a:graphicData>
        </a:graphic>
      </p:graphicFrame>
      <p:graphicFrame>
        <p:nvGraphicFramePr>
          <p:cNvPr id="50" name="对象 -2147482424"/>
          <p:cNvGraphicFramePr>
            <a:graphicFrameLocks noChangeAspect="1"/>
          </p:cNvGraphicFramePr>
          <p:nvPr/>
        </p:nvGraphicFramePr>
        <p:xfrm>
          <a:off x="1257300" y="5823585"/>
          <a:ext cx="585600" cy="288000"/>
        </p:xfrm>
        <a:graphic>
          <a:graphicData uri="http://schemas.openxmlformats.org/presentationml/2006/ole">
            <mc:AlternateContent xmlns:mc="http://schemas.openxmlformats.org/markup-compatibility/2006">
              <mc:Choice xmlns:v="urn:schemas-microsoft-com:vml" Requires="v">
                <p:oleObj spid="_x0000_s51" name="" r:id="rId45" imgW="317500" imgH="152400" progId="Equation.DSMT4">
                  <p:embed/>
                </p:oleObj>
              </mc:Choice>
              <mc:Fallback>
                <p:oleObj name="" r:id="rId45" imgW="317500" imgH="152400" progId="Equation.DSMT4">
                  <p:embed/>
                  <p:pic>
                    <p:nvPicPr>
                      <p:cNvPr id="0" name="图片 27"/>
                      <p:cNvPicPr/>
                      <p:nvPr/>
                    </p:nvPicPr>
                    <p:blipFill>
                      <a:blip r:embed="rId46"/>
                      <a:stretch>
                        <a:fillRect/>
                      </a:stretch>
                    </p:blipFill>
                    <p:spPr>
                      <a:xfrm>
                        <a:off x="1257300" y="5823585"/>
                        <a:ext cx="585600" cy="288000"/>
                      </a:xfrm>
                      <a:prstGeom prst="rect">
                        <a:avLst/>
                      </a:prstGeom>
                      <a:noFill/>
                      <a:ln w="38100">
                        <a:noFill/>
                        <a:miter/>
                      </a:ln>
                    </p:spPr>
                  </p:pic>
                </p:oleObj>
              </mc:Fallback>
            </mc:AlternateContent>
          </a:graphicData>
        </a:graphic>
      </p:graphicFrame>
      <p:graphicFrame>
        <p:nvGraphicFramePr>
          <p:cNvPr id="52" name="对象 -2147482423"/>
          <p:cNvGraphicFramePr>
            <a:graphicFrameLocks noChangeAspect="1"/>
          </p:cNvGraphicFramePr>
          <p:nvPr/>
        </p:nvGraphicFramePr>
        <p:xfrm>
          <a:off x="2052955" y="5823585"/>
          <a:ext cx="923610" cy="324000"/>
        </p:xfrm>
        <a:graphic>
          <a:graphicData uri="http://schemas.openxmlformats.org/presentationml/2006/ole">
            <mc:AlternateContent xmlns:mc="http://schemas.openxmlformats.org/markup-compatibility/2006">
              <mc:Choice xmlns:v="urn:schemas-microsoft-com:vml" Requires="v">
                <p:oleObj spid="_x0000_s53" name="" r:id="rId47" imgW="545465" imgH="203200" progId="Equation.DSMT4">
                  <p:embed/>
                </p:oleObj>
              </mc:Choice>
              <mc:Fallback>
                <p:oleObj name="" r:id="rId47" imgW="545465" imgH="203200" progId="Equation.DSMT4">
                  <p:embed/>
                  <p:pic>
                    <p:nvPicPr>
                      <p:cNvPr id="0" name="图片 28"/>
                      <p:cNvPicPr/>
                      <p:nvPr/>
                    </p:nvPicPr>
                    <p:blipFill>
                      <a:blip r:embed="rId48"/>
                      <a:stretch>
                        <a:fillRect/>
                      </a:stretch>
                    </p:blipFill>
                    <p:spPr>
                      <a:xfrm>
                        <a:off x="2052955" y="5823585"/>
                        <a:ext cx="923610" cy="324000"/>
                      </a:xfrm>
                      <a:prstGeom prst="rect">
                        <a:avLst/>
                      </a:prstGeom>
                      <a:noFill/>
                      <a:ln w="38100">
                        <a:noFill/>
                        <a:miter/>
                      </a:ln>
                    </p:spPr>
                  </p:pic>
                </p:oleObj>
              </mc:Fallback>
            </mc:AlternateContent>
          </a:graphicData>
        </a:graphic>
      </p:graphicFrame>
      <p:graphicFrame>
        <p:nvGraphicFramePr>
          <p:cNvPr id="54" name="对象 -2147482422"/>
          <p:cNvGraphicFramePr>
            <a:graphicFrameLocks noChangeAspect="1"/>
          </p:cNvGraphicFramePr>
          <p:nvPr/>
        </p:nvGraphicFramePr>
        <p:xfrm>
          <a:off x="3186748" y="5792153"/>
          <a:ext cx="580320" cy="468000"/>
        </p:xfrm>
        <a:graphic>
          <a:graphicData uri="http://schemas.openxmlformats.org/presentationml/2006/ole">
            <mc:AlternateContent xmlns:mc="http://schemas.openxmlformats.org/markup-compatibility/2006">
              <mc:Choice xmlns:v="urn:schemas-microsoft-com:vml" Requires="v">
                <p:oleObj spid="_x0000_s55" name="" r:id="rId49" imgW="292100" imgH="241300" progId="Equation.DSMT4">
                  <p:embed/>
                </p:oleObj>
              </mc:Choice>
              <mc:Fallback>
                <p:oleObj name="" r:id="rId49" imgW="292100" imgH="241300" progId="Equation.DSMT4">
                  <p:embed/>
                  <p:pic>
                    <p:nvPicPr>
                      <p:cNvPr id="0" name="图片 29"/>
                      <p:cNvPicPr/>
                      <p:nvPr/>
                    </p:nvPicPr>
                    <p:blipFill>
                      <a:blip r:embed="rId50"/>
                      <a:stretch>
                        <a:fillRect/>
                      </a:stretch>
                    </p:blipFill>
                    <p:spPr>
                      <a:xfrm>
                        <a:off x="3186748" y="5792153"/>
                        <a:ext cx="580320" cy="468000"/>
                      </a:xfrm>
                      <a:prstGeom prst="rect">
                        <a:avLst/>
                      </a:prstGeom>
                      <a:noFill/>
                      <a:ln w="38100">
                        <a:noFill/>
                        <a:miter/>
                      </a:ln>
                    </p:spPr>
                  </p:pic>
                </p:oleObj>
              </mc:Fallback>
            </mc:AlternateContent>
          </a:graphicData>
        </a:graphic>
      </p:graphicFrame>
      <p:graphicFrame>
        <p:nvGraphicFramePr>
          <p:cNvPr id="56" name="对象 -2147482421"/>
          <p:cNvGraphicFramePr>
            <a:graphicFrameLocks noChangeAspect="1"/>
          </p:cNvGraphicFramePr>
          <p:nvPr/>
        </p:nvGraphicFramePr>
        <p:xfrm>
          <a:off x="4024313" y="5805170"/>
          <a:ext cx="1872362" cy="432000"/>
        </p:xfrm>
        <a:graphic>
          <a:graphicData uri="http://schemas.openxmlformats.org/presentationml/2006/ole">
            <mc:AlternateContent xmlns:mc="http://schemas.openxmlformats.org/markup-compatibility/2006">
              <mc:Choice xmlns:v="urn:schemas-microsoft-com:vml" Requires="v">
                <p:oleObj spid="_x0000_s57" name="" r:id="rId51" imgW="1104900" imgH="254000" progId="Equation.DSMT4">
                  <p:embed/>
                </p:oleObj>
              </mc:Choice>
              <mc:Fallback>
                <p:oleObj name="" r:id="rId51" imgW="1104900" imgH="254000" progId="Equation.DSMT4">
                  <p:embed/>
                  <p:pic>
                    <p:nvPicPr>
                      <p:cNvPr id="0" name="图片 30"/>
                      <p:cNvPicPr/>
                      <p:nvPr/>
                    </p:nvPicPr>
                    <p:blipFill>
                      <a:blip r:embed="rId52"/>
                      <a:stretch>
                        <a:fillRect/>
                      </a:stretch>
                    </p:blipFill>
                    <p:spPr>
                      <a:xfrm>
                        <a:off x="4024313" y="5805170"/>
                        <a:ext cx="1872362" cy="432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70064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面临多个模型时，本文利用DMS方法选择最优变量，根据每个模型在t时点上对宏观经济指标的预测，计算出该时点选择每个模型的概率给定初始条件概率</a:t>
            </a:r>
            <a:r>
              <a:rPr kumimoji="1" lang="en-US"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，对于</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，根据Raftery et al.（2010）利用遗忘因子</a:t>
            </a:r>
            <a:r>
              <a:rPr kumimoji="1" lang="en-US" altLang="zh-CN" sz="2200" dirty="0">
                <a:latin typeface="Times New Roman" panose="02020603050405020304" pitchFamily="18" charset="0"/>
                <a:ea typeface="+mn-ea"/>
                <a:cs typeface="Times New Roman" panose="02020603050405020304" pitchFamily="18" charset="0"/>
              </a:rPr>
              <a:t>     给出模型预测方程                                                      </a:t>
            </a:r>
            <a:r>
              <a:rPr kumimoji="1" lang="zh-CN" altLang="en-US" sz="2200" dirty="0">
                <a:latin typeface="Times New Roman" panose="02020603050405020304" pitchFamily="18" charset="0"/>
                <a:ea typeface="+mn-ea"/>
                <a:cs typeface="Times New Roman" panose="02020603050405020304" pitchFamily="18" charset="0"/>
              </a:rPr>
              <a:t>，，模型更新为：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(4.3)</a:t>
            </a:r>
            <a:endParaRPr kumimoji="1" lang="zh-CN" altLang="en-US" sz="2200" dirty="0">
              <a:latin typeface="+mn-lt"/>
              <a:ea typeface="+mn-ea"/>
            </a:endParaRPr>
          </a:p>
          <a:p>
            <a:pPr marL="0" indent="0" latinLnBrk="0">
              <a:lnSpc>
                <a:spcPct val="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lang="en-US" altLang="zh-CN" sz="2200" dirty="0">
                <a:latin typeface="+mn-lt"/>
                <a:ea typeface="+mn-ea"/>
                <a:sym typeface="+mn-ea"/>
              </a:rPr>
              <a:t>其中，                                 </a:t>
            </a:r>
            <a:r>
              <a:rPr kumimoji="1" lang="zh-CN" altLang="en-US" sz="2200" dirty="0">
                <a:latin typeface="+mn-lt"/>
                <a:ea typeface="+mn-ea"/>
                <a:sym typeface="+mn-ea"/>
              </a:rPr>
              <a:t>是模型j的拟合测度。</a:t>
            </a:r>
            <a:r>
              <a:rPr kumimoji="1" lang="en-US" altLang="zh-CN" sz="2200" dirty="0">
                <a:latin typeface="+mn-lt"/>
                <a:ea typeface="+mn-ea"/>
                <a:sym typeface="+mn-ea"/>
              </a:rPr>
              <a:t>                            </a:t>
            </a: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endParaRPr kumimoji="1" lang="zh-CN" altLang="en-US" sz="2200" dirty="0">
              <a:latin typeface="+mn-lt"/>
              <a:ea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222"/>
          <p:cNvGraphicFramePr>
            <a:graphicFrameLocks noChangeAspect="1"/>
          </p:cNvGraphicFramePr>
          <p:nvPr/>
        </p:nvGraphicFramePr>
        <p:xfrm>
          <a:off x="8009255" y="1340485"/>
          <a:ext cx="662110" cy="540000"/>
        </p:xfrm>
        <a:graphic>
          <a:graphicData uri="http://schemas.openxmlformats.org/presentationml/2006/ole">
            <mc:AlternateContent xmlns:mc="http://schemas.openxmlformats.org/markup-compatibility/2006">
              <mc:Choice xmlns:v="urn:schemas-microsoft-com:vml" Requires="v">
                <p:oleObj spid="_x0000_s4" name="" r:id="rId1" imgW="316865" imgH="254000" progId="Equation.DSMT4">
                  <p:embed/>
                </p:oleObj>
              </mc:Choice>
              <mc:Fallback>
                <p:oleObj name="" r:id="rId1" imgW="316865" imgH="254000" progId="Equation.DSMT4">
                  <p:embed/>
                  <p:pic>
                    <p:nvPicPr>
                      <p:cNvPr id="0" name="图片 56"/>
                      <p:cNvPicPr/>
                      <p:nvPr/>
                    </p:nvPicPr>
                    <p:blipFill>
                      <a:blip r:embed="rId2"/>
                      <a:stretch>
                        <a:fillRect/>
                      </a:stretch>
                    </p:blipFill>
                    <p:spPr>
                      <a:xfrm>
                        <a:off x="8009255" y="1340485"/>
                        <a:ext cx="662110" cy="540000"/>
                      </a:xfrm>
                      <a:prstGeom prst="rect">
                        <a:avLst/>
                      </a:prstGeom>
                      <a:noFill/>
                      <a:ln w="38100">
                        <a:noFill/>
                        <a:miter/>
                      </a:ln>
                    </p:spPr>
                  </p:pic>
                </p:oleObj>
              </mc:Fallback>
            </mc:AlternateContent>
          </a:graphicData>
        </a:graphic>
      </p:graphicFrame>
      <p:graphicFrame>
        <p:nvGraphicFramePr>
          <p:cNvPr id="5" name="对象 -2147482419"/>
          <p:cNvGraphicFramePr/>
          <p:nvPr/>
        </p:nvGraphicFramePr>
        <p:xfrm>
          <a:off x="9549130" y="1380490"/>
          <a:ext cx="1001395" cy="396000"/>
        </p:xfrm>
        <a:graphic>
          <a:graphicData uri="http://schemas.openxmlformats.org/presentationml/2006/ole">
            <mc:AlternateContent xmlns:mc="http://schemas.openxmlformats.org/markup-compatibility/2006">
              <mc:Choice xmlns:v="urn:schemas-microsoft-com:vml" Requires="v">
                <p:oleObj spid="_x0000_s6" name="" r:id="rId3" imgW="571500" imgH="203200" progId="Equation.DSMT4">
                  <p:embed/>
                </p:oleObj>
              </mc:Choice>
              <mc:Fallback>
                <p:oleObj name="" r:id="rId3" imgW="571500" imgH="203200" progId="Equation.DSMT4">
                  <p:embed/>
                  <p:pic>
                    <p:nvPicPr>
                      <p:cNvPr id="0" name="图片 57"/>
                      <p:cNvPicPr/>
                      <p:nvPr/>
                    </p:nvPicPr>
                    <p:blipFill>
                      <a:blip r:embed="rId4"/>
                      <a:stretch>
                        <a:fillRect/>
                      </a:stretch>
                    </p:blipFill>
                    <p:spPr>
                      <a:xfrm>
                        <a:off x="9549130" y="1380490"/>
                        <a:ext cx="1001395" cy="396000"/>
                      </a:xfrm>
                      <a:prstGeom prst="rect">
                        <a:avLst/>
                      </a:prstGeom>
                      <a:noFill/>
                      <a:ln w="38100">
                        <a:noFill/>
                        <a:miter/>
                      </a:ln>
                    </p:spPr>
                  </p:pic>
                </p:oleObj>
              </mc:Fallback>
            </mc:AlternateContent>
          </a:graphicData>
        </a:graphic>
      </p:graphicFrame>
      <p:graphicFrame>
        <p:nvGraphicFramePr>
          <p:cNvPr id="7" name="对象 -2147482418"/>
          <p:cNvGraphicFramePr/>
          <p:nvPr/>
        </p:nvGraphicFramePr>
        <p:xfrm>
          <a:off x="4725035" y="2060575"/>
          <a:ext cx="381635" cy="288000"/>
        </p:xfrm>
        <a:graphic>
          <a:graphicData uri="http://schemas.openxmlformats.org/presentationml/2006/ole">
            <mc:AlternateContent xmlns:mc="http://schemas.openxmlformats.org/markup-compatibility/2006">
              <mc:Choice xmlns:v="urn:schemas-microsoft-com:vml" Requires="v">
                <p:oleObj spid="_x0000_s8" name="" r:id="rId5" imgW="152400" imgH="139700" progId="Equation.DSMT4">
                  <p:embed/>
                </p:oleObj>
              </mc:Choice>
              <mc:Fallback>
                <p:oleObj name="" r:id="rId5" imgW="152400" imgH="139700" progId="Equation.DSMT4">
                  <p:embed/>
                  <p:pic>
                    <p:nvPicPr>
                      <p:cNvPr id="0" name="图片 58"/>
                      <p:cNvPicPr/>
                      <p:nvPr/>
                    </p:nvPicPr>
                    <p:blipFill>
                      <a:blip r:embed="rId6"/>
                      <a:stretch>
                        <a:fillRect/>
                      </a:stretch>
                    </p:blipFill>
                    <p:spPr>
                      <a:xfrm>
                        <a:off x="4725035" y="2060575"/>
                        <a:ext cx="381635" cy="288000"/>
                      </a:xfrm>
                      <a:prstGeom prst="rect">
                        <a:avLst/>
                      </a:prstGeom>
                      <a:noFill/>
                      <a:ln w="38100">
                        <a:noFill/>
                        <a:miter/>
                      </a:ln>
                    </p:spPr>
                  </p:pic>
                </p:oleObj>
              </mc:Fallback>
            </mc:AlternateContent>
          </a:graphicData>
        </a:graphic>
      </p:graphicFrame>
      <p:graphicFrame>
        <p:nvGraphicFramePr>
          <p:cNvPr id="10" name="对象 -2147482417"/>
          <p:cNvGraphicFramePr>
            <a:graphicFrameLocks noChangeAspect="1"/>
          </p:cNvGraphicFramePr>
          <p:nvPr/>
        </p:nvGraphicFramePr>
        <p:xfrm>
          <a:off x="7388860" y="1808480"/>
          <a:ext cx="3681871" cy="612000"/>
        </p:xfrm>
        <a:graphic>
          <a:graphicData uri="http://schemas.openxmlformats.org/presentationml/2006/ole">
            <mc:AlternateContent xmlns:mc="http://schemas.openxmlformats.org/markup-compatibility/2006">
              <mc:Choice xmlns:v="urn:schemas-microsoft-com:vml" Requires="v">
                <p:oleObj spid="_x0000_s11" name="" r:id="rId7" imgW="1777365" imgH="292100" progId="Equation.DSMT4">
                  <p:embed/>
                </p:oleObj>
              </mc:Choice>
              <mc:Fallback>
                <p:oleObj name="" r:id="rId7" imgW="1777365" imgH="292100" progId="Equation.DSMT4">
                  <p:embed/>
                  <p:pic>
                    <p:nvPicPr>
                      <p:cNvPr id="0" name="图片 59"/>
                      <p:cNvPicPr/>
                      <p:nvPr/>
                    </p:nvPicPr>
                    <p:blipFill>
                      <a:blip r:embed="rId8"/>
                      <a:stretch>
                        <a:fillRect/>
                      </a:stretch>
                    </p:blipFill>
                    <p:spPr>
                      <a:xfrm>
                        <a:off x="7388860" y="1808480"/>
                        <a:ext cx="3681871" cy="612000"/>
                      </a:xfrm>
                      <a:prstGeom prst="rect">
                        <a:avLst/>
                      </a:prstGeom>
                      <a:noFill/>
                      <a:ln w="38100">
                        <a:noFill/>
                        <a:miter/>
                      </a:ln>
                    </p:spPr>
                  </p:pic>
                </p:oleObj>
              </mc:Fallback>
            </mc:AlternateContent>
          </a:graphicData>
        </a:graphic>
      </p:graphicFrame>
      <p:graphicFrame>
        <p:nvGraphicFramePr>
          <p:cNvPr id="12" name="对象 -2147482416"/>
          <p:cNvGraphicFramePr>
            <a:graphicFrameLocks noChangeAspect="1"/>
          </p:cNvGraphicFramePr>
          <p:nvPr/>
        </p:nvGraphicFramePr>
        <p:xfrm>
          <a:off x="2018030" y="2997200"/>
          <a:ext cx="8150860" cy="610870"/>
        </p:xfrm>
        <a:graphic>
          <a:graphicData uri="http://schemas.openxmlformats.org/presentationml/2006/ole">
            <mc:AlternateContent xmlns:mc="http://schemas.openxmlformats.org/markup-compatibility/2006">
              <mc:Choice xmlns:v="urn:schemas-microsoft-com:vml" Requires="v">
                <p:oleObj spid="_x0000_s13" name="" r:id="rId9" imgW="3937000" imgH="292100" progId="Equation.DSMT4">
                  <p:embed/>
                </p:oleObj>
              </mc:Choice>
              <mc:Fallback>
                <p:oleObj name="" r:id="rId9" imgW="3937000" imgH="292100" progId="Equation.DSMT4">
                  <p:embed/>
                  <p:pic>
                    <p:nvPicPr>
                      <p:cNvPr id="0" name="图片 60"/>
                      <p:cNvPicPr/>
                      <p:nvPr/>
                    </p:nvPicPr>
                    <p:blipFill>
                      <a:blip r:embed="rId10"/>
                      <a:stretch>
                        <a:fillRect/>
                      </a:stretch>
                    </p:blipFill>
                    <p:spPr>
                      <a:xfrm>
                        <a:off x="2018030" y="2997200"/>
                        <a:ext cx="8150860" cy="610870"/>
                      </a:xfrm>
                      <a:prstGeom prst="rect">
                        <a:avLst/>
                      </a:prstGeom>
                      <a:noFill/>
                      <a:ln w="38100">
                        <a:noFill/>
                        <a:miter/>
                      </a:ln>
                    </p:spPr>
                  </p:pic>
                </p:oleObj>
              </mc:Fallback>
            </mc:AlternateContent>
          </a:graphicData>
        </a:graphic>
      </p:graphicFrame>
      <p:graphicFrame>
        <p:nvGraphicFramePr>
          <p:cNvPr id="14" name="对象 -2147482415"/>
          <p:cNvGraphicFramePr/>
          <p:nvPr/>
        </p:nvGraphicFramePr>
        <p:xfrm>
          <a:off x="1196975" y="3860800"/>
          <a:ext cx="2142490" cy="540000"/>
        </p:xfrm>
        <a:graphic>
          <a:graphicData uri="http://schemas.openxmlformats.org/presentationml/2006/ole">
            <mc:AlternateContent xmlns:mc="http://schemas.openxmlformats.org/markup-compatibility/2006">
              <mc:Choice xmlns:v="urn:schemas-microsoft-com:vml" Requires="v">
                <p:oleObj spid="_x0000_s15" name="" r:id="rId11" imgW="1206500" imgH="279400" progId="Equation.DSMT4">
                  <p:embed/>
                </p:oleObj>
              </mc:Choice>
              <mc:Fallback>
                <p:oleObj name="" r:id="rId11" imgW="1206500" imgH="279400" progId="Equation.DSMT4">
                  <p:embed/>
                  <p:pic>
                    <p:nvPicPr>
                      <p:cNvPr id="0" name="图片 61"/>
                      <p:cNvPicPr/>
                      <p:nvPr/>
                    </p:nvPicPr>
                    <p:blipFill>
                      <a:blip r:embed="rId12"/>
                      <a:stretch>
                        <a:fillRect/>
                      </a:stretch>
                    </p:blipFill>
                    <p:spPr>
                      <a:xfrm>
                        <a:off x="1196975" y="3860800"/>
                        <a:ext cx="2142490" cy="540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时变参数向量自回归模型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模型虽然能够体现变量之间的线性关系，但是在描述变量间的同期关系时存在一定缺陷，即假设具有同方差。</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SVAR</a:t>
            </a:r>
            <a:r>
              <a:rPr kumimoji="1" lang="zh-CN" altLang="en-US" sz="2400" dirty="0">
                <a:latin typeface="Times New Roman" panose="02020603050405020304" pitchFamily="18" charset="0"/>
                <a:ea typeface="+mn-ea"/>
                <a:cs typeface="Times New Roman" panose="02020603050405020304" pitchFamily="18" charset="0"/>
              </a:rPr>
              <a:t>模型要求参数和扰动项保持不变。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时变参数向量自回归（</a:t>
            </a:r>
            <a:r>
              <a:rPr kumimoji="1" lang="en-US" altLang="zh-CN" sz="2400" dirty="0">
                <a:latin typeface="Times New Roman" panose="02020603050405020304" pitchFamily="18" charset="0"/>
                <a:ea typeface="+mn-ea"/>
                <a:cs typeface="Times New Roman" panose="02020603050405020304" pitchFamily="18" charset="0"/>
              </a:rPr>
              <a:t>TVP-VAR</a:t>
            </a:r>
            <a:r>
              <a:rPr kumimoji="1" lang="zh-CN" altLang="en-US" sz="2400" dirty="0">
                <a:latin typeface="Times New Roman" panose="02020603050405020304" pitchFamily="18" charset="0"/>
                <a:ea typeface="+mn-ea"/>
                <a:cs typeface="Times New Roman" panose="02020603050405020304" pitchFamily="18" charset="0"/>
              </a:rPr>
              <a:t>）模型不仅允许宏观经济结构参数发生持久性突变或渐进演变，而且同时能够有效消除模型系统的内生性问题。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TVP-CAR</a:t>
            </a:r>
            <a:r>
              <a:rPr kumimoji="1" lang="zh-CN" altLang="en-US" sz="2400" dirty="0">
                <a:latin typeface="Times New Roman" panose="02020603050405020304" pitchFamily="18" charset="0"/>
                <a:ea typeface="+mn-ea"/>
                <a:cs typeface="Times New Roman" panose="02020603050405020304" pitchFamily="18" charset="0"/>
              </a:rPr>
              <a:t>模型在货币政策传导机制的非线性研究中得以广泛应用，并取得显著成效</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Primiceri</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2005</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Nakajima</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2011</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1253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为实时追踪宏观经济形势的演变路经与波动情况，本文利用事变状态空间模型，以及卡尔曼滤波迭代算法合成宏观经济形势各宏观变量的动态权重。令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为宏观经济变量，因此，宏观经济形势指数的基本计算形式为</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(4.4)</a:t>
            </a:r>
            <a:endParaRPr kumimoji="1" lang="zh-CN" altLang="en-US" sz="2200" dirty="0">
              <a:latin typeface="+mn-lt"/>
              <a:ea typeface="+mn-ea"/>
            </a:endParaRPr>
          </a:p>
          <a:p>
            <a:pPr marL="0" indent="0" latinLnBrk="0">
              <a:lnSpc>
                <a:spcPct val="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sz="2200" dirty="0">
                <a:latin typeface="+mn-lt"/>
                <a:ea typeface="+mn-ea"/>
                <a:sym typeface="+mn-ea"/>
              </a:rPr>
              <a:t>由</a:t>
            </a:r>
            <a:r>
              <a:rPr kumimoji="1" lang="en-US" sz="2200" dirty="0">
                <a:latin typeface="+mn-lt"/>
                <a:ea typeface="+mn-ea"/>
                <a:sym typeface="+mn-ea"/>
              </a:rPr>
              <a:t>                             </a:t>
            </a:r>
            <a:r>
              <a:rPr kumimoji="1" sz="2200" dirty="0">
                <a:latin typeface="+mn-lt"/>
                <a:ea typeface="+mn-ea"/>
                <a:sym typeface="+mn-ea"/>
              </a:rPr>
              <a:t>可得，</a:t>
            </a:r>
            <a:r>
              <a:rPr kumimoji="1" lang="en-US"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sz="2200" dirty="0">
                <a:latin typeface="+mn-lt"/>
                <a:ea typeface="+mn-ea"/>
                <a:sym typeface="+mn-ea"/>
              </a:rPr>
              <a:t>   </a:t>
            </a:r>
            <a:endParaRPr kumimoji="1" lang="en-US" sz="2200" dirty="0">
              <a:latin typeface="+mn-lt"/>
              <a:ea typeface="+mn-ea"/>
              <a:sym typeface="+mn-ea"/>
            </a:endParaRPr>
          </a:p>
          <a:p>
            <a:pPr marL="342900" indent="-342900">
              <a:lnSpc>
                <a:spcPct val="170000"/>
              </a:lnSpc>
              <a:buFont typeface="Arial" panose="020B0604020202020204" pitchFamily="34" charset="0"/>
              <a:buChar char="•"/>
            </a:pPr>
            <a:r>
              <a:rPr kumimoji="1" sz="2200" dirty="0">
                <a:latin typeface="+mn-lt"/>
                <a:ea typeface="+mn-ea"/>
                <a:sym typeface="+mn-ea"/>
              </a:rPr>
              <a:t>根据Primiceri（2005），</a:t>
            </a:r>
            <a:r>
              <a:rPr kumimoji="1" lang="en-US" sz="2200" dirty="0">
                <a:latin typeface="+mn-lt"/>
                <a:ea typeface="+mn-ea"/>
                <a:sym typeface="+mn-ea"/>
              </a:rPr>
              <a:t>   是下三角矩阵，其结构表达式为：</a:t>
            </a:r>
            <a:endParaRPr kumimoji="1" lang="en-US" sz="2200" dirty="0">
              <a:latin typeface="+mn-lt"/>
              <a:ea typeface="+mn-ea"/>
              <a:sym typeface="+mn-ea"/>
            </a:endParaRPr>
          </a:p>
          <a:p>
            <a:pPr marL="342900" indent="-342900">
              <a:lnSpc>
                <a:spcPct val="170000"/>
              </a:lnSpc>
              <a:buFont typeface="Arial" panose="020B0604020202020204" pitchFamily="34" charset="0"/>
              <a:buChar char="•"/>
            </a:pPr>
            <a:endParaRPr kumimoji="1" lang="en-US" sz="2200" dirty="0">
              <a:latin typeface="+mn-lt"/>
              <a:ea typeface="+mn-ea"/>
              <a:sym typeface="+mn-ea"/>
            </a:endParaRPr>
          </a:p>
          <a:p>
            <a:pPr marL="0" indent="0" algn="r">
              <a:lnSpc>
                <a:spcPct val="170000"/>
              </a:lnSpc>
              <a:buNone/>
            </a:pPr>
            <a:r>
              <a:rPr kumimoji="1" lang="en-US" altLang="zh-CN" sz="2200" dirty="0">
                <a:latin typeface="+mn-lt"/>
                <a:ea typeface="+mn-ea"/>
                <a:sym typeface="+mn-ea"/>
              </a:rPr>
              <a:t> (4.5)</a:t>
            </a:r>
            <a:endParaRPr kumimoji="1" lang="en-US" sz="2200" dirty="0">
              <a:latin typeface="+mn-lt"/>
              <a:ea typeface="+mn-ea"/>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14"/>
          <p:cNvGraphicFramePr/>
          <p:nvPr/>
        </p:nvGraphicFramePr>
        <p:xfrm>
          <a:off x="7749540" y="1340485"/>
          <a:ext cx="328930" cy="504000"/>
        </p:xfrm>
        <a:graphic>
          <a:graphicData uri="http://schemas.openxmlformats.org/presentationml/2006/ole">
            <mc:AlternateContent xmlns:mc="http://schemas.openxmlformats.org/markup-compatibility/2006">
              <mc:Choice xmlns:v="urn:schemas-microsoft-com:vml" Requires="v">
                <p:oleObj spid="_x0000_s4" name="" r:id="rId1" imgW="177165" imgH="228600" progId="Equation.DSMT4">
                  <p:embed/>
                </p:oleObj>
              </mc:Choice>
              <mc:Fallback>
                <p:oleObj name="" r:id="rId1" imgW="177165" imgH="228600" progId="Equation.DSMT4">
                  <p:embed/>
                  <p:pic>
                    <p:nvPicPr>
                      <p:cNvPr id="0" name="图片 3075"/>
                      <p:cNvPicPr/>
                      <p:nvPr/>
                    </p:nvPicPr>
                    <p:blipFill>
                      <a:blip r:embed="rId2"/>
                      <a:stretch>
                        <a:fillRect/>
                      </a:stretch>
                    </p:blipFill>
                    <p:spPr>
                      <a:xfrm>
                        <a:off x="7749540" y="1340485"/>
                        <a:ext cx="328930" cy="504000"/>
                      </a:xfrm>
                      <a:prstGeom prst="rect">
                        <a:avLst/>
                      </a:prstGeom>
                      <a:noFill/>
                      <a:ln w="38100">
                        <a:noFill/>
                        <a:miter/>
                      </a:ln>
                    </p:spPr>
                  </p:pic>
                </p:oleObj>
              </mc:Fallback>
            </mc:AlternateContent>
          </a:graphicData>
        </a:graphic>
      </p:graphicFrame>
      <p:graphicFrame>
        <p:nvGraphicFramePr>
          <p:cNvPr id="5" name="对象 -2147482413"/>
          <p:cNvGraphicFramePr>
            <a:graphicFrameLocks noChangeAspect="1"/>
          </p:cNvGraphicFramePr>
          <p:nvPr/>
        </p:nvGraphicFramePr>
        <p:xfrm>
          <a:off x="4792346" y="2420770"/>
          <a:ext cx="2602230" cy="647700"/>
        </p:xfrm>
        <a:graphic>
          <a:graphicData uri="http://schemas.openxmlformats.org/presentationml/2006/ole">
            <mc:AlternateContent xmlns:mc="http://schemas.openxmlformats.org/markup-compatibility/2006">
              <mc:Choice xmlns:v="urn:schemas-microsoft-com:vml" Requires="v">
                <p:oleObj spid="_x0000_s6" name="" r:id="rId3" imgW="1231265" imgH="304800" progId="Equation.DSMT4">
                  <p:embed/>
                </p:oleObj>
              </mc:Choice>
              <mc:Fallback>
                <p:oleObj name="" r:id="rId3" imgW="1231265" imgH="304800" progId="Equation.DSMT4">
                  <p:embed/>
                  <p:pic>
                    <p:nvPicPr>
                      <p:cNvPr id="0" name="图片 9"/>
                      <p:cNvPicPr/>
                      <p:nvPr/>
                    </p:nvPicPr>
                    <p:blipFill>
                      <a:blip r:embed="rId4"/>
                      <a:stretch>
                        <a:fillRect/>
                      </a:stretch>
                    </p:blipFill>
                    <p:spPr>
                      <a:xfrm>
                        <a:off x="4792346" y="2420770"/>
                        <a:ext cx="2602230" cy="647700"/>
                      </a:xfrm>
                      <a:prstGeom prst="rect">
                        <a:avLst/>
                      </a:prstGeom>
                      <a:noFill/>
                      <a:ln w="38100">
                        <a:noFill/>
                        <a:miter/>
                      </a:ln>
                    </p:spPr>
                  </p:pic>
                </p:oleObj>
              </mc:Fallback>
            </mc:AlternateContent>
          </a:graphicData>
        </a:graphic>
      </p:graphicFrame>
      <p:graphicFrame>
        <p:nvGraphicFramePr>
          <p:cNvPr id="7" name="对象 -2147482412"/>
          <p:cNvGraphicFramePr>
            <a:graphicFrameLocks noChangeAspect="1"/>
          </p:cNvGraphicFramePr>
          <p:nvPr/>
        </p:nvGraphicFramePr>
        <p:xfrm>
          <a:off x="765175" y="3357245"/>
          <a:ext cx="1784791" cy="468000"/>
        </p:xfrm>
        <a:graphic>
          <a:graphicData uri="http://schemas.openxmlformats.org/presentationml/2006/ole">
            <mc:AlternateContent xmlns:mc="http://schemas.openxmlformats.org/markup-compatibility/2006">
              <mc:Choice xmlns:v="urn:schemas-microsoft-com:vml" Requires="v">
                <p:oleObj spid="_x0000_s8" name="" r:id="rId5" imgW="876300" imgH="228600" progId="Equation.DSMT4">
                  <p:embed/>
                </p:oleObj>
              </mc:Choice>
              <mc:Fallback>
                <p:oleObj name="" r:id="rId5" imgW="876300" imgH="228600" progId="Equation.DSMT4">
                  <p:embed/>
                  <p:pic>
                    <p:nvPicPr>
                      <p:cNvPr id="0" name="图片 10"/>
                      <p:cNvPicPr/>
                      <p:nvPr/>
                    </p:nvPicPr>
                    <p:blipFill>
                      <a:blip r:embed="rId6"/>
                      <a:stretch>
                        <a:fillRect/>
                      </a:stretch>
                    </p:blipFill>
                    <p:spPr>
                      <a:xfrm>
                        <a:off x="765175" y="3357245"/>
                        <a:ext cx="1784791" cy="468000"/>
                      </a:xfrm>
                      <a:prstGeom prst="rect">
                        <a:avLst/>
                      </a:prstGeom>
                      <a:noFill/>
                      <a:ln w="38100">
                        <a:noFill/>
                        <a:miter/>
                      </a:ln>
                    </p:spPr>
                  </p:pic>
                </p:oleObj>
              </mc:Fallback>
            </mc:AlternateContent>
          </a:graphicData>
        </a:graphic>
      </p:graphicFrame>
      <p:graphicFrame>
        <p:nvGraphicFramePr>
          <p:cNvPr id="10" name="对象 -2147482411"/>
          <p:cNvGraphicFramePr>
            <a:graphicFrameLocks noChangeAspect="1"/>
          </p:cNvGraphicFramePr>
          <p:nvPr/>
        </p:nvGraphicFramePr>
        <p:xfrm>
          <a:off x="3284855" y="3321050"/>
          <a:ext cx="1998852" cy="504000"/>
        </p:xfrm>
        <a:graphic>
          <a:graphicData uri="http://schemas.openxmlformats.org/presentationml/2006/ole">
            <mc:AlternateContent xmlns:mc="http://schemas.openxmlformats.org/markup-compatibility/2006">
              <mc:Choice xmlns:v="urn:schemas-microsoft-com:vml" Requires="v">
                <p:oleObj spid="_x0000_s11" name="" r:id="rId7" imgW="1130300" imgH="279400" progId="Equation.DSMT4">
                  <p:embed/>
                </p:oleObj>
              </mc:Choice>
              <mc:Fallback>
                <p:oleObj name="" r:id="rId7" imgW="1130300" imgH="279400" progId="Equation.DSMT4">
                  <p:embed/>
                  <p:pic>
                    <p:nvPicPr>
                      <p:cNvPr id="0" name="图片 11"/>
                      <p:cNvPicPr/>
                      <p:nvPr/>
                    </p:nvPicPr>
                    <p:blipFill>
                      <a:blip r:embed="rId8"/>
                      <a:stretch>
                        <a:fillRect/>
                      </a:stretch>
                    </p:blipFill>
                    <p:spPr>
                      <a:xfrm>
                        <a:off x="3284855" y="3321050"/>
                        <a:ext cx="1998852" cy="504000"/>
                      </a:xfrm>
                      <a:prstGeom prst="rect">
                        <a:avLst/>
                      </a:prstGeom>
                      <a:noFill/>
                      <a:ln w="38100">
                        <a:noFill/>
                        <a:miter/>
                      </a:ln>
                    </p:spPr>
                  </p:pic>
                </p:oleObj>
              </mc:Fallback>
            </mc:AlternateContent>
          </a:graphicData>
        </a:graphic>
      </p:graphicFrame>
      <p:graphicFrame>
        <p:nvGraphicFramePr>
          <p:cNvPr id="12" name="对象 -2147482410"/>
          <p:cNvGraphicFramePr>
            <a:graphicFrameLocks noChangeAspect="1"/>
          </p:cNvGraphicFramePr>
          <p:nvPr/>
        </p:nvGraphicFramePr>
        <p:xfrm>
          <a:off x="5517198" y="3286125"/>
          <a:ext cx="3063040" cy="576000"/>
        </p:xfrm>
        <a:graphic>
          <a:graphicData uri="http://schemas.openxmlformats.org/presentationml/2006/ole">
            <mc:AlternateContent xmlns:mc="http://schemas.openxmlformats.org/markup-compatibility/2006">
              <mc:Choice xmlns:v="urn:schemas-microsoft-com:vml" Requires="v">
                <p:oleObj spid="_x0000_s13" name="" r:id="rId9" imgW="1511300" imgH="279400" progId="Equation.DSMT4">
                  <p:embed/>
                </p:oleObj>
              </mc:Choice>
              <mc:Fallback>
                <p:oleObj name="" r:id="rId9" imgW="1511300" imgH="279400" progId="Equation.DSMT4">
                  <p:embed/>
                  <p:pic>
                    <p:nvPicPr>
                      <p:cNvPr id="0" name="图片 12"/>
                      <p:cNvPicPr/>
                      <p:nvPr/>
                    </p:nvPicPr>
                    <p:blipFill>
                      <a:blip r:embed="rId10"/>
                      <a:stretch>
                        <a:fillRect/>
                      </a:stretch>
                    </p:blipFill>
                    <p:spPr>
                      <a:xfrm>
                        <a:off x="5517198" y="3286125"/>
                        <a:ext cx="3063040" cy="576000"/>
                      </a:xfrm>
                      <a:prstGeom prst="rect">
                        <a:avLst/>
                      </a:prstGeom>
                      <a:noFill/>
                      <a:ln w="38100">
                        <a:noFill/>
                        <a:miter/>
                      </a:ln>
                    </p:spPr>
                  </p:pic>
                </p:oleObj>
              </mc:Fallback>
            </mc:AlternateContent>
          </a:graphicData>
        </a:graphic>
      </p:graphicFrame>
      <p:graphicFrame>
        <p:nvGraphicFramePr>
          <p:cNvPr id="14" name="对象 -2147482409"/>
          <p:cNvGraphicFramePr>
            <a:graphicFrameLocks noChangeAspect="1"/>
          </p:cNvGraphicFramePr>
          <p:nvPr/>
        </p:nvGraphicFramePr>
        <p:xfrm>
          <a:off x="3284855" y="3860800"/>
          <a:ext cx="331450" cy="468000"/>
        </p:xfrm>
        <a:graphic>
          <a:graphicData uri="http://schemas.openxmlformats.org/presentationml/2006/ole">
            <mc:AlternateContent xmlns:mc="http://schemas.openxmlformats.org/markup-compatibility/2006">
              <mc:Choice xmlns:v="urn:schemas-microsoft-com:vml" Requires="v">
                <p:oleObj spid="_x0000_s15" name="" r:id="rId11" imgW="165100" imgH="228600" progId="Equation.DSMT4">
                  <p:embed/>
                </p:oleObj>
              </mc:Choice>
              <mc:Fallback>
                <p:oleObj name="" r:id="rId11" imgW="165100" imgH="228600" progId="Equation.DSMT4">
                  <p:embed/>
                  <p:pic>
                    <p:nvPicPr>
                      <p:cNvPr id="0" name="图片 13"/>
                      <p:cNvPicPr/>
                      <p:nvPr/>
                    </p:nvPicPr>
                    <p:blipFill>
                      <a:blip r:embed="rId12"/>
                      <a:stretch>
                        <a:fillRect/>
                      </a:stretch>
                    </p:blipFill>
                    <p:spPr>
                      <a:xfrm>
                        <a:off x="3284855" y="3860800"/>
                        <a:ext cx="331450" cy="468000"/>
                      </a:xfrm>
                      <a:prstGeom prst="rect">
                        <a:avLst/>
                      </a:prstGeom>
                      <a:noFill/>
                      <a:ln w="38100">
                        <a:noFill/>
                        <a:miter/>
                      </a:ln>
                    </p:spPr>
                  </p:pic>
                </p:oleObj>
              </mc:Fallback>
            </mc:AlternateContent>
          </a:graphicData>
        </a:graphic>
      </p:graphicFrame>
      <p:graphicFrame>
        <p:nvGraphicFramePr>
          <p:cNvPr id="16" name="对象 -2147482408"/>
          <p:cNvGraphicFramePr>
            <a:graphicFrameLocks noChangeAspect="1"/>
          </p:cNvGraphicFramePr>
          <p:nvPr/>
        </p:nvGraphicFramePr>
        <p:xfrm>
          <a:off x="4003358" y="4512945"/>
          <a:ext cx="4180205" cy="1806575"/>
        </p:xfrm>
        <a:graphic>
          <a:graphicData uri="http://schemas.openxmlformats.org/presentationml/2006/ole">
            <mc:AlternateContent xmlns:mc="http://schemas.openxmlformats.org/markup-compatibility/2006">
              <mc:Choice xmlns:v="urn:schemas-microsoft-com:vml" Requires="v">
                <p:oleObj spid="_x0000_s17" name="" r:id="rId13" imgW="2247900" imgH="965200" progId="Equation.DSMT4">
                  <p:embed/>
                </p:oleObj>
              </mc:Choice>
              <mc:Fallback>
                <p:oleObj name="" r:id="rId13" imgW="2247900" imgH="965200" progId="Equation.DSMT4">
                  <p:embed/>
                  <p:pic>
                    <p:nvPicPr>
                      <p:cNvPr id="0" name="图片 14"/>
                      <p:cNvPicPr/>
                      <p:nvPr/>
                    </p:nvPicPr>
                    <p:blipFill>
                      <a:blip r:embed="rId14"/>
                      <a:stretch>
                        <a:fillRect/>
                      </a:stretch>
                    </p:blipFill>
                    <p:spPr>
                      <a:xfrm>
                        <a:off x="4003358" y="4512945"/>
                        <a:ext cx="4180205" cy="18065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14426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将系数矩阵转换为</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。假设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，服从随机游走过程</a:t>
            </a:r>
            <a:endParaRPr kumimoji="1" lang="zh-CN" altLang="en-US"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（Koop et al.，2009；Korobilis，2013）。模型的脉冲响应函数为：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(4.6)</a:t>
            </a:r>
            <a:endParaRPr kumimoji="1" lang="en-US" sz="2200" dirty="0">
              <a:latin typeface="+mn-lt"/>
              <a:ea typeface="+mn-ea"/>
              <a:sym typeface="+mn-ea"/>
            </a:endParaRPr>
          </a:p>
          <a:p>
            <a:pPr marL="0" indent="0" algn="r">
              <a:lnSpc>
                <a:spcPct val="170000"/>
              </a:lnSpc>
              <a:buNone/>
            </a:pPr>
            <a:r>
              <a:rPr kumimoji="1" lang="en-US" altLang="zh-CN" sz="2200" dirty="0">
                <a:latin typeface="+mn-lt"/>
                <a:ea typeface="+mn-ea"/>
                <a:sym typeface="+mn-ea"/>
              </a:rPr>
              <a:t> (4.7)</a:t>
            </a:r>
            <a:endParaRPr kumimoji="1" lang="en-US" sz="2200" dirty="0">
              <a:latin typeface="+mn-lt"/>
              <a:ea typeface="+mn-ea"/>
              <a:sym typeface="+mn-ea"/>
            </a:endParaRPr>
          </a:p>
          <a:p>
            <a:pPr marL="342900" indent="-342900" latinLnBrk="0">
              <a:lnSpc>
                <a:spcPct val="12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zh-CN"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endParaRPr kumimoji="1" lang="zh-CN" altLang="en-US"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均服从标准正态</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分布且相互独立。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07"/>
          <p:cNvGraphicFramePr>
            <a:graphicFrameLocks noChangeAspect="1"/>
          </p:cNvGraphicFramePr>
          <p:nvPr/>
        </p:nvGraphicFramePr>
        <p:xfrm>
          <a:off x="2780665" y="692468"/>
          <a:ext cx="3257393" cy="720000"/>
        </p:xfrm>
        <a:graphic>
          <a:graphicData uri="http://schemas.openxmlformats.org/presentationml/2006/ole">
            <mc:AlternateContent xmlns:mc="http://schemas.openxmlformats.org/markup-compatibility/2006">
              <mc:Choice xmlns:v="urn:schemas-microsoft-com:vml" Requires="v">
                <p:oleObj spid="_x0000_s4" name="" r:id="rId1" imgW="1955800" imgH="431800" progId="Equation.DSMT4">
                  <p:embed/>
                </p:oleObj>
              </mc:Choice>
              <mc:Fallback>
                <p:oleObj name="" r:id="rId1" imgW="1955800" imgH="431800" progId="Equation.DSMT4">
                  <p:embed/>
                  <p:pic>
                    <p:nvPicPr>
                      <p:cNvPr id="0" name="图片 16"/>
                      <p:cNvPicPr/>
                      <p:nvPr/>
                    </p:nvPicPr>
                    <p:blipFill>
                      <a:blip r:embed="rId2"/>
                      <a:stretch>
                        <a:fillRect/>
                      </a:stretch>
                    </p:blipFill>
                    <p:spPr>
                      <a:xfrm>
                        <a:off x="2780665" y="692468"/>
                        <a:ext cx="3257393" cy="720000"/>
                      </a:xfrm>
                      <a:prstGeom prst="rect">
                        <a:avLst/>
                      </a:prstGeom>
                      <a:noFill/>
                      <a:ln w="38100">
                        <a:noFill/>
                        <a:miter/>
                      </a:ln>
                    </p:spPr>
                  </p:pic>
                </p:oleObj>
              </mc:Fallback>
            </mc:AlternateContent>
          </a:graphicData>
        </a:graphic>
      </p:graphicFrame>
      <p:graphicFrame>
        <p:nvGraphicFramePr>
          <p:cNvPr id="5" name="对象 -2147482406"/>
          <p:cNvGraphicFramePr>
            <a:graphicFrameLocks noChangeAspect="1"/>
          </p:cNvGraphicFramePr>
          <p:nvPr/>
        </p:nvGraphicFramePr>
        <p:xfrm>
          <a:off x="6237923" y="548640"/>
          <a:ext cx="2643960" cy="792000"/>
        </p:xfrm>
        <a:graphic>
          <a:graphicData uri="http://schemas.openxmlformats.org/presentationml/2006/ole">
            <mc:AlternateContent xmlns:mc="http://schemas.openxmlformats.org/markup-compatibility/2006">
              <mc:Choice xmlns:v="urn:schemas-microsoft-com:vml" Requires="v">
                <p:oleObj spid="_x0000_s6" name="" r:id="rId3" imgW="1269365" imgH="381000" progId="Equation.DSMT4">
                  <p:embed/>
                </p:oleObj>
              </mc:Choice>
              <mc:Fallback>
                <p:oleObj name="" r:id="rId3" imgW="1269365" imgH="381000" progId="Equation.DSMT4">
                  <p:embed/>
                  <p:pic>
                    <p:nvPicPr>
                      <p:cNvPr id="0" name="图片 17"/>
                      <p:cNvPicPr/>
                      <p:nvPr/>
                    </p:nvPicPr>
                    <p:blipFill>
                      <a:blip r:embed="rId4"/>
                      <a:stretch>
                        <a:fillRect/>
                      </a:stretch>
                    </p:blipFill>
                    <p:spPr>
                      <a:xfrm>
                        <a:off x="6237923" y="548640"/>
                        <a:ext cx="2643960" cy="79200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476885" y="1340485"/>
          <a:ext cx="3421146" cy="540000"/>
        </p:xfrm>
        <a:graphic>
          <a:graphicData uri="http://schemas.openxmlformats.org/presentationml/2006/ole">
            <mc:AlternateContent xmlns:mc="http://schemas.openxmlformats.org/markup-compatibility/2006">
              <mc:Choice xmlns:v="urn:schemas-microsoft-com:vml" Requires="v">
                <p:oleObj spid="_x0000_s8" name="" r:id="rId5" imgW="1816100" imgH="279400" progId="Equation.DSMT4">
                  <p:embed/>
                </p:oleObj>
              </mc:Choice>
              <mc:Fallback>
                <p:oleObj name="" r:id="rId5" imgW="1816100" imgH="279400" progId="Equation.DSMT4">
                  <p:embed/>
                  <p:pic>
                    <p:nvPicPr>
                      <p:cNvPr id="0" name="图片 18"/>
                      <p:cNvPicPr/>
                      <p:nvPr/>
                    </p:nvPicPr>
                    <p:blipFill>
                      <a:blip r:embed="rId6"/>
                      <a:stretch>
                        <a:fillRect/>
                      </a:stretch>
                    </p:blipFill>
                    <p:spPr>
                      <a:xfrm>
                        <a:off x="476885" y="1340485"/>
                        <a:ext cx="3421146" cy="540000"/>
                      </a:xfrm>
                      <a:prstGeom prst="rect">
                        <a:avLst/>
                      </a:prstGeom>
                      <a:noFill/>
                      <a:ln w="38100">
                        <a:noFill/>
                        <a:miter/>
                      </a:ln>
                    </p:spPr>
                  </p:pic>
                </p:oleObj>
              </mc:Fallback>
            </mc:AlternateContent>
          </a:graphicData>
        </a:graphic>
      </p:graphicFrame>
      <p:graphicFrame>
        <p:nvGraphicFramePr>
          <p:cNvPr id="10" name="对象 -2147482404"/>
          <p:cNvGraphicFramePr>
            <a:graphicFrameLocks noChangeAspect="1"/>
          </p:cNvGraphicFramePr>
          <p:nvPr/>
        </p:nvGraphicFramePr>
        <p:xfrm>
          <a:off x="4077335" y="1376680"/>
          <a:ext cx="1977662" cy="432000"/>
        </p:xfrm>
        <a:graphic>
          <a:graphicData uri="http://schemas.openxmlformats.org/presentationml/2006/ole">
            <mc:AlternateContent xmlns:mc="http://schemas.openxmlformats.org/markup-compatibility/2006">
              <mc:Choice xmlns:v="urn:schemas-microsoft-com:vml" Requires="v">
                <p:oleObj spid="_x0000_s11" name="" r:id="rId7" imgW="889000" imgH="203200" progId="Equation.DSMT4">
                  <p:embed/>
                </p:oleObj>
              </mc:Choice>
              <mc:Fallback>
                <p:oleObj name="" r:id="rId7" imgW="889000" imgH="203200" progId="Equation.DSMT4">
                  <p:embed/>
                  <p:pic>
                    <p:nvPicPr>
                      <p:cNvPr id="0" name="图片 19"/>
                      <p:cNvPicPr/>
                      <p:nvPr/>
                    </p:nvPicPr>
                    <p:blipFill>
                      <a:blip r:embed="rId8"/>
                      <a:stretch>
                        <a:fillRect/>
                      </a:stretch>
                    </p:blipFill>
                    <p:spPr>
                      <a:xfrm>
                        <a:off x="4077335" y="1376680"/>
                        <a:ext cx="1977662" cy="432000"/>
                      </a:xfrm>
                      <a:prstGeom prst="rect">
                        <a:avLst/>
                      </a:prstGeom>
                      <a:noFill/>
                      <a:ln w="38100">
                        <a:noFill/>
                        <a:miter/>
                      </a:ln>
                    </p:spPr>
                  </p:pic>
                </p:oleObj>
              </mc:Fallback>
            </mc:AlternateContent>
          </a:graphicData>
        </a:graphic>
      </p:graphicFrame>
      <p:graphicFrame>
        <p:nvGraphicFramePr>
          <p:cNvPr id="12" name="对象 -2147482403"/>
          <p:cNvGraphicFramePr>
            <a:graphicFrameLocks noChangeAspect="1"/>
          </p:cNvGraphicFramePr>
          <p:nvPr/>
        </p:nvGraphicFramePr>
        <p:xfrm>
          <a:off x="6956743" y="1412875"/>
          <a:ext cx="346500" cy="396000"/>
        </p:xfrm>
        <a:graphic>
          <a:graphicData uri="http://schemas.openxmlformats.org/presentationml/2006/ole">
            <mc:AlternateContent xmlns:mc="http://schemas.openxmlformats.org/markup-compatibility/2006">
              <mc:Choice xmlns:v="urn:schemas-microsoft-com:vml" Requires="v">
                <p:oleObj spid="_x0000_s13" name="" r:id="rId9" imgW="203200" imgH="228600" progId="Equation.DSMT4">
                  <p:embed/>
                </p:oleObj>
              </mc:Choice>
              <mc:Fallback>
                <p:oleObj name="" r:id="rId9" imgW="203200" imgH="228600" progId="Equation.DSMT4">
                  <p:embed/>
                  <p:pic>
                    <p:nvPicPr>
                      <p:cNvPr id="0" name="图片 20"/>
                      <p:cNvPicPr/>
                      <p:nvPr/>
                    </p:nvPicPr>
                    <p:blipFill>
                      <a:blip r:embed="rId10"/>
                      <a:stretch>
                        <a:fillRect/>
                      </a:stretch>
                    </p:blipFill>
                    <p:spPr>
                      <a:xfrm>
                        <a:off x="6956743" y="1412875"/>
                        <a:ext cx="346500" cy="396000"/>
                      </a:xfrm>
                      <a:prstGeom prst="rect">
                        <a:avLst/>
                      </a:prstGeom>
                      <a:noFill/>
                      <a:ln w="38100">
                        <a:noFill/>
                        <a:miter/>
                      </a:ln>
                    </p:spPr>
                  </p:pic>
                </p:oleObj>
              </mc:Fallback>
            </mc:AlternateContent>
          </a:graphicData>
        </a:graphic>
      </p:graphicFrame>
      <p:graphicFrame>
        <p:nvGraphicFramePr>
          <p:cNvPr id="14" name="对象 -2147482402"/>
          <p:cNvGraphicFramePr>
            <a:graphicFrameLocks noChangeAspect="1"/>
          </p:cNvGraphicFramePr>
          <p:nvPr/>
        </p:nvGraphicFramePr>
        <p:xfrm>
          <a:off x="7533640" y="1376680"/>
          <a:ext cx="288000" cy="432000"/>
        </p:xfrm>
        <a:graphic>
          <a:graphicData uri="http://schemas.openxmlformats.org/presentationml/2006/ole">
            <mc:AlternateContent xmlns:mc="http://schemas.openxmlformats.org/markup-compatibility/2006">
              <mc:Choice xmlns:v="urn:schemas-microsoft-com:vml" Requires="v">
                <p:oleObj spid="_x0000_s15" name="" r:id="rId11" imgW="152400" imgH="228600" progId="Equation.DSMT4">
                  <p:embed/>
                </p:oleObj>
              </mc:Choice>
              <mc:Fallback>
                <p:oleObj name="" r:id="rId11" imgW="152400" imgH="228600" progId="Equation.DSMT4">
                  <p:embed/>
                  <p:pic>
                    <p:nvPicPr>
                      <p:cNvPr id="0" name="图片 21"/>
                      <p:cNvPicPr/>
                      <p:nvPr/>
                    </p:nvPicPr>
                    <p:blipFill>
                      <a:blip r:embed="rId12"/>
                      <a:stretch>
                        <a:fillRect/>
                      </a:stretch>
                    </p:blipFill>
                    <p:spPr>
                      <a:xfrm>
                        <a:off x="7533640" y="1376680"/>
                        <a:ext cx="288000" cy="432000"/>
                      </a:xfrm>
                      <a:prstGeom prst="rect">
                        <a:avLst/>
                      </a:prstGeom>
                      <a:noFill/>
                      <a:ln w="38100">
                        <a:noFill/>
                        <a:miter/>
                      </a:ln>
                    </p:spPr>
                  </p:pic>
                </p:oleObj>
              </mc:Fallback>
            </mc:AlternateContent>
          </a:graphicData>
        </a:graphic>
      </p:graphicFrame>
      <p:graphicFrame>
        <p:nvGraphicFramePr>
          <p:cNvPr id="16" name="对象 -2147482401"/>
          <p:cNvGraphicFramePr>
            <a:graphicFrameLocks noChangeAspect="1"/>
          </p:cNvGraphicFramePr>
          <p:nvPr/>
        </p:nvGraphicFramePr>
        <p:xfrm>
          <a:off x="8052435" y="1412875"/>
          <a:ext cx="720000" cy="432000"/>
        </p:xfrm>
        <a:graphic>
          <a:graphicData uri="http://schemas.openxmlformats.org/presentationml/2006/ole">
            <mc:AlternateContent xmlns:mc="http://schemas.openxmlformats.org/markup-compatibility/2006">
              <mc:Choice xmlns:v="urn:schemas-microsoft-com:vml" Requires="v">
                <p:oleObj spid="_x0000_s17" name="" r:id="rId13" imgW="381000" imgH="228600" progId="Equation.DSMT4">
                  <p:embed/>
                </p:oleObj>
              </mc:Choice>
              <mc:Fallback>
                <p:oleObj name="" r:id="rId13" imgW="381000" imgH="228600" progId="Equation.DSMT4">
                  <p:embed/>
                  <p:pic>
                    <p:nvPicPr>
                      <p:cNvPr id="0" name="图片 22"/>
                      <p:cNvPicPr/>
                      <p:nvPr/>
                    </p:nvPicPr>
                    <p:blipFill>
                      <a:blip r:embed="rId14"/>
                      <a:stretch>
                        <a:fillRect/>
                      </a:stretch>
                    </p:blipFill>
                    <p:spPr>
                      <a:xfrm>
                        <a:off x="8052435" y="1412875"/>
                        <a:ext cx="720000" cy="432000"/>
                      </a:xfrm>
                      <a:prstGeom prst="rect">
                        <a:avLst/>
                      </a:prstGeom>
                      <a:noFill/>
                      <a:ln w="38100">
                        <a:noFill/>
                        <a:miter/>
                      </a:ln>
                    </p:spPr>
                  </p:pic>
                </p:oleObj>
              </mc:Fallback>
            </mc:AlternateContent>
          </a:graphicData>
        </a:graphic>
      </p:graphicFrame>
      <p:graphicFrame>
        <p:nvGraphicFramePr>
          <p:cNvPr id="18" name="对象 -2147482400"/>
          <p:cNvGraphicFramePr>
            <a:graphicFrameLocks noChangeAspect="1"/>
          </p:cNvGraphicFramePr>
          <p:nvPr/>
        </p:nvGraphicFramePr>
        <p:xfrm>
          <a:off x="5049508" y="2492693"/>
          <a:ext cx="2087904" cy="468000"/>
        </p:xfrm>
        <a:graphic>
          <a:graphicData uri="http://schemas.openxmlformats.org/presentationml/2006/ole">
            <mc:AlternateContent xmlns:mc="http://schemas.openxmlformats.org/markup-compatibility/2006">
              <mc:Choice xmlns:v="urn:schemas-microsoft-com:vml" Requires="v">
                <p:oleObj spid="_x0000_s19" name="" r:id="rId15" imgW="1066800" imgH="241300" progId="Equation.DSMT4">
                  <p:embed/>
                </p:oleObj>
              </mc:Choice>
              <mc:Fallback>
                <p:oleObj name="" r:id="rId15" imgW="1066800" imgH="241300" progId="Equation.DSMT4">
                  <p:embed/>
                  <p:pic>
                    <p:nvPicPr>
                      <p:cNvPr id="0" name="图片 23"/>
                      <p:cNvPicPr/>
                      <p:nvPr/>
                    </p:nvPicPr>
                    <p:blipFill>
                      <a:blip r:embed="rId16"/>
                      <a:stretch>
                        <a:fillRect/>
                      </a:stretch>
                    </p:blipFill>
                    <p:spPr>
                      <a:xfrm>
                        <a:off x="5049508" y="2492693"/>
                        <a:ext cx="2087904" cy="468000"/>
                      </a:xfrm>
                      <a:prstGeom prst="rect">
                        <a:avLst/>
                      </a:prstGeom>
                      <a:noFill/>
                      <a:ln w="38100">
                        <a:noFill/>
                        <a:miter/>
                      </a:ln>
                    </p:spPr>
                  </p:pic>
                </p:oleObj>
              </mc:Fallback>
            </mc:AlternateContent>
          </a:graphicData>
        </a:graphic>
      </p:graphicFrame>
      <p:graphicFrame>
        <p:nvGraphicFramePr>
          <p:cNvPr id="20" name="对象 -2147482399"/>
          <p:cNvGraphicFramePr>
            <a:graphicFrameLocks noChangeAspect="1"/>
          </p:cNvGraphicFramePr>
          <p:nvPr/>
        </p:nvGraphicFramePr>
        <p:xfrm>
          <a:off x="4513614" y="3070225"/>
          <a:ext cx="3159692" cy="504000"/>
        </p:xfrm>
        <a:graphic>
          <a:graphicData uri="http://schemas.openxmlformats.org/presentationml/2006/ole">
            <mc:AlternateContent xmlns:mc="http://schemas.openxmlformats.org/markup-compatibility/2006">
              <mc:Choice xmlns:v="urn:schemas-microsoft-com:vml" Requires="v">
                <p:oleObj spid="_x0000_s21" name="" r:id="rId17" imgW="1548765" imgH="254000" progId="Equation.DSMT4">
                  <p:embed/>
                </p:oleObj>
              </mc:Choice>
              <mc:Fallback>
                <p:oleObj name="" r:id="rId17" imgW="1548765" imgH="254000" progId="Equation.DSMT4">
                  <p:embed/>
                  <p:pic>
                    <p:nvPicPr>
                      <p:cNvPr id="0" name="图片 24"/>
                      <p:cNvPicPr/>
                      <p:nvPr/>
                    </p:nvPicPr>
                    <p:blipFill>
                      <a:blip r:embed="rId18"/>
                      <a:stretch>
                        <a:fillRect/>
                      </a:stretch>
                    </p:blipFill>
                    <p:spPr>
                      <a:xfrm>
                        <a:off x="4513614" y="3070225"/>
                        <a:ext cx="3159692" cy="504000"/>
                      </a:xfrm>
                      <a:prstGeom prst="rect">
                        <a:avLst/>
                      </a:prstGeom>
                      <a:noFill/>
                      <a:ln w="38100">
                        <a:noFill/>
                        <a:miter/>
                      </a:ln>
                    </p:spPr>
                  </p:pic>
                </p:oleObj>
              </mc:Fallback>
            </mc:AlternateContent>
          </a:graphicData>
        </a:graphic>
      </p:graphicFrame>
      <p:graphicFrame>
        <p:nvGraphicFramePr>
          <p:cNvPr id="22" name="对象 -2147482398"/>
          <p:cNvGraphicFramePr>
            <a:graphicFrameLocks noChangeAspect="1"/>
          </p:cNvGraphicFramePr>
          <p:nvPr/>
        </p:nvGraphicFramePr>
        <p:xfrm>
          <a:off x="1196975" y="4004310"/>
          <a:ext cx="1382395" cy="446405"/>
        </p:xfrm>
        <a:graphic>
          <a:graphicData uri="http://schemas.openxmlformats.org/presentationml/2006/ole">
            <mc:AlternateContent xmlns:mc="http://schemas.openxmlformats.org/markup-compatibility/2006">
              <mc:Choice xmlns:v="urn:schemas-microsoft-com:vml" Requires="v">
                <p:oleObj spid="_x0000_s23" name="" r:id="rId19" imgW="762000" imgH="254000" progId="Equation.DSMT4">
                  <p:embed/>
                </p:oleObj>
              </mc:Choice>
              <mc:Fallback>
                <p:oleObj name="" r:id="rId19" imgW="762000" imgH="254000" progId="Equation.DSMT4">
                  <p:embed/>
                  <p:pic>
                    <p:nvPicPr>
                      <p:cNvPr id="0" name="图片 25"/>
                      <p:cNvPicPr/>
                      <p:nvPr/>
                    </p:nvPicPr>
                    <p:blipFill>
                      <a:blip r:embed="rId20"/>
                      <a:stretch>
                        <a:fillRect/>
                      </a:stretch>
                    </p:blipFill>
                    <p:spPr>
                      <a:xfrm>
                        <a:off x="1196975" y="4004310"/>
                        <a:ext cx="1382395" cy="446405"/>
                      </a:xfrm>
                      <a:prstGeom prst="rect">
                        <a:avLst/>
                      </a:prstGeom>
                      <a:noFill/>
                      <a:ln w="38100">
                        <a:noFill/>
                        <a:miter/>
                      </a:ln>
                    </p:spPr>
                  </p:pic>
                </p:oleObj>
              </mc:Fallback>
            </mc:AlternateContent>
          </a:graphicData>
        </a:graphic>
      </p:graphicFrame>
      <p:graphicFrame>
        <p:nvGraphicFramePr>
          <p:cNvPr id="24" name="对象 -2147482397"/>
          <p:cNvGraphicFramePr>
            <a:graphicFrameLocks noChangeAspect="1"/>
          </p:cNvGraphicFramePr>
          <p:nvPr/>
        </p:nvGraphicFramePr>
        <p:xfrm>
          <a:off x="2731453" y="4018915"/>
          <a:ext cx="1345846" cy="432000"/>
        </p:xfrm>
        <a:graphic>
          <a:graphicData uri="http://schemas.openxmlformats.org/presentationml/2006/ole">
            <mc:AlternateContent xmlns:mc="http://schemas.openxmlformats.org/markup-compatibility/2006">
              <mc:Choice xmlns:v="urn:schemas-microsoft-com:vml" Requires="v">
                <p:oleObj spid="_x0000_s25" name="" r:id="rId21" imgW="774065" imgH="254000" progId="Equation.DSMT4">
                  <p:embed/>
                </p:oleObj>
              </mc:Choice>
              <mc:Fallback>
                <p:oleObj name="" r:id="rId21" imgW="774065" imgH="254000" progId="Equation.DSMT4">
                  <p:embed/>
                  <p:pic>
                    <p:nvPicPr>
                      <p:cNvPr id="0" name="图片 26"/>
                      <p:cNvPicPr/>
                      <p:nvPr/>
                    </p:nvPicPr>
                    <p:blipFill>
                      <a:blip r:embed="rId22"/>
                      <a:stretch>
                        <a:fillRect/>
                      </a:stretch>
                    </p:blipFill>
                    <p:spPr>
                      <a:xfrm>
                        <a:off x="2731453" y="4018915"/>
                        <a:ext cx="1345846" cy="432000"/>
                      </a:xfrm>
                      <a:prstGeom prst="rect">
                        <a:avLst/>
                      </a:prstGeom>
                      <a:noFill/>
                      <a:ln w="38100">
                        <a:noFill/>
                        <a:miter/>
                      </a:ln>
                    </p:spPr>
                  </p:pic>
                </p:oleObj>
              </mc:Fallback>
            </mc:AlternateContent>
          </a:graphicData>
        </a:graphic>
      </p:graphicFrame>
      <p:graphicFrame>
        <p:nvGraphicFramePr>
          <p:cNvPr id="26" name="对象 -2147482396"/>
          <p:cNvGraphicFramePr>
            <a:graphicFrameLocks noChangeAspect="1"/>
          </p:cNvGraphicFramePr>
          <p:nvPr/>
        </p:nvGraphicFramePr>
        <p:xfrm>
          <a:off x="4301490" y="3717925"/>
          <a:ext cx="1958315" cy="900000"/>
        </p:xfrm>
        <a:graphic>
          <a:graphicData uri="http://schemas.openxmlformats.org/presentationml/2006/ole">
            <mc:AlternateContent xmlns:mc="http://schemas.openxmlformats.org/markup-compatibility/2006">
              <mc:Choice xmlns:v="urn:schemas-microsoft-com:vml" Requires="v">
                <p:oleObj spid="_x0000_s27" name="" r:id="rId23" imgW="1040765" imgH="482600" progId="Equation.DSMT4">
                  <p:embed/>
                </p:oleObj>
              </mc:Choice>
              <mc:Fallback>
                <p:oleObj name="" r:id="rId23" imgW="1040765" imgH="482600" progId="Equation.DSMT4">
                  <p:embed/>
                  <p:pic>
                    <p:nvPicPr>
                      <p:cNvPr id="0" name="图片 27"/>
                      <p:cNvPicPr/>
                      <p:nvPr/>
                    </p:nvPicPr>
                    <p:blipFill>
                      <a:blip r:embed="rId24"/>
                      <a:stretch>
                        <a:fillRect/>
                      </a:stretch>
                    </p:blipFill>
                    <p:spPr>
                      <a:xfrm>
                        <a:off x="4301490" y="3717925"/>
                        <a:ext cx="1958315" cy="900000"/>
                      </a:xfrm>
                      <a:prstGeom prst="rect">
                        <a:avLst/>
                      </a:prstGeom>
                      <a:noFill/>
                      <a:ln w="38100">
                        <a:noFill/>
                        <a:miter/>
                      </a:ln>
                    </p:spPr>
                  </p:pic>
                </p:oleObj>
              </mc:Fallback>
            </mc:AlternateContent>
          </a:graphicData>
        </a:graphic>
      </p:graphicFrame>
      <p:graphicFrame>
        <p:nvGraphicFramePr>
          <p:cNvPr id="28" name="对象 -2147482395"/>
          <p:cNvGraphicFramePr>
            <a:graphicFrameLocks noChangeAspect="1"/>
          </p:cNvGraphicFramePr>
          <p:nvPr/>
        </p:nvGraphicFramePr>
        <p:xfrm>
          <a:off x="6514783" y="4077335"/>
          <a:ext cx="2874461" cy="432000"/>
        </p:xfrm>
        <a:graphic>
          <a:graphicData uri="http://schemas.openxmlformats.org/presentationml/2006/ole">
            <mc:AlternateContent xmlns:mc="http://schemas.openxmlformats.org/markup-compatibility/2006">
              <mc:Choice xmlns:v="urn:schemas-microsoft-com:vml" Requires="v">
                <p:oleObj spid="_x0000_s29" name="" r:id="rId25" imgW="1651000" imgH="254000" progId="Equation.DSMT4">
                  <p:embed/>
                </p:oleObj>
              </mc:Choice>
              <mc:Fallback>
                <p:oleObj name="" r:id="rId25" imgW="1651000" imgH="254000" progId="Equation.DSMT4">
                  <p:embed/>
                  <p:pic>
                    <p:nvPicPr>
                      <p:cNvPr id="0" name="图片 28"/>
                      <p:cNvPicPr/>
                      <p:nvPr/>
                    </p:nvPicPr>
                    <p:blipFill>
                      <a:blip r:embed="rId26"/>
                      <a:stretch>
                        <a:fillRect/>
                      </a:stretch>
                    </p:blipFill>
                    <p:spPr>
                      <a:xfrm>
                        <a:off x="6514783" y="4077335"/>
                        <a:ext cx="2874461" cy="432000"/>
                      </a:xfrm>
                      <a:prstGeom prst="rect">
                        <a:avLst/>
                      </a:prstGeom>
                      <a:noFill/>
                      <a:ln w="38100">
                        <a:noFill/>
                        <a:miter/>
                      </a:ln>
                    </p:spPr>
                  </p:pic>
                </p:oleObj>
              </mc:Fallback>
            </mc:AlternateContent>
          </a:graphicData>
        </a:graphic>
      </p:graphicFrame>
      <p:graphicFrame>
        <p:nvGraphicFramePr>
          <p:cNvPr id="30" name="对象 -2147482394"/>
          <p:cNvGraphicFramePr>
            <a:graphicFrameLocks noChangeAspect="1"/>
          </p:cNvGraphicFramePr>
          <p:nvPr/>
        </p:nvGraphicFramePr>
        <p:xfrm>
          <a:off x="476885" y="4631690"/>
          <a:ext cx="5980966" cy="432000"/>
        </p:xfrm>
        <a:graphic>
          <a:graphicData uri="http://schemas.openxmlformats.org/presentationml/2006/ole">
            <mc:AlternateContent xmlns:mc="http://schemas.openxmlformats.org/markup-compatibility/2006">
              <mc:Choice xmlns:v="urn:schemas-microsoft-com:vml" Requires="v">
                <p:oleObj spid="_x0000_s31" name="" r:id="rId27" imgW="3429000" imgH="254000" progId="Equation.DSMT4">
                  <p:embed/>
                </p:oleObj>
              </mc:Choice>
              <mc:Fallback>
                <p:oleObj name="" r:id="rId27" imgW="3429000" imgH="254000" progId="Equation.DSMT4">
                  <p:embed/>
                  <p:pic>
                    <p:nvPicPr>
                      <p:cNvPr id="0" name="图片 29"/>
                      <p:cNvPicPr/>
                      <p:nvPr/>
                    </p:nvPicPr>
                    <p:blipFill>
                      <a:blip r:embed="rId28"/>
                      <a:stretch>
                        <a:fillRect/>
                      </a:stretch>
                    </p:blipFill>
                    <p:spPr>
                      <a:xfrm>
                        <a:off x="476885" y="4631690"/>
                        <a:ext cx="5980966" cy="432000"/>
                      </a:xfrm>
                      <a:prstGeom prst="rect">
                        <a:avLst/>
                      </a:prstGeom>
                      <a:noFill/>
                      <a:ln w="38100">
                        <a:noFill/>
                        <a:miter/>
                      </a:ln>
                    </p:spPr>
                  </p:pic>
                </p:oleObj>
              </mc:Fallback>
            </mc:AlternateContent>
          </a:graphicData>
        </a:graphic>
      </p:graphicFrame>
      <p:graphicFrame>
        <p:nvGraphicFramePr>
          <p:cNvPr id="32" name="对象 -2147482393"/>
          <p:cNvGraphicFramePr>
            <a:graphicFrameLocks noChangeAspect="1"/>
          </p:cNvGraphicFramePr>
          <p:nvPr/>
        </p:nvGraphicFramePr>
        <p:xfrm>
          <a:off x="6669405" y="4559300"/>
          <a:ext cx="1688032" cy="504000"/>
        </p:xfrm>
        <a:graphic>
          <a:graphicData uri="http://schemas.openxmlformats.org/presentationml/2006/ole">
            <mc:AlternateContent xmlns:mc="http://schemas.openxmlformats.org/markup-compatibility/2006">
              <mc:Choice xmlns:v="urn:schemas-microsoft-com:vml" Requires="v">
                <p:oleObj spid="_x0000_s33" name="" r:id="rId29" imgW="1028700" imgH="316865" progId="Equation.DSMT4">
                  <p:embed/>
                </p:oleObj>
              </mc:Choice>
              <mc:Fallback>
                <p:oleObj name="" r:id="rId29" imgW="1028700" imgH="316865" progId="Equation.DSMT4">
                  <p:embed/>
                  <p:pic>
                    <p:nvPicPr>
                      <p:cNvPr id="0" name="图片 30"/>
                      <p:cNvPicPr/>
                      <p:nvPr/>
                    </p:nvPicPr>
                    <p:blipFill>
                      <a:blip r:embed="rId30"/>
                      <a:stretch>
                        <a:fillRect/>
                      </a:stretch>
                    </p:blipFill>
                    <p:spPr>
                      <a:xfrm>
                        <a:off x="6669405" y="4559300"/>
                        <a:ext cx="1688032" cy="504000"/>
                      </a:xfrm>
                      <a:prstGeom prst="rect">
                        <a:avLst/>
                      </a:prstGeom>
                      <a:noFill/>
                      <a:ln w="38100">
                        <a:noFill/>
                        <a:miter/>
                      </a:ln>
                    </p:spPr>
                  </p:pic>
                </p:oleObj>
              </mc:Fallback>
            </mc:AlternateContent>
          </a:graphicData>
        </a:graphic>
      </p:graphicFrame>
      <p:graphicFrame>
        <p:nvGraphicFramePr>
          <p:cNvPr id="34" name="对象 -2147482392"/>
          <p:cNvGraphicFramePr>
            <a:graphicFrameLocks noChangeAspect="1"/>
          </p:cNvGraphicFramePr>
          <p:nvPr/>
        </p:nvGraphicFramePr>
        <p:xfrm>
          <a:off x="8568690" y="4545965"/>
          <a:ext cx="413787" cy="504000"/>
        </p:xfrm>
        <a:graphic>
          <a:graphicData uri="http://schemas.openxmlformats.org/presentationml/2006/ole">
            <mc:AlternateContent xmlns:mc="http://schemas.openxmlformats.org/markup-compatibility/2006">
              <mc:Choice xmlns:v="urn:schemas-microsoft-com:vml" Requires="v">
                <p:oleObj spid="_x0000_s35" name="" r:id="rId31" imgW="203200" imgH="241300" progId="Equation.DSMT4">
                  <p:embed/>
                </p:oleObj>
              </mc:Choice>
              <mc:Fallback>
                <p:oleObj name="" r:id="rId31" imgW="203200" imgH="241300" progId="Equation.DSMT4">
                  <p:embed/>
                  <p:pic>
                    <p:nvPicPr>
                      <p:cNvPr id="0" name="图片 31"/>
                      <p:cNvPicPr/>
                      <p:nvPr/>
                    </p:nvPicPr>
                    <p:blipFill>
                      <a:blip r:embed="rId32"/>
                      <a:stretch>
                        <a:fillRect/>
                      </a:stretch>
                    </p:blipFill>
                    <p:spPr>
                      <a:xfrm>
                        <a:off x="8568690" y="4545965"/>
                        <a:ext cx="413787" cy="504000"/>
                      </a:xfrm>
                      <a:prstGeom prst="rect">
                        <a:avLst/>
                      </a:prstGeom>
                      <a:noFill/>
                      <a:ln w="38100">
                        <a:noFill/>
                        <a:miter/>
                      </a:ln>
                    </p:spPr>
                  </p:pic>
                </p:oleObj>
              </mc:Fallback>
            </mc:AlternateContent>
          </a:graphicData>
        </a:graphic>
      </p:graphicFrame>
      <p:graphicFrame>
        <p:nvGraphicFramePr>
          <p:cNvPr id="36" name="对象 -2147482391"/>
          <p:cNvGraphicFramePr>
            <a:graphicFrameLocks noChangeAspect="1"/>
          </p:cNvGraphicFramePr>
          <p:nvPr/>
        </p:nvGraphicFramePr>
        <p:xfrm>
          <a:off x="9251315" y="4545648"/>
          <a:ext cx="443520" cy="504000"/>
        </p:xfrm>
        <a:graphic>
          <a:graphicData uri="http://schemas.openxmlformats.org/presentationml/2006/ole">
            <mc:AlternateContent xmlns:mc="http://schemas.openxmlformats.org/markup-compatibility/2006">
              <mc:Choice xmlns:v="urn:schemas-microsoft-com:vml" Requires="v">
                <p:oleObj spid="_x0000_s37" name="" r:id="rId33" imgW="203200" imgH="241300" progId="Equation.DSMT4">
                  <p:embed/>
                </p:oleObj>
              </mc:Choice>
              <mc:Fallback>
                <p:oleObj name="" r:id="rId33" imgW="203200" imgH="241300" progId="Equation.DSMT4">
                  <p:embed/>
                  <p:pic>
                    <p:nvPicPr>
                      <p:cNvPr id="0" name="图片 32"/>
                      <p:cNvPicPr/>
                      <p:nvPr/>
                    </p:nvPicPr>
                    <p:blipFill>
                      <a:blip r:embed="rId34"/>
                      <a:stretch>
                        <a:fillRect/>
                      </a:stretch>
                    </p:blipFill>
                    <p:spPr>
                      <a:xfrm>
                        <a:off x="9251315" y="4545648"/>
                        <a:ext cx="443520" cy="504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模型向量移动平均VMA可表示为</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(4.8)</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zh-CN"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。上式是TVP-FAVAR模型的脉冲响应函数。</a:t>
            </a: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lang="zh-CN" altLang="en-US" sz="2200" dirty="0">
                <a:latin typeface="Times New Roman" panose="02020603050405020304" pitchFamily="18" charset="0"/>
                <a:cs typeface="Times New Roman" panose="02020603050405020304" pitchFamily="18" charset="0"/>
              </a:rPr>
              <a:t>TVP-FAVAR模型具有以下几项优点：（1）因子载荷可视为宏观变量在宏观经济形势指数中所占比重，因此是时变因子载荷矩阵可反映各宏观变量构成权重的变化，进而刻画出我国宏观经济形势可能发生的变化。（2）该模型可运用多变量、大规模数据进行研究。（3）该模型可通过因子增广的方式解决经济系统中变量缺失的问题，既突破了经典模型自由度的限制，又保留模型在处理少数变量时的计算优势，从而全面捕捉我国宏观经济和政策执行等经济信息，更加真实地反映经济变量之间的动态影响关系。</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3" name="对象 -2147482390"/>
          <p:cNvGraphicFramePr>
            <a:graphicFrameLocks noChangeAspect="1"/>
          </p:cNvGraphicFramePr>
          <p:nvPr/>
        </p:nvGraphicFramePr>
        <p:xfrm>
          <a:off x="3654921" y="1341120"/>
          <a:ext cx="4877078" cy="540000"/>
        </p:xfrm>
        <a:graphic>
          <a:graphicData uri="http://schemas.openxmlformats.org/presentationml/2006/ole">
            <mc:AlternateContent xmlns:mc="http://schemas.openxmlformats.org/markup-compatibility/2006">
              <mc:Choice xmlns:v="urn:schemas-microsoft-com:vml" Requires="v">
                <p:oleObj spid="_x0000_s4" name="" r:id="rId1" imgW="2578100" imgH="279400" progId="Equation.DSMT4">
                  <p:embed/>
                </p:oleObj>
              </mc:Choice>
              <mc:Fallback>
                <p:oleObj name="" r:id="rId1" imgW="2578100" imgH="279400" progId="Equation.DSMT4">
                  <p:embed/>
                  <p:pic>
                    <p:nvPicPr>
                      <p:cNvPr id="0" name="图片 3075"/>
                      <p:cNvPicPr/>
                      <p:nvPr/>
                    </p:nvPicPr>
                    <p:blipFill>
                      <a:blip r:embed="rId2"/>
                      <a:stretch>
                        <a:fillRect/>
                      </a:stretch>
                    </p:blipFill>
                    <p:spPr>
                      <a:xfrm>
                        <a:off x="3654921" y="1341120"/>
                        <a:ext cx="4877078" cy="540000"/>
                      </a:xfrm>
                      <a:prstGeom prst="rect">
                        <a:avLst/>
                      </a:prstGeom>
                      <a:noFill/>
                      <a:ln w="38100">
                        <a:noFill/>
                        <a:miter/>
                      </a:ln>
                    </p:spPr>
                  </p:pic>
                </p:oleObj>
              </mc:Fallback>
            </mc:AlternateContent>
          </a:graphicData>
        </a:graphic>
      </p:graphicFrame>
      <p:graphicFrame>
        <p:nvGraphicFramePr>
          <p:cNvPr id="5" name="对象 -2147482389"/>
          <p:cNvGraphicFramePr>
            <a:graphicFrameLocks noChangeAspect="1"/>
          </p:cNvGraphicFramePr>
          <p:nvPr/>
        </p:nvGraphicFramePr>
        <p:xfrm>
          <a:off x="1196975" y="1988820"/>
          <a:ext cx="2002708" cy="432000"/>
        </p:xfrm>
        <a:graphic>
          <a:graphicData uri="http://schemas.openxmlformats.org/presentationml/2006/ole">
            <mc:AlternateContent xmlns:mc="http://schemas.openxmlformats.org/markup-compatibility/2006">
              <mc:Choice xmlns:v="urn:schemas-microsoft-com:vml" Requires="v">
                <p:oleObj spid="_x0000_s6" name="" r:id="rId3" imgW="1143000" imgH="254000" progId="Equation.DSMT4">
                  <p:embed/>
                </p:oleObj>
              </mc:Choice>
              <mc:Fallback>
                <p:oleObj name="" r:id="rId3" imgW="1143000" imgH="254000" progId="Equation.DSMT4">
                  <p:embed/>
                  <p:pic>
                    <p:nvPicPr>
                      <p:cNvPr id="0" name="图片 37"/>
                      <p:cNvPicPr/>
                      <p:nvPr/>
                    </p:nvPicPr>
                    <p:blipFill>
                      <a:blip r:embed="rId4"/>
                      <a:stretch>
                        <a:fillRect/>
                      </a:stretch>
                    </p:blipFill>
                    <p:spPr>
                      <a:xfrm>
                        <a:off x="1196975" y="1988820"/>
                        <a:ext cx="2002708" cy="432000"/>
                      </a:xfrm>
                      <a:prstGeom prst="rect">
                        <a:avLst/>
                      </a:prstGeom>
                      <a:noFill/>
                      <a:ln w="38100">
                        <a:noFill/>
                        <a:miter/>
                      </a:ln>
                    </p:spPr>
                  </p:pic>
                </p:oleObj>
              </mc:Fallback>
            </mc:AlternateContent>
          </a:graphicData>
        </a:graphic>
      </p:graphicFrame>
      <p:graphicFrame>
        <p:nvGraphicFramePr>
          <p:cNvPr id="7" name="对象 -2147482388"/>
          <p:cNvGraphicFramePr>
            <a:graphicFrameLocks noChangeAspect="1"/>
          </p:cNvGraphicFramePr>
          <p:nvPr/>
        </p:nvGraphicFramePr>
        <p:xfrm>
          <a:off x="3356610" y="1952625"/>
          <a:ext cx="1449600" cy="468000"/>
        </p:xfrm>
        <a:graphic>
          <a:graphicData uri="http://schemas.openxmlformats.org/presentationml/2006/ole">
            <mc:AlternateContent xmlns:mc="http://schemas.openxmlformats.org/markup-compatibility/2006">
              <mc:Choice xmlns:v="urn:schemas-microsoft-com:vml" Requires="v">
                <p:oleObj spid="_x0000_s8" name="" r:id="rId5" imgW="762000" imgH="254000" progId="Equation.DSMT4">
                  <p:embed/>
                </p:oleObj>
              </mc:Choice>
              <mc:Fallback>
                <p:oleObj name="" r:id="rId5" imgW="762000" imgH="254000" progId="Equation.DSMT4">
                  <p:embed/>
                  <p:pic>
                    <p:nvPicPr>
                      <p:cNvPr id="0" name="图片 38"/>
                      <p:cNvPicPr/>
                      <p:nvPr/>
                    </p:nvPicPr>
                    <p:blipFill>
                      <a:blip r:embed="rId6"/>
                      <a:stretch>
                        <a:fillRect/>
                      </a:stretch>
                    </p:blipFill>
                    <p:spPr>
                      <a:xfrm>
                        <a:off x="3356610" y="1952625"/>
                        <a:ext cx="1449600" cy="468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【例9-4】案例分析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6796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kumimoji="1" sz="2200" dirty="0">
                <a:latin typeface="Times New Roman" panose="02020603050405020304" pitchFamily="18" charset="0"/>
                <a:ea typeface="+mn-ea"/>
                <a:cs typeface="Times New Roman" panose="02020603050405020304" pitchFamily="18" charset="0"/>
              </a:rPr>
              <a:t>根据我国宏观经济四大目标，即持续稳定的经济发展、稳定物价、解决就业和国内外收支平衡，本文选取宏观经济变量为1996年第一季度至2023年第一季度的产出缺口</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）、通货膨胀率（</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）、失业率（</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）和进出口额（</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其中产出缺口和通胀率在上述已介绍，失业率和进出口额指标选取说明如下，第一，本文选择城镇登记失业率反映国家就业情况，数据来源于国家统计局。第二，本文选择中国进出口金额反映国内外收支平衡情况，但单位为亿美元，因此还需用美元兑人民币平均汇率转化成人民币单位，并利用CPI平减先得到名义季度进口额，然后采用Tramo-Seats方法进行季节性调整，再对数后乘以100估计实际进口额。数据来源于中国人民银行和海关总署。</a:t>
            </a:r>
            <a:endParaRPr lang="zh-CN" altLang="en-US" sz="2200" dirty="0">
              <a:latin typeface="Times New Roman" panose="02020603050405020304" pitchFamily="18" charset="0"/>
              <a:cs typeface="Times New Roman" panose="02020603050405020304" pitchFamily="18" charset="0"/>
            </a:endParaRPr>
          </a:p>
        </p:txBody>
      </p:sp>
      <p:pic>
        <p:nvPicPr>
          <p:cNvPr id="6"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9045258" y="1917065"/>
            <a:ext cx="318000" cy="432000"/>
          </a:xfrm>
          <a:prstGeom prst="rect">
            <a:avLst/>
          </a:prstGeom>
          <a:noFill/>
          <a:ln>
            <a:noFill/>
          </a:ln>
        </p:spPr>
      </p:pic>
      <p:graphicFrame>
        <p:nvGraphicFramePr>
          <p:cNvPr id="3" name="对象 -2147482387"/>
          <p:cNvGraphicFramePr>
            <a:graphicFrameLocks noChangeAspect="1"/>
          </p:cNvGraphicFramePr>
          <p:nvPr/>
        </p:nvGraphicFramePr>
        <p:xfrm>
          <a:off x="11564938" y="1917065"/>
          <a:ext cx="306000" cy="432000"/>
        </p:xfrm>
        <a:graphic>
          <a:graphicData uri="http://schemas.openxmlformats.org/presentationml/2006/ole">
            <mc:AlternateContent xmlns:mc="http://schemas.openxmlformats.org/markup-compatibility/2006">
              <mc:Choice xmlns:v="urn:schemas-microsoft-com:vml" Requires="v">
                <p:oleObj spid="_x0000_s4" name="" r:id="rId2" imgW="165100" imgH="228600" progId="Equation.DSMT4">
                  <p:embed/>
                </p:oleObj>
              </mc:Choice>
              <mc:Fallback>
                <p:oleObj name="" r:id="rId2" imgW="165100" imgH="228600" progId="Equation.DSMT4">
                  <p:embed/>
                  <p:pic>
                    <p:nvPicPr>
                      <p:cNvPr id="0" name="图片 6"/>
                      <p:cNvPicPr/>
                      <p:nvPr/>
                    </p:nvPicPr>
                    <p:blipFill>
                      <a:blip r:embed="rId3"/>
                      <a:stretch>
                        <a:fillRect/>
                      </a:stretch>
                    </p:blipFill>
                    <p:spPr>
                      <a:xfrm>
                        <a:off x="11564938" y="1917065"/>
                        <a:ext cx="306000" cy="432000"/>
                      </a:xfrm>
                      <a:prstGeom prst="rect">
                        <a:avLst/>
                      </a:prstGeom>
                      <a:noFill/>
                      <a:ln w="38100">
                        <a:noFill/>
                        <a:miter/>
                      </a:ln>
                    </p:spPr>
                  </p:pic>
                </p:oleObj>
              </mc:Fallback>
            </mc:AlternateContent>
          </a:graphicData>
        </a:graphic>
      </p:graphicFrame>
      <p:graphicFrame>
        <p:nvGraphicFramePr>
          <p:cNvPr id="8" name="对象 7">
            <a:hlinkClick r:id="" action="ppaction://ole?verb=0"/>
          </p:cNvPr>
          <p:cNvGraphicFramePr>
            <a:graphicFrameLocks noChangeAspect="1"/>
          </p:cNvGraphicFramePr>
          <p:nvPr/>
        </p:nvGraphicFramePr>
        <p:xfrm>
          <a:off x="1773679" y="2564742"/>
          <a:ext cx="294286" cy="324000"/>
        </p:xfrm>
        <a:graphic>
          <a:graphicData uri="http://schemas.openxmlformats.org/presentationml/2006/ole">
            <mc:AlternateContent xmlns:mc="http://schemas.openxmlformats.org/markup-compatibility/2006">
              <mc:Choice xmlns:v="urn:schemas-microsoft-com:vml" Requires="v">
                <p:oleObj spid="_x0000_s5" name="" r:id="rId4" imgW="127000" imgH="139700" progId="Equation.KSEE3">
                  <p:embed/>
                </p:oleObj>
              </mc:Choice>
              <mc:Fallback>
                <p:oleObj name="" r:id="rId4" imgW="127000" imgH="139700" progId="Equation.KSEE3">
                  <p:embed/>
                  <p:pic>
                    <p:nvPicPr>
                      <p:cNvPr id="0" name="图片 1024"/>
                      <p:cNvPicPr/>
                      <p:nvPr/>
                    </p:nvPicPr>
                    <p:blipFill>
                      <a:blip r:embed="rId5"/>
                      <a:stretch>
                        <a:fillRect/>
                      </a:stretch>
                    </p:blipFill>
                    <p:spPr>
                      <a:xfrm>
                        <a:off x="1773679" y="2564742"/>
                        <a:ext cx="294286" cy="324000"/>
                      </a:xfrm>
                      <a:prstGeom prst="rect">
                        <a:avLst/>
                      </a:prstGeom>
                    </p:spPr>
                  </p:pic>
                </p:oleObj>
              </mc:Fallback>
            </mc:AlternateContent>
          </a:graphicData>
        </a:graphic>
      </p:graphicFrame>
      <p:graphicFrame>
        <p:nvGraphicFramePr>
          <p:cNvPr id="10" name="对象 9">
            <a:hlinkClick r:id="" action="ppaction://ole?verb=0"/>
          </p:cNvPr>
          <p:cNvGraphicFramePr>
            <a:graphicFrameLocks noChangeAspect="1"/>
          </p:cNvGraphicFramePr>
          <p:nvPr/>
        </p:nvGraphicFramePr>
        <p:xfrm>
          <a:off x="3933190" y="2564765"/>
          <a:ext cx="509539" cy="288000"/>
        </p:xfrm>
        <a:graphic>
          <a:graphicData uri="http://schemas.openxmlformats.org/presentationml/2006/ole">
            <mc:AlternateContent xmlns:mc="http://schemas.openxmlformats.org/markup-compatibility/2006">
              <mc:Choice xmlns:v="urn:schemas-microsoft-com:vml" Requires="v">
                <p:oleObj spid="_x0000_s7" name="" r:id="rId6" imgW="292100" imgH="165100" progId="Equation.KSEE3">
                  <p:embed/>
                </p:oleObj>
              </mc:Choice>
              <mc:Fallback>
                <p:oleObj name="" r:id="rId6" imgW="292100" imgH="165100" progId="Equation.KSEE3">
                  <p:embed/>
                  <p:pic>
                    <p:nvPicPr>
                      <p:cNvPr id="0" name="图片 1025"/>
                      <p:cNvPicPr/>
                      <p:nvPr/>
                    </p:nvPicPr>
                    <p:blipFill>
                      <a:blip r:embed="rId7"/>
                      <a:stretch>
                        <a:fillRect/>
                      </a:stretch>
                    </p:blipFill>
                    <p:spPr>
                      <a:xfrm>
                        <a:off x="3933190" y="2564765"/>
                        <a:ext cx="509539" cy="288000"/>
                      </a:xfrm>
                      <a:prstGeom prst="rect">
                        <a:avLst/>
                      </a:prstGeom>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【例9-4】案例分析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sz="2200" dirty="0">
                <a:latin typeface="Times New Roman" panose="02020603050405020304" pitchFamily="18" charset="0"/>
                <a:cs typeface="Times New Roman" panose="02020603050405020304" pitchFamily="18" charset="0"/>
              </a:rPr>
              <a:t>由上述方法估计得到宏观经济形势指标，作为对比，我们同时使用静态主成分方法和常参数动态因子模型测算金融风险周期。总体上，三种方法的估计结果并无明显差异，但在波峰和低谷时差异较大。本文根据宏观经济形势指数大于零发现样本期内基本存在五个相对繁荣阶段，分别是1996年亚洲金融危机前期、2001年加入世界贸易组织时期、2004-2007年经济快速发展时期、2011-2013年金融危机后的复苏阶段、2017-2018年经济转向高质量发展时期、2022年新冠肺炎疫情后的复苏时期；而根据宏观经济形势小于零发现存在五个相对衰退阶段，分别是1997-1998年亚洲金融危机时期、2002-2003年非典型肺炎时期、2008年全球金融危机时期、2015年资本市场动荡时期、2020年新冠肺炎疫情暴发时期。该结果凸显了本文采用的时变权重方法，可以更好地时变宏观经济形势的动态实时演变规律。</a:t>
            </a:r>
            <a:endParaRPr sz="22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【例9-4】案例分析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pic>
        <p:nvPicPr>
          <p:cNvPr id="753579113" name="图片 753579113"/>
          <p:cNvPicPr>
            <a:picLocks noChangeAspect="1"/>
          </p:cNvPicPr>
          <p:nvPr/>
        </p:nvPicPr>
        <p:blipFill>
          <a:blip r:embed="rId1"/>
          <a:stretch>
            <a:fillRect/>
          </a:stretch>
        </p:blipFill>
        <p:spPr>
          <a:xfrm>
            <a:off x="2057400" y="1375410"/>
            <a:ext cx="8072120" cy="3934460"/>
          </a:xfrm>
          <a:prstGeom prst="rect">
            <a:avLst/>
          </a:prstGeom>
        </p:spPr>
      </p:pic>
      <p:sp>
        <p:nvSpPr>
          <p:cNvPr id="5" name="文本框 4"/>
          <p:cNvSpPr txBox="1"/>
          <p:nvPr/>
        </p:nvSpPr>
        <p:spPr>
          <a:xfrm>
            <a:off x="2954655" y="5590540"/>
            <a:ext cx="6277610"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中国宏观经济形势：基于TVP-FAVAR模型</a:t>
            </a:r>
            <a:r>
              <a:rPr lang="zh-CN" sz="2400" b="1">
                <a:solidFill>
                  <a:srgbClr val="000000"/>
                </a:solidFill>
                <a:latin typeface="Times New Roman" panose="02020603050405020304" pitchFamily="18" charset="0"/>
              </a:rPr>
              <a:t>图</a:t>
            </a:r>
            <a:endParaRPr lang="zh-CN" sz="2400" b="1">
              <a:solidFill>
                <a:srgbClr val="000000"/>
              </a:solidFill>
              <a:latin typeface="Times New Roman" panose="02020603050405020304" pitchFamily="18" charset="0"/>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【例9-4】案例分析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sz="2200" dirty="0">
                <a:latin typeface="Times New Roman" panose="02020603050405020304" pitchFamily="18" charset="0"/>
                <a:cs typeface="Times New Roman" panose="02020603050405020304" pitchFamily="18" charset="0"/>
              </a:rPr>
              <a:t>本文选择利率提前1期、提前4期和提前8期的冲击影响结果作为代表，分别反映</a:t>
            </a:r>
            <a:r>
              <a:rPr sz="2200" dirty="0">
                <a:latin typeface="Times New Roman" panose="02020603050405020304" pitchFamily="18" charset="0"/>
                <a:cs typeface="Times New Roman" panose="02020603050405020304" pitchFamily="18" charset="0"/>
                <a:sym typeface="+mn-ea"/>
              </a:rPr>
              <a:t>一单位正向利率冲击</a:t>
            </a:r>
            <a:r>
              <a:rPr sz="2200" dirty="0">
                <a:latin typeface="Times New Roman" panose="02020603050405020304" pitchFamily="18" charset="0"/>
                <a:cs typeface="Times New Roman" panose="02020603050405020304" pitchFamily="18" charset="0"/>
              </a:rPr>
              <a:t>对产出缺口和通胀的短期（一个季度）、中期（一年）和长期（两年）影响。</a:t>
            </a:r>
            <a:endParaRPr sz="2200" dirty="0">
              <a:latin typeface="Times New Roman" panose="02020603050405020304" pitchFamily="18" charset="0"/>
              <a:cs typeface="Times New Roman" panose="02020603050405020304" pitchFamily="18" charset="0"/>
            </a:endParaRPr>
          </a:p>
          <a:p>
            <a:pPr marL="0" indent="0">
              <a:lnSpc>
                <a:spcPct val="170000"/>
              </a:lnSpc>
              <a:buNone/>
            </a:pPr>
            <a:r>
              <a:rPr lang="zh-CN" sz="2200" dirty="0">
                <a:latin typeface="Times New Roman" panose="02020603050405020304" pitchFamily="18" charset="0"/>
                <a:cs typeface="Times New Roman" panose="02020603050405020304" pitchFamily="18" charset="0"/>
              </a:rPr>
              <a:t>由</a:t>
            </a:r>
            <a:r>
              <a:rPr sz="2200" dirty="0">
                <a:latin typeface="Times New Roman" panose="02020603050405020304" pitchFamily="18" charset="0"/>
                <a:cs typeface="Times New Roman" panose="02020603050405020304" pitchFamily="18" charset="0"/>
              </a:rPr>
              <a:t>图（左）可知，产出缺口对提高利率的响应显著为负，表明央行实施提高利率的紧缩型货币政策不利于产出增长。同时，提前1期的脉冲响应最大，其次是提前8期，提前4期的脉冲响应最小，意味着提高利率对产出缺口的抑制效果短期内较弱，但中期有所增强，长期来看效果又减弱。</a:t>
            </a:r>
            <a:endParaRPr sz="2200" dirty="0">
              <a:latin typeface="Times New Roman" panose="02020603050405020304" pitchFamily="18" charset="0"/>
              <a:cs typeface="Times New Roman" panose="02020603050405020304" pitchFamily="18" charset="0"/>
            </a:endParaRPr>
          </a:p>
          <a:p>
            <a:pPr marL="0" indent="0">
              <a:lnSpc>
                <a:spcPct val="170000"/>
              </a:lnSpc>
              <a:buNone/>
            </a:pPr>
            <a:r>
              <a:rPr sz="2200" dirty="0">
                <a:latin typeface="Times New Roman" panose="02020603050405020304" pitchFamily="18" charset="0"/>
                <a:cs typeface="Times New Roman" panose="02020603050405020304" pitchFamily="18" charset="0"/>
                <a:sym typeface="+mn-ea"/>
              </a:rPr>
              <a:t>由</a:t>
            </a:r>
            <a:r>
              <a:rPr sz="2200" dirty="0">
                <a:latin typeface="Times New Roman" panose="02020603050405020304" pitchFamily="18" charset="0"/>
                <a:cs typeface="Times New Roman" panose="02020603050405020304" pitchFamily="18" charset="0"/>
              </a:rPr>
              <a:t>图（右）可知，通胀对提高利率的响应也基本显著为负，表明央行实施提高利率的紧缩型货币政策有利于抑制通胀。同时，提前1期的脉冲响应基本也最大，其次是提前8期，而提前4期的脉冲响应最小，意味着提高利率对通胀的抑制效果短期内较弱，中期有所增强，但也不具备长期持久性。</a:t>
            </a:r>
            <a:endParaRPr sz="22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【例9-4】案例分析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18167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sym typeface="+mn-ea"/>
              </a:rPr>
              <a:t>3）脉冲响应结果</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817813" y="5590540"/>
            <a:ext cx="655129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产出缺口和通胀对正向利率冲击的脉冲响应</a:t>
            </a:r>
            <a:r>
              <a:rPr lang="zh-CN" sz="2400" b="1">
                <a:solidFill>
                  <a:srgbClr val="000000"/>
                </a:solidFill>
                <a:latin typeface="Times New Roman" panose="02020603050405020304" pitchFamily="18" charset="0"/>
              </a:rPr>
              <a:t>图</a:t>
            </a:r>
            <a:endParaRPr lang="zh-CN" sz="2400" b="1">
              <a:solidFill>
                <a:srgbClr val="000000"/>
              </a:solidFill>
              <a:latin typeface="Times New Roman" panose="02020603050405020304" pitchFamily="18" charset="0"/>
            </a:endParaRPr>
          </a:p>
        </p:txBody>
      </p:sp>
      <p:pic>
        <p:nvPicPr>
          <p:cNvPr id="753579112" name="图片 753579112"/>
          <p:cNvPicPr>
            <a:picLocks noChangeAspect="1"/>
          </p:cNvPicPr>
          <p:nvPr/>
        </p:nvPicPr>
        <p:blipFill>
          <a:blip r:embed="rId1"/>
          <a:stretch>
            <a:fillRect/>
          </a:stretch>
        </p:blipFill>
        <p:spPr>
          <a:xfrm>
            <a:off x="1131888" y="1481455"/>
            <a:ext cx="9923145" cy="3822065"/>
          </a:xfrm>
          <a:prstGeom prst="rect">
            <a:avLst/>
          </a:prstGeom>
        </p:spPr>
      </p:pic>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【例9-4】案例分析</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173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sz="2200" dirty="0">
                <a:latin typeface="Times New Roman" panose="02020603050405020304" pitchFamily="18" charset="0"/>
                <a:cs typeface="Times New Roman" panose="02020603050405020304" pitchFamily="18" charset="0"/>
              </a:rPr>
              <a:t>从样本期内历史演变角度来看，不同时期的脉冲响应值存在差异，在1997年提高利率对通胀的脉冲响应骤降，且在2008年和2020年提高利率对产出缺口和通胀的脉冲响应也均下降，意味着利率的宏观经济效果显著增强，主要是由于为了抵御亚洲金融危机、全球金融危机和新冠肺炎疫情事件冲击，央行连续多次调整利率，调控方向一致且操作连贯促使利率政策发挥更大的作用。综上，央行仅调控利率的单一货币政策无法兼顾稳定经济和物价的效果，紧缩的货币政策在抑制通胀的同时也会降低产出，且利率的宏观经济效果在金融或公共卫生重大事件暴发时期会更强。</a:t>
            </a:r>
            <a:endParaRPr sz="22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五、</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时变参数面板向量自回归模型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40613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首先，构建传统结构式</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模型：</a:t>
            </a: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altLang="zh-CN" sz="2200" dirty="0">
                <a:latin typeface="Times New Roman" panose="02020603050405020304" pitchFamily="18" charset="0"/>
                <a:ea typeface="+mn-ea"/>
                <a:cs typeface="Times New Roman" panose="02020603050405020304" pitchFamily="18" charset="0"/>
                <a:sym typeface="+mn-ea"/>
              </a:rPr>
              <a:t>9-1</a:t>
            </a:r>
            <a:r>
              <a:rPr kumimoji="1" lang="zh-CN" altLang="en-US"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是        维列向量，                  是          维系数矩阵。    为       维随机干扰项。假定随机干扰项服从如下分布：                     。其中，                  为结构性冲击的标准差，因此有：</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9-2</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同时，采用递归方法设立联立参数矩阵</a:t>
            </a:r>
            <a:r>
              <a:rPr kumimoji="1" lang="en-US" altLang="zh-CN" sz="2200" i="1" dirty="0">
                <a:latin typeface="Times New Roman" panose="02020603050405020304" pitchFamily="18" charset="0"/>
                <a:ea typeface="+mn-ea"/>
                <a:cs typeface="Times New Roman" panose="02020603050405020304" pitchFamily="18" charset="0"/>
              </a:rPr>
              <a:t>A</a:t>
            </a:r>
            <a:r>
              <a:rPr kumimoji="1" lang="zh-CN" altLang="en-US" sz="2200" dirty="0">
                <a:latin typeface="Times New Roman" panose="02020603050405020304" pitchFamily="18" charset="0"/>
                <a:ea typeface="+mn-ea"/>
                <a:cs typeface="Times New Roman" panose="02020603050405020304" pitchFamily="18" charset="0"/>
              </a:rPr>
              <a:t>，由此能够在减少待估参数的同时，还能够识别变量间双向冲击的结构性变化。</a:t>
            </a:r>
            <a:endParaRPr kumimoji="1" sz="2200" dirty="0">
              <a:latin typeface="Times New Roman" panose="02020603050405020304" pitchFamily="18" charset="0"/>
              <a:ea typeface="+mn-ea"/>
              <a:cs typeface="Times New Roman" panose="02020603050405020304" pitchFamily="18" charset="0"/>
            </a:endParaRPr>
          </a:p>
          <a:p>
            <a:pPr>
              <a:lnSpc>
                <a:spcPct val="170000"/>
              </a:lnSpc>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3351213" y="1408113"/>
          <a:ext cx="5484812" cy="457200"/>
        </p:xfrm>
        <a:graphic>
          <a:graphicData uri="http://schemas.openxmlformats.org/presentationml/2006/ole">
            <mc:AlternateContent xmlns:mc="http://schemas.openxmlformats.org/markup-compatibility/2006">
              <mc:Choice xmlns:v="urn:schemas-microsoft-com:vml" Requires="v">
                <p:oleObj spid="_x0000_s4" name="Equation" r:id="rId1" imgW="64922400" imgH="5486400" progId="Equation.DSMT4">
                  <p:embed/>
                </p:oleObj>
              </mc:Choice>
              <mc:Fallback>
                <p:oleObj name="Equation" r:id="rId1" imgW="64922400" imgH="5486400" progId="Equation.DSMT4">
                  <p:embed/>
                  <p:pic>
                    <p:nvPicPr>
                      <p:cNvPr id="0" name="对象 -2147482447"/>
                      <p:cNvPicPr/>
                      <p:nvPr/>
                    </p:nvPicPr>
                    <p:blipFill>
                      <a:blip r:embed="rId2"/>
                      <a:stretch>
                        <a:fillRect/>
                      </a:stretch>
                    </p:blipFill>
                    <p:spPr>
                      <a:xfrm>
                        <a:off x="3351213" y="1408113"/>
                        <a:ext cx="5484812" cy="4572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1157609" y="1905942"/>
          <a:ext cx="274018" cy="379410"/>
        </p:xfrm>
        <a:graphic>
          <a:graphicData uri="http://schemas.openxmlformats.org/presentationml/2006/ole">
            <mc:AlternateContent xmlns:mc="http://schemas.openxmlformats.org/markup-compatibility/2006">
              <mc:Choice xmlns:v="urn:schemas-microsoft-com:vml" Requires="v">
                <p:oleObj spid="_x0000_s6" name="Equation" r:id="rId3" imgW="3962400" imgH="5486400" progId="Equation.DSMT4">
                  <p:embed/>
                </p:oleObj>
              </mc:Choice>
              <mc:Fallback>
                <p:oleObj name="Equation" r:id="rId3" imgW="3962400" imgH="5486400" progId="Equation.DSMT4">
                  <p:embed/>
                  <p:pic>
                    <p:nvPicPr>
                      <p:cNvPr id="0" name="对象 4"/>
                      <p:cNvPicPr/>
                      <p:nvPr/>
                    </p:nvPicPr>
                    <p:blipFill>
                      <a:blip r:embed="rId4"/>
                      <a:stretch>
                        <a:fillRect/>
                      </a:stretch>
                    </p:blipFill>
                    <p:spPr>
                      <a:xfrm>
                        <a:off x="1157609" y="1905942"/>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684840" y="1959914"/>
          <a:ext cx="490538" cy="325438"/>
        </p:xfrm>
        <a:graphic>
          <a:graphicData uri="http://schemas.openxmlformats.org/presentationml/2006/ole">
            <mc:AlternateContent xmlns:mc="http://schemas.openxmlformats.org/markup-compatibility/2006">
              <mc:Choice xmlns:v="urn:schemas-microsoft-com:vml" Requires="v">
                <p:oleObj spid="_x0000_s8" name="Equation" r:id="rId5" imgW="6400800" imgH="4267200" progId="Equation.DSMT4">
                  <p:embed/>
                </p:oleObj>
              </mc:Choice>
              <mc:Fallback>
                <p:oleObj name="Equation" r:id="rId5" imgW="6400800" imgH="4267200" progId="Equation.DSMT4">
                  <p:embed/>
                  <p:pic>
                    <p:nvPicPr>
                      <p:cNvPr id="0" name="对象 6"/>
                      <p:cNvPicPr/>
                      <p:nvPr/>
                    </p:nvPicPr>
                    <p:blipFill>
                      <a:blip r:embed="rId6"/>
                      <a:stretch>
                        <a:fillRect/>
                      </a:stretch>
                    </p:blipFill>
                    <p:spPr>
                      <a:xfrm>
                        <a:off x="1684840" y="1959914"/>
                        <a:ext cx="490538" cy="325438"/>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561024" y="1914274"/>
          <a:ext cx="1308459" cy="419614"/>
        </p:xfrm>
        <a:graphic>
          <a:graphicData uri="http://schemas.openxmlformats.org/presentationml/2006/ole">
            <mc:AlternateContent xmlns:mc="http://schemas.openxmlformats.org/markup-compatibility/2006">
              <mc:Choice xmlns:v="urn:schemas-microsoft-com:vml" Requires="v">
                <p:oleObj spid="_x0000_s10" name="Equation" r:id="rId7" imgW="17068800" imgH="5486400" progId="Equation.DSMT4">
                  <p:embed/>
                </p:oleObj>
              </mc:Choice>
              <mc:Fallback>
                <p:oleObj name="Equation" r:id="rId7" imgW="17068800" imgH="5486400" progId="Equation.DSMT4">
                  <p:embed/>
                  <p:pic>
                    <p:nvPicPr>
                      <p:cNvPr id="0" name="对象 11"/>
                      <p:cNvPicPr/>
                      <p:nvPr/>
                    </p:nvPicPr>
                    <p:blipFill>
                      <a:blip r:embed="rId8"/>
                      <a:stretch>
                        <a:fillRect/>
                      </a:stretch>
                    </p:blipFill>
                    <p:spPr>
                      <a:xfrm>
                        <a:off x="3561024" y="1914274"/>
                        <a:ext cx="1308459" cy="41961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93621" y="1931599"/>
          <a:ext cx="603434" cy="402289"/>
        </p:xfrm>
        <a:graphic>
          <a:graphicData uri="http://schemas.openxmlformats.org/presentationml/2006/ole">
            <mc:AlternateContent xmlns:mc="http://schemas.openxmlformats.org/markup-compatibility/2006">
              <mc:Choice xmlns:v="urn:schemas-microsoft-com:vml" Requires="v">
                <p:oleObj spid="_x0000_s11" name="Equation" r:id="rId9" imgW="6400800" imgH="4267200" progId="Equation.DSMT4">
                  <p:embed/>
                </p:oleObj>
              </mc:Choice>
              <mc:Fallback>
                <p:oleObj name="Equation" r:id="rId9" imgW="6400800" imgH="4267200" progId="Equation.DSMT4">
                  <p:embed/>
                  <p:pic>
                    <p:nvPicPr>
                      <p:cNvPr id="0" name="对象 13"/>
                      <p:cNvPicPr/>
                      <p:nvPr/>
                    </p:nvPicPr>
                    <p:blipFill>
                      <a:blip r:embed="rId10"/>
                      <a:stretch>
                        <a:fillRect/>
                      </a:stretch>
                    </p:blipFill>
                    <p:spPr>
                      <a:xfrm>
                        <a:off x="5193621" y="1931599"/>
                        <a:ext cx="603434" cy="402289"/>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7457887" y="1901052"/>
          <a:ext cx="280975" cy="419614"/>
        </p:xfrm>
        <a:graphic>
          <a:graphicData uri="http://schemas.openxmlformats.org/presentationml/2006/ole">
            <mc:AlternateContent xmlns:mc="http://schemas.openxmlformats.org/markup-compatibility/2006">
              <mc:Choice xmlns:v="urn:schemas-microsoft-com:vml" Requires="v">
                <p:oleObj spid="_x0000_s13" name="Equation" r:id="rId11" imgW="3657600" imgH="5486400" progId="Equation.DSMT4">
                  <p:embed/>
                </p:oleObj>
              </mc:Choice>
              <mc:Fallback>
                <p:oleObj name="Equation" r:id="rId11" imgW="3657600" imgH="5486400" progId="Equation.DSMT4">
                  <p:embed/>
                  <p:pic>
                    <p:nvPicPr>
                      <p:cNvPr id="0" name="对象 19"/>
                      <p:cNvPicPr/>
                      <p:nvPr/>
                    </p:nvPicPr>
                    <p:blipFill>
                      <a:blip r:embed="rId12"/>
                      <a:stretch>
                        <a:fillRect/>
                      </a:stretch>
                    </p:blipFill>
                    <p:spPr>
                      <a:xfrm>
                        <a:off x="7457887" y="1901052"/>
                        <a:ext cx="280975" cy="419614"/>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111185" y="1984312"/>
          <a:ext cx="444500" cy="296862"/>
        </p:xfrm>
        <a:graphic>
          <a:graphicData uri="http://schemas.openxmlformats.org/presentationml/2006/ole">
            <mc:AlternateContent xmlns:mc="http://schemas.openxmlformats.org/markup-compatibility/2006">
              <mc:Choice xmlns:v="urn:schemas-microsoft-com:vml" Requires="v">
                <p:oleObj spid="_x0000_s15" name="Equation" r:id="rId13" imgW="6400800" imgH="4267200" progId="Equation.DSMT4">
                  <p:embed/>
                </p:oleObj>
              </mc:Choice>
              <mc:Fallback>
                <p:oleObj name="Equation" r:id="rId13" imgW="6400800" imgH="4267200" progId="Equation.DSMT4">
                  <p:embed/>
                  <p:pic>
                    <p:nvPicPr>
                      <p:cNvPr id="0" name="对象 43"/>
                      <p:cNvPicPr/>
                      <p:nvPr/>
                    </p:nvPicPr>
                    <p:blipFill>
                      <a:blip r:embed="rId14"/>
                      <a:stretch>
                        <a:fillRect/>
                      </a:stretch>
                    </p:blipFill>
                    <p:spPr>
                      <a:xfrm>
                        <a:off x="8111185" y="1984312"/>
                        <a:ext cx="444500" cy="296862"/>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4869483" y="3047053"/>
          <a:ext cx="2379662" cy="1558925"/>
        </p:xfrm>
        <a:graphic>
          <a:graphicData uri="http://schemas.openxmlformats.org/presentationml/2006/ole">
            <mc:AlternateContent xmlns:mc="http://schemas.openxmlformats.org/markup-compatibility/2006">
              <mc:Choice xmlns:v="urn:schemas-microsoft-com:vml" Requires="v">
                <p:oleObj spid="_x0000_s16" name="Equation" r:id="rId15" imgW="34442400" imgH="22555200" progId="Equation.DSMT4">
                  <p:embed/>
                </p:oleObj>
              </mc:Choice>
              <mc:Fallback>
                <p:oleObj name="Equation" r:id="rId15" imgW="34442400" imgH="22555200" progId="Equation.DSMT4">
                  <p:embed/>
                  <p:pic>
                    <p:nvPicPr>
                      <p:cNvPr id="0" name="对象 45"/>
                      <p:cNvPicPr/>
                      <p:nvPr/>
                    </p:nvPicPr>
                    <p:blipFill>
                      <a:blip r:embed="rId16"/>
                      <a:stretch>
                        <a:fillRect/>
                      </a:stretch>
                    </p:blipFill>
                    <p:spPr>
                      <a:xfrm>
                        <a:off x="4869483" y="3047053"/>
                        <a:ext cx="2379662" cy="1558925"/>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3170115" y="2493758"/>
          <a:ext cx="1446493" cy="426834"/>
        </p:xfrm>
        <a:graphic>
          <a:graphicData uri="http://schemas.openxmlformats.org/presentationml/2006/ole">
            <mc:AlternateContent xmlns:mc="http://schemas.openxmlformats.org/markup-compatibility/2006">
              <mc:Choice xmlns:v="urn:schemas-microsoft-com:vml" Requires="v">
                <p:oleObj spid="_x0000_s17" name="Equation" r:id="rId17" imgW="18592800" imgH="5486400" progId="Equation.DSMT4">
                  <p:embed/>
                </p:oleObj>
              </mc:Choice>
              <mc:Fallback>
                <p:oleObj name="Equation" r:id="rId17" imgW="18592800" imgH="5486400" progId="Equation.DSMT4">
                  <p:embed/>
                  <p:pic>
                    <p:nvPicPr>
                      <p:cNvPr id="0" name="对象 47"/>
                      <p:cNvPicPr/>
                      <p:nvPr/>
                    </p:nvPicPr>
                    <p:blipFill>
                      <a:blip r:embed="rId18"/>
                      <a:stretch>
                        <a:fillRect/>
                      </a:stretch>
                    </p:blipFill>
                    <p:spPr>
                      <a:xfrm>
                        <a:off x="3170115" y="2493758"/>
                        <a:ext cx="1446493" cy="426834"/>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5704422" y="2492490"/>
          <a:ext cx="1456023" cy="426834"/>
        </p:xfrm>
        <a:graphic>
          <a:graphicData uri="http://schemas.openxmlformats.org/presentationml/2006/ole">
            <mc:AlternateContent xmlns:mc="http://schemas.openxmlformats.org/markup-compatibility/2006">
              <mc:Choice xmlns:v="urn:schemas-microsoft-com:vml" Requires="v">
                <p:oleObj spid="_x0000_s18" name="Equation" r:id="rId19" imgW="20726400" imgH="6096000" progId="Equation.DSMT4">
                  <p:embed/>
                </p:oleObj>
              </mc:Choice>
              <mc:Fallback>
                <p:oleObj name="Equation" r:id="rId19" imgW="20726400" imgH="6096000" progId="Equation.DSMT4">
                  <p:embed/>
                  <p:pic>
                    <p:nvPicPr>
                      <p:cNvPr id="0" name="对象 49"/>
                      <p:cNvPicPr/>
                      <p:nvPr/>
                    </p:nvPicPr>
                    <p:blipFill>
                      <a:blip r:embed="rId20"/>
                      <a:stretch>
                        <a:fillRect/>
                      </a:stretch>
                    </p:blipFill>
                    <p:spPr>
                      <a:xfrm>
                        <a:off x="5704422" y="2492490"/>
                        <a:ext cx="1456023" cy="426834"/>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643995"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本节将第七章第四节面板向量自回归模型放宽至时变参数，介绍一种新的方法——时变参数面板向量自回归（Time-Varying Panel VAR, TVP-PVAR）模型方法。以Ciccarelli et al.（2016）研究为基础，令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，模型一般形式：</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（9-32）</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表示经济体，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表示时间，</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表示连续滞后算子；</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是每个</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sym typeface="+mn-ea"/>
              </a:rPr>
              <a:t>维</a:t>
            </a:r>
            <a:r>
              <a:rPr kumimoji="1" sz="2400" dirty="0">
                <a:latin typeface="Times New Roman" panose="02020603050405020304" pitchFamily="18" charset="0"/>
                <a:ea typeface="+mn-ea"/>
                <a:cs typeface="Times New Roman" panose="02020603050405020304" pitchFamily="18" charset="0"/>
              </a:rPr>
              <a:t>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是每个滞后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阶的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矩阵，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是外生变量的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维向量，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是每个滞后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矩阵;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维随机误差项列向量。</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385"/>
          <p:cNvGraphicFramePr>
            <a:graphicFrameLocks noChangeAspect="1"/>
          </p:cNvGraphicFramePr>
          <p:nvPr/>
        </p:nvGraphicFramePr>
        <p:xfrm>
          <a:off x="5723890" y="2559685"/>
          <a:ext cx="2615565" cy="431800"/>
        </p:xfrm>
        <a:graphic>
          <a:graphicData uri="http://schemas.openxmlformats.org/presentationml/2006/ole">
            <mc:AlternateContent xmlns:mc="http://schemas.openxmlformats.org/markup-compatibility/2006">
              <mc:Choice xmlns:v="urn:schemas-microsoft-com:vml" Requires="v">
                <p:oleObj spid="_x0000_s3076" name="" r:id="rId1" imgW="1497965" imgH="241300" progId="Equation.DSMT4">
                  <p:embed/>
                </p:oleObj>
              </mc:Choice>
              <mc:Fallback>
                <p:oleObj name="" r:id="rId1" imgW="1497965" imgH="241300" progId="Equation.DSMT4">
                  <p:embed/>
                  <p:pic>
                    <p:nvPicPr>
                      <p:cNvPr id="0" name="图片 3075"/>
                      <p:cNvPicPr/>
                      <p:nvPr/>
                    </p:nvPicPr>
                    <p:blipFill>
                      <a:blip r:embed="rId2"/>
                      <a:stretch>
                        <a:fillRect/>
                      </a:stretch>
                    </p:blipFill>
                    <p:spPr>
                      <a:xfrm>
                        <a:off x="5723890" y="2559685"/>
                        <a:ext cx="2615565" cy="431800"/>
                      </a:xfrm>
                      <a:prstGeom prst="rect">
                        <a:avLst/>
                      </a:prstGeom>
                      <a:noFill/>
                      <a:ln w="38100">
                        <a:noFill/>
                        <a:miter/>
                      </a:ln>
                    </p:spPr>
                  </p:pic>
                </p:oleObj>
              </mc:Fallback>
            </mc:AlternateContent>
          </a:graphicData>
        </a:graphic>
      </p:graphicFrame>
      <p:graphicFrame>
        <p:nvGraphicFramePr>
          <p:cNvPr id="4" name="对象 -2147482385"/>
          <p:cNvGraphicFramePr>
            <a:graphicFrameLocks noChangeAspect="1"/>
          </p:cNvGraphicFramePr>
          <p:nvPr/>
        </p:nvGraphicFramePr>
        <p:xfrm>
          <a:off x="3860800" y="3140710"/>
          <a:ext cx="3570605" cy="431800"/>
        </p:xfrm>
        <a:graphic>
          <a:graphicData uri="http://schemas.openxmlformats.org/presentationml/2006/ole">
            <mc:AlternateContent xmlns:mc="http://schemas.openxmlformats.org/markup-compatibility/2006">
              <mc:Choice xmlns:v="urn:schemas-microsoft-com:vml" Requires="v">
                <p:oleObj spid="_x0000_s6" name="" r:id="rId3" imgW="2044700" imgH="241300" progId="Equation.DSMT4">
                  <p:embed/>
                </p:oleObj>
              </mc:Choice>
              <mc:Fallback>
                <p:oleObj name="" r:id="rId3" imgW="2044700" imgH="241300" progId="Equation.DSMT4">
                  <p:embed/>
                  <p:pic>
                    <p:nvPicPr>
                      <p:cNvPr id="0" name="图片 3075"/>
                      <p:cNvPicPr/>
                      <p:nvPr/>
                    </p:nvPicPr>
                    <p:blipFill>
                      <a:blip r:embed="rId4"/>
                      <a:stretch>
                        <a:fillRect/>
                      </a:stretch>
                    </p:blipFill>
                    <p:spPr>
                      <a:xfrm>
                        <a:off x="3860800" y="3140710"/>
                        <a:ext cx="3570605" cy="431800"/>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1268730" y="3823018"/>
          <a:ext cx="1287145" cy="363855"/>
        </p:xfrm>
        <a:graphic>
          <a:graphicData uri="http://schemas.openxmlformats.org/presentationml/2006/ole">
            <mc:AlternateContent xmlns:mc="http://schemas.openxmlformats.org/markup-compatibility/2006">
              <mc:Choice xmlns:v="urn:schemas-microsoft-com:vml" Requires="v">
                <p:oleObj spid="_x0000_s8" name="" r:id="rId5" imgW="736600" imgH="203200" progId="Equation.DSMT4">
                  <p:embed/>
                </p:oleObj>
              </mc:Choice>
              <mc:Fallback>
                <p:oleObj name="" r:id="rId5" imgW="736600" imgH="203200" progId="Equation.DSMT4">
                  <p:embed/>
                  <p:pic>
                    <p:nvPicPr>
                      <p:cNvPr id="0" name="图片 3075"/>
                      <p:cNvPicPr/>
                      <p:nvPr/>
                    </p:nvPicPr>
                    <p:blipFill>
                      <a:blip r:embed="rId6"/>
                      <a:stretch>
                        <a:fillRect/>
                      </a:stretch>
                    </p:blipFill>
                    <p:spPr>
                      <a:xfrm>
                        <a:off x="1268730" y="3823018"/>
                        <a:ext cx="1287145" cy="363855"/>
                      </a:xfrm>
                      <a:prstGeom prst="rect">
                        <a:avLst/>
                      </a:prstGeom>
                      <a:noFill/>
                      <a:ln w="38100">
                        <a:noFill/>
                        <a:miter/>
                      </a:ln>
                    </p:spPr>
                  </p:pic>
                </p:oleObj>
              </mc:Fallback>
            </mc:AlternateContent>
          </a:graphicData>
        </a:graphic>
      </p:graphicFrame>
      <p:graphicFrame>
        <p:nvGraphicFramePr>
          <p:cNvPr id="9" name="对象 -2147482385"/>
          <p:cNvGraphicFramePr>
            <a:graphicFrameLocks noChangeAspect="1"/>
          </p:cNvGraphicFramePr>
          <p:nvPr/>
        </p:nvGraphicFramePr>
        <p:xfrm>
          <a:off x="4261803" y="3823018"/>
          <a:ext cx="1243330" cy="363855"/>
        </p:xfrm>
        <a:graphic>
          <a:graphicData uri="http://schemas.openxmlformats.org/presentationml/2006/ole">
            <mc:AlternateContent xmlns:mc="http://schemas.openxmlformats.org/markup-compatibility/2006">
              <mc:Choice xmlns:v="urn:schemas-microsoft-com:vml" Requires="v">
                <p:oleObj spid="_x0000_s10" name="" r:id="rId7" imgW="711200" imgH="203200" progId="Equation.DSMT4">
                  <p:embed/>
                </p:oleObj>
              </mc:Choice>
              <mc:Fallback>
                <p:oleObj name="" r:id="rId7" imgW="711200" imgH="203200" progId="Equation.DSMT4">
                  <p:embed/>
                  <p:pic>
                    <p:nvPicPr>
                      <p:cNvPr id="0" name="图片 3075"/>
                      <p:cNvPicPr/>
                      <p:nvPr/>
                    </p:nvPicPr>
                    <p:blipFill>
                      <a:blip r:embed="rId8"/>
                      <a:stretch>
                        <a:fillRect/>
                      </a:stretch>
                    </p:blipFill>
                    <p:spPr>
                      <a:xfrm>
                        <a:off x="4261803" y="3823018"/>
                        <a:ext cx="1243330" cy="363855"/>
                      </a:xfrm>
                      <a:prstGeom prst="rect">
                        <a:avLst/>
                      </a:prstGeom>
                      <a:noFill/>
                      <a:ln w="38100">
                        <a:noFill/>
                        <a:miter/>
                      </a:ln>
                    </p:spPr>
                  </p:pic>
                </p:oleObj>
              </mc:Fallback>
            </mc:AlternateContent>
          </a:graphicData>
        </a:graphic>
      </p:graphicFrame>
      <p:graphicFrame>
        <p:nvGraphicFramePr>
          <p:cNvPr id="11" name="对象 -2147482385"/>
          <p:cNvGraphicFramePr>
            <a:graphicFrameLocks noChangeAspect="1"/>
          </p:cNvGraphicFramePr>
          <p:nvPr/>
        </p:nvGraphicFramePr>
        <p:xfrm>
          <a:off x="6918961" y="3837941"/>
          <a:ext cx="244475" cy="295910"/>
        </p:xfrm>
        <a:graphic>
          <a:graphicData uri="http://schemas.openxmlformats.org/presentationml/2006/ole">
            <mc:AlternateContent xmlns:mc="http://schemas.openxmlformats.org/markup-compatibility/2006">
              <mc:Choice xmlns:v="urn:schemas-microsoft-com:vml" Requires="v">
                <p:oleObj spid="_x0000_s12" name="" r:id="rId9" imgW="139700" imgH="165100" progId="Equation.DSMT4">
                  <p:embed/>
                </p:oleObj>
              </mc:Choice>
              <mc:Fallback>
                <p:oleObj name="" r:id="rId9" imgW="139700" imgH="165100" progId="Equation.DSMT4">
                  <p:embed/>
                  <p:pic>
                    <p:nvPicPr>
                      <p:cNvPr id="0" name="图片 3075"/>
                      <p:cNvPicPr/>
                      <p:nvPr/>
                    </p:nvPicPr>
                    <p:blipFill>
                      <a:blip r:embed="rId10"/>
                      <a:stretch>
                        <a:fillRect/>
                      </a:stretch>
                    </p:blipFill>
                    <p:spPr>
                      <a:xfrm>
                        <a:off x="6918961" y="3837941"/>
                        <a:ext cx="244475" cy="295910"/>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9694229" y="3811906"/>
          <a:ext cx="444500" cy="433070"/>
        </p:xfrm>
        <a:graphic>
          <a:graphicData uri="http://schemas.openxmlformats.org/presentationml/2006/ole">
            <mc:AlternateContent xmlns:mc="http://schemas.openxmlformats.org/markup-compatibility/2006">
              <mc:Choice xmlns:v="urn:schemas-microsoft-com:vml" Requires="v">
                <p:oleObj spid="_x0000_s14" name="" r:id="rId11" imgW="254000" imgH="241300" progId="Equation.DSMT4">
                  <p:embed/>
                </p:oleObj>
              </mc:Choice>
              <mc:Fallback>
                <p:oleObj name="" r:id="rId11" imgW="254000" imgH="241300" progId="Equation.DSMT4">
                  <p:embed/>
                  <p:pic>
                    <p:nvPicPr>
                      <p:cNvPr id="0" name="图片 3075"/>
                      <p:cNvPicPr/>
                      <p:nvPr/>
                    </p:nvPicPr>
                    <p:blipFill>
                      <a:blip r:embed="rId12"/>
                      <a:stretch>
                        <a:fillRect/>
                      </a:stretch>
                    </p:blipFill>
                    <p:spPr>
                      <a:xfrm>
                        <a:off x="9694229" y="3811906"/>
                        <a:ext cx="444500" cy="433070"/>
                      </a:xfrm>
                      <a:prstGeom prst="rect">
                        <a:avLst/>
                      </a:prstGeom>
                      <a:noFill/>
                      <a:ln w="38100">
                        <a:noFill/>
                        <a:miter/>
                      </a:ln>
                    </p:spPr>
                  </p:pic>
                </p:oleObj>
              </mc:Fallback>
            </mc:AlternateContent>
          </a:graphicData>
        </a:graphic>
      </p:graphicFrame>
      <p:graphicFrame>
        <p:nvGraphicFramePr>
          <p:cNvPr id="15" name="对象 -2147482385"/>
          <p:cNvGraphicFramePr>
            <a:graphicFrameLocks noChangeAspect="1"/>
          </p:cNvGraphicFramePr>
          <p:nvPr/>
        </p:nvGraphicFramePr>
        <p:xfrm>
          <a:off x="11034714" y="3866516"/>
          <a:ext cx="154940" cy="295910"/>
        </p:xfrm>
        <a:graphic>
          <a:graphicData uri="http://schemas.openxmlformats.org/presentationml/2006/ole">
            <mc:AlternateContent xmlns:mc="http://schemas.openxmlformats.org/markup-compatibility/2006">
              <mc:Choice xmlns:v="urn:schemas-microsoft-com:vml" Requires="v">
                <p:oleObj spid="_x0000_s16" name="" r:id="rId13" imgW="88265" imgH="165100" progId="Equation.DSMT4">
                  <p:embed/>
                </p:oleObj>
              </mc:Choice>
              <mc:Fallback>
                <p:oleObj name="" r:id="rId13" imgW="88265" imgH="165100" progId="Equation.DSMT4">
                  <p:embed/>
                  <p:pic>
                    <p:nvPicPr>
                      <p:cNvPr id="0" name="图片 3075"/>
                      <p:cNvPicPr/>
                      <p:nvPr/>
                    </p:nvPicPr>
                    <p:blipFill>
                      <a:blip r:embed="rId14"/>
                      <a:stretch>
                        <a:fillRect/>
                      </a:stretch>
                    </p:blipFill>
                    <p:spPr>
                      <a:xfrm>
                        <a:off x="11034714" y="3866516"/>
                        <a:ext cx="154940" cy="295910"/>
                      </a:xfrm>
                      <a:prstGeom prst="rect">
                        <a:avLst/>
                      </a:prstGeom>
                      <a:noFill/>
                      <a:ln w="38100">
                        <a:noFill/>
                        <a:miter/>
                      </a:ln>
                    </p:spPr>
                  </p:pic>
                </p:oleObj>
              </mc:Fallback>
            </mc:AlternateContent>
          </a:graphicData>
        </a:graphic>
      </p:graphicFrame>
      <p:graphicFrame>
        <p:nvGraphicFramePr>
          <p:cNvPr id="17" name="对象 -2147482385"/>
          <p:cNvGraphicFramePr>
            <a:graphicFrameLocks noChangeAspect="1"/>
          </p:cNvGraphicFramePr>
          <p:nvPr/>
        </p:nvGraphicFramePr>
        <p:xfrm>
          <a:off x="188596" y="4465004"/>
          <a:ext cx="579755" cy="318135"/>
        </p:xfrm>
        <a:graphic>
          <a:graphicData uri="http://schemas.openxmlformats.org/presentationml/2006/ole">
            <mc:AlternateContent xmlns:mc="http://schemas.openxmlformats.org/markup-compatibility/2006">
              <mc:Choice xmlns:v="urn:schemas-microsoft-com:vml" Requires="v">
                <p:oleObj spid="_x0000_s18" name="" r:id="rId15" imgW="330200" imgH="177165" progId="Equation.DSMT4">
                  <p:embed/>
                </p:oleObj>
              </mc:Choice>
              <mc:Fallback>
                <p:oleObj name="" r:id="rId15" imgW="330200" imgH="177165" progId="Equation.DSMT4">
                  <p:embed/>
                  <p:pic>
                    <p:nvPicPr>
                      <p:cNvPr id="0" name="图片 3075"/>
                      <p:cNvPicPr/>
                      <p:nvPr/>
                    </p:nvPicPr>
                    <p:blipFill>
                      <a:blip r:embed="rId16"/>
                      <a:stretch>
                        <a:fillRect/>
                      </a:stretch>
                    </p:blipFill>
                    <p:spPr>
                      <a:xfrm>
                        <a:off x="188596" y="4465004"/>
                        <a:ext cx="579755" cy="318135"/>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1844675" y="4436428"/>
          <a:ext cx="2352675" cy="432435"/>
        </p:xfrm>
        <a:graphic>
          <a:graphicData uri="http://schemas.openxmlformats.org/presentationml/2006/ole">
            <mc:AlternateContent xmlns:mc="http://schemas.openxmlformats.org/markup-compatibility/2006">
              <mc:Choice xmlns:v="urn:schemas-microsoft-com:vml" Requires="v">
                <p:oleObj spid="_x0000_s20" name="" r:id="rId17" imgW="1346200" imgH="241300" progId="Equation.DSMT4">
                  <p:embed/>
                </p:oleObj>
              </mc:Choice>
              <mc:Fallback>
                <p:oleObj name="" r:id="rId17" imgW="1346200" imgH="241300" progId="Equation.DSMT4">
                  <p:embed/>
                  <p:pic>
                    <p:nvPicPr>
                      <p:cNvPr id="0" name="图片 3075"/>
                      <p:cNvPicPr/>
                      <p:nvPr/>
                    </p:nvPicPr>
                    <p:blipFill>
                      <a:blip r:embed="rId18"/>
                      <a:stretch>
                        <a:fillRect/>
                      </a:stretch>
                    </p:blipFill>
                    <p:spPr>
                      <a:xfrm>
                        <a:off x="1844675" y="4436428"/>
                        <a:ext cx="2352675" cy="432435"/>
                      </a:xfrm>
                      <a:prstGeom prst="rect">
                        <a:avLst/>
                      </a:prstGeom>
                      <a:noFill/>
                      <a:ln w="38100">
                        <a:noFill/>
                        <a:miter/>
                      </a:ln>
                    </p:spPr>
                  </p:pic>
                </p:oleObj>
              </mc:Fallback>
            </mc:AlternateContent>
          </a:graphicData>
        </a:graphic>
      </p:graphicFrame>
      <p:graphicFrame>
        <p:nvGraphicFramePr>
          <p:cNvPr id="21" name="对象 -2147482385"/>
          <p:cNvGraphicFramePr>
            <a:graphicFrameLocks noChangeAspect="1"/>
          </p:cNvGraphicFramePr>
          <p:nvPr/>
        </p:nvGraphicFramePr>
        <p:xfrm>
          <a:off x="4387216" y="4402774"/>
          <a:ext cx="535305" cy="433705"/>
        </p:xfrm>
        <a:graphic>
          <a:graphicData uri="http://schemas.openxmlformats.org/presentationml/2006/ole">
            <mc:AlternateContent xmlns:mc="http://schemas.openxmlformats.org/markup-compatibility/2006">
              <mc:Choice xmlns:v="urn:schemas-microsoft-com:vml" Requires="v">
                <p:oleObj spid="_x0000_s22" name="" r:id="rId19" imgW="304800" imgH="241300" progId="Equation.DSMT4">
                  <p:embed/>
                </p:oleObj>
              </mc:Choice>
              <mc:Fallback>
                <p:oleObj name="" r:id="rId19" imgW="304800" imgH="241300" progId="Equation.DSMT4">
                  <p:embed/>
                  <p:pic>
                    <p:nvPicPr>
                      <p:cNvPr id="0" name="图片 3075"/>
                      <p:cNvPicPr/>
                      <p:nvPr/>
                    </p:nvPicPr>
                    <p:blipFill>
                      <a:blip r:embed="rId20"/>
                      <a:stretch>
                        <a:fillRect/>
                      </a:stretch>
                    </p:blipFill>
                    <p:spPr>
                      <a:xfrm>
                        <a:off x="4387216" y="4402774"/>
                        <a:ext cx="535305" cy="433705"/>
                      </a:xfrm>
                      <a:prstGeom prst="rect">
                        <a:avLst/>
                      </a:prstGeom>
                      <a:noFill/>
                      <a:ln w="38100">
                        <a:noFill/>
                        <a:miter/>
                      </a:ln>
                    </p:spPr>
                  </p:pic>
                </p:oleObj>
              </mc:Fallback>
            </mc:AlternateContent>
          </a:graphicData>
        </a:graphic>
      </p:graphicFrame>
      <p:graphicFrame>
        <p:nvGraphicFramePr>
          <p:cNvPr id="23" name="对象 -2147482385"/>
          <p:cNvGraphicFramePr>
            <a:graphicFrameLocks noChangeAspect="1"/>
          </p:cNvGraphicFramePr>
          <p:nvPr/>
        </p:nvGraphicFramePr>
        <p:xfrm>
          <a:off x="6453506" y="4432937"/>
          <a:ext cx="1316355" cy="365760"/>
        </p:xfrm>
        <a:graphic>
          <a:graphicData uri="http://schemas.openxmlformats.org/presentationml/2006/ole">
            <mc:AlternateContent xmlns:mc="http://schemas.openxmlformats.org/markup-compatibility/2006">
              <mc:Choice xmlns:v="urn:schemas-microsoft-com:vml" Requires="v">
                <p:oleObj spid="_x0000_s24" name="" r:id="rId21" imgW="749300" imgH="203200" progId="Equation.DSMT4">
                  <p:embed/>
                </p:oleObj>
              </mc:Choice>
              <mc:Fallback>
                <p:oleObj name="" r:id="rId21" imgW="749300" imgH="203200" progId="Equation.DSMT4">
                  <p:embed/>
                  <p:pic>
                    <p:nvPicPr>
                      <p:cNvPr id="0" name="图片 3075"/>
                      <p:cNvPicPr/>
                      <p:nvPr/>
                    </p:nvPicPr>
                    <p:blipFill>
                      <a:blip r:embed="rId22"/>
                      <a:stretch>
                        <a:fillRect/>
                      </a:stretch>
                    </p:blipFill>
                    <p:spPr>
                      <a:xfrm>
                        <a:off x="6453506" y="4432937"/>
                        <a:ext cx="1316355" cy="365760"/>
                      </a:xfrm>
                      <a:prstGeom prst="rect">
                        <a:avLst/>
                      </a:prstGeom>
                      <a:noFill/>
                      <a:ln w="38100">
                        <a:noFill/>
                        <a:miter/>
                      </a:ln>
                    </p:spPr>
                  </p:pic>
                </p:oleObj>
              </mc:Fallback>
            </mc:AlternateContent>
          </a:graphicData>
        </a:graphic>
      </p:graphicFrame>
      <p:graphicFrame>
        <p:nvGraphicFramePr>
          <p:cNvPr id="25" name="对象 -2147482385"/>
          <p:cNvGraphicFramePr>
            <a:graphicFrameLocks noChangeAspect="1"/>
          </p:cNvGraphicFramePr>
          <p:nvPr/>
        </p:nvGraphicFramePr>
        <p:xfrm>
          <a:off x="8396924" y="4463735"/>
          <a:ext cx="892810" cy="319405"/>
        </p:xfrm>
        <a:graphic>
          <a:graphicData uri="http://schemas.openxmlformats.org/presentationml/2006/ole">
            <mc:AlternateContent xmlns:mc="http://schemas.openxmlformats.org/markup-compatibility/2006">
              <mc:Choice xmlns:v="urn:schemas-microsoft-com:vml" Requires="v">
                <p:oleObj spid="_x0000_s26" name="" r:id="rId23" imgW="508000" imgH="177165" progId="Equation.DSMT4">
                  <p:embed/>
                </p:oleObj>
              </mc:Choice>
              <mc:Fallback>
                <p:oleObj name="" r:id="rId23" imgW="508000" imgH="177165" progId="Equation.DSMT4">
                  <p:embed/>
                  <p:pic>
                    <p:nvPicPr>
                      <p:cNvPr id="0" name="图片 3075"/>
                      <p:cNvPicPr/>
                      <p:nvPr/>
                    </p:nvPicPr>
                    <p:blipFill>
                      <a:blip r:embed="rId24"/>
                      <a:stretch>
                        <a:fillRect/>
                      </a:stretch>
                    </p:blipFill>
                    <p:spPr>
                      <a:xfrm>
                        <a:off x="8396924" y="4463735"/>
                        <a:ext cx="892810" cy="319405"/>
                      </a:xfrm>
                      <a:prstGeom prst="rect">
                        <a:avLst/>
                      </a:prstGeom>
                      <a:noFill/>
                      <a:ln w="38100">
                        <a:noFill/>
                        <a:miter/>
                      </a:ln>
                    </p:spPr>
                  </p:pic>
                </p:oleObj>
              </mc:Fallback>
            </mc:AlternateContent>
          </a:graphicData>
        </a:graphic>
      </p:graphicFrame>
      <p:graphicFrame>
        <p:nvGraphicFramePr>
          <p:cNvPr id="27" name="对象 -2147482385"/>
          <p:cNvGraphicFramePr>
            <a:graphicFrameLocks noChangeAspect="1"/>
          </p:cNvGraphicFramePr>
          <p:nvPr/>
        </p:nvGraphicFramePr>
        <p:xfrm>
          <a:off x="10025699" y="4414839"/>
          <a:ext cx="355600" cy="410845"/>
        </p:xfrm>
        <a:graphic>
          <a:graphicData uri="http://schemas.openxmlformats.org/presentationml/2006/ole">
            <mc:AlternateContent xmlns:mc="http://schemas.openxmlformats.org/markup-compatibility/2006">
              <mc:Choice xmlns:v="urn:schemas-microsoft-com:vml" Requires="v">
                <p:oleObj spid="_x0000_s28" name="" r:id="rId25" imgW="203200" imgH="228600" progId="Equation.DSMT4">
                  <p:embed/>
                </p:oleObj>
              </mc:Choice>
              <mc:Fallback>
                <p:oleObj name="" r:id="rId25" imgW="203200" imgH="228600" progId="Equation.DSMT4">
                  <p:embed/>
                  <p:pic>
                    <p:nvPicPr>
                      <p:cNvPr id="0" name="图片 3075"/>
                      <p:cNvPicPr/>
                      <p:nvPr/>
                    </p:nvPicPr>
                    <p:blipFill>
                      <a:blip r:embed="rId26"/>
                      <a:stretch>
                        <a:fillRect/>
                      </a:stretch>
                    </p:blipFill>
                    <p:spPr>
                      <a:xfrm>
                        <a:off x="10025699" y="4414839"/>
                        <a:ext cx="355600" cy="410845"/>
                      </a:xfrm>
                      <a:prstGeom prst="rect">
                        <a:avLst/>
                      </a:prstGeom>
                      <a:noFill/>
                      <a:ln w="38100">
                        <a:noFill/>
                        <a:miter/>
                      </a:ln>
                    </p:spPr>
                  </p:pic>
                </p:oleObj>
              </mc:Fallback>
            </mc:AlternateContent>
          </a:graphicData>
        </a:graphic>
      </p:graphicFrame>
      <p:graphicFrame>
        <p:nvGraphicFramePr>
          <p:cNvPr id="29" name="对象 -2147482385"/>
          <p:cNvGraphicFramePr>
            <a:graphicFrameLocks noChangeAspect="1"/>
          </p:cNvGraphicFramePr>
          <p:nvPr/>
        </p:nvGraphicFramePr>
        <p:xfrm>
          <a:off x="803276" y="5095559"/>
          <a:ext cx="647065" cy="296545"/>
        </p:xfrm>
        <a:graphic>
          <a:graphicData uri="http://schemas.openxmlformats.org/presentationml/2006/ole">
            <mc:AlternateContent xmlns:mc="http://schemas.openxmlformats.org/markup-compatibility/2006">
              <mc:Choice xmlns:v="urn:schemas-microsoft-com:vml" Requires="v">
                <p:oleObj spid="_x0000_s30" name="" r:id="rId27" imgW="368300" imgH="165100" progId="Equation.DSMT4">
                  <p:embed/>
                </p:oleObj>
              </mc:Choice>
              <mc:Fallback>
                <p:oleObj name="" r:id="rId27" imgW="368300" imgH="165100" progId="Equation.DSMT4">
                  <p:embed/>
                  <p:pic>
                    <p:nvPicPr>
                      <p:cNvPr id="0" name="图片 3075"/>
                      <p:cNvPicPr/>
                      <p:nvPr/>
                    </p:nvPicPr>
                    <p:blipFill>
                      <a:blip r:embed="rId28"/>
                      <a:stretch>
                        <a:fillRect/>
                      </a:stretch>
                    </p:blipFill>
                    <p:spPr>
                      <a:xfrm>
                        <a:off x="803276" y="5095559"/>
                        <a:ext cx="647065" cy="296545"/>
                      </a:xfrm>
                      <a:prstGeom prst="rect">
                        <a:avLst/>
                      </a:prstGeom>
                      <a:noFill/>
                      <a:ln w="38100">
                        <a:noFill/>
                        <a:miter/>
                      </a:ln>
                    </p:spPr>
                  </p:pic>
                </p:oleObj>
              </mc:Fallback>
            </mc:AlternateContent>
          </a:graphicData>
        </a:graphic>
      </p:graphicFrame>
      <p:graphicFrame>
        <p:nvGraphicFramePr>
          <p:cNvPr id="31" name="对象 -2147482385"/>
          <p:cNvGraphicFramePr>
            <a:graphicFrameLocks noChangeAspect="1"/>
          </p:cNvGraphicFramePr>
          <p:nvPr/>
        </p:nvGraphicFramePr>
        <p:xfrm>
          <a:off x="2499997" y="5062539"/>
          <a:ext cx="466725" cy="433705"/>
        </p:xfrm>
        <a:graphic>
          <a:graphicData uri="http://schemas.openxmlformats.org/presentationml/2006/ole">
            <mc:AlternateContent xmlns:mc="http://schemas.openxmlformats.org/markup-compatibility/2006">
              <mc:Choice xmlns:v="urn:schemas-microsoft-com:vml" Requires="v">
                <p:oleObj spid="_x0000_s32" name="" r:id="rId29" imgW="266700" imgH="241300" progId="Equation.DSMT4">
                  <p:embed/>
                </p:oleObj>
              </mc:Choice>
              <mc:Fallback>
                <p:oleObj name="" r:id="rId29" imgW="266700" imgH="241300" progId="Equation.DSMT4">
                  <p:embed/>
                  <p:pic>
                    <p:nvPicPr>
                      <p:cNvPr id="0" name="图片 3075"/>
                      <p:cNvPicPr/>
                      <p:nvPr/>
                    </p:nvPicPr>
                    <p:blipFill>
                      <a:blip r:embed="rId30"/>
                      <a:stretch>
                        <a:fillRect/>
                      </a:stretch>
                    </p:blipFill>
                    <p:spPr>
                      <a:xfrm>
                        <a:off x="2499997" y="5062539"/>
                        <a:ext cx="466725" cy="433705"/>
                      </a:xfrm>
                      <a:prstGeom prst="rect">
                        <a:avLst/>
                      </a:prstGeom>
                      <a:noFill/>
                      <a:ln w="38100">
                        <a:noFill/>
                        <a:miter/>
                      </a:ln>
                    </p:spPr>
                  </p:pic>
                </p:oleObj>
              </mc:Fallback>
            </mc:AlternateContent>
          </a:graphicData>
        </a:graphic>
      </p:graphicFrame>
      <p:graphicFrame>
        <p:nvGraphicFramePr>
          <p:cNvPr id="33" name="对象 -2147482385"/>
          <p:cNvGraphicFramePr>
            <a:graphicFrameLocks noChangeAspect="1"/>
          </p:cNvGraphicFramePr>
          <p:nvPr/>
        </p:nvGraphicFramePr>
        <p:xfrm>
          <a:off x="4439921" y="5052697"/>
          <a:ext cx="1271905" cy="365760"/>
        </p:xfrm>
        <a:graphic>
          <a:graphicData uri="http://schemas.openxmlformats.org/presentationml/2006/ole">
            <mc:AlternateContent xmlns:mc="http://schemas.openxmlformats.org/markup-compatibility/2006">
              <mc:Choice xmlns:v="urn:schemas-microsoft-com:vml" Requires="v">
                <p:oleObj spid="_x0000_s34" name="" r:id="rId31" imgW="723900" imgH="203200" progId="Equation.DSMT4">
                  <p:embed/>
                </p:oleObj>
              </mc:Choice>
              <mc:Fallback>
                <p:oleObj name="" r:id="rId31" imgW="723900" imgH="203200" progId="Equation.DSMT4">
                  <p:embed/>
                  <p:pic>
                    <p:nvPicPr>
                      <p:cNvPr id="0" name="图片 3075"/>
                      <p:cNvPicPr/>
                      <p:nvPr/>
                    </p:nvPicPr>
                    <p:blipFill>
                      <a:blip r:embed="rId32"/>
                      <a:stretch>
                        <a:fillRect/>
                      </a:stretch>
                    </p:blipFill>
                    <p:spPr>
                      <a:xfrm>
                        <a:off x="4439921" y="5052697"/>
                        <a:ext cx="1271905" cy="365760"/>
                      </a:xfrm>
                      <a:prstGeom prst="rect">
                        <a:avLst/>
                      </a:prstGeom>
                      <a:noFill/>
                      <a:ln w="38100">
                        <a:noFill/>
                        <a:miter/>
                      </a:ln>
                    </p:spPr>
                  </p:pic>
                </p:oleObj>
              </mc:Fallback>
            </mc:AlternateContent>
          </a:graphicData>
        </a:graphic>
      </p:graphicFrame>
      <p:graphicFrame>
        <p:nvGraphicFramePr>
          <p:cNvPr id="35" name="对象 -2147482385"/>
          <p:cNvGraphicFramePr>
            <a:graphicFrameLocks noChangeAspect="1"/>
          </p:cNvGraphicFramePr>
          <p:nvPr/>
        </p:nvGraphicFramePr>
        <p:xfrm>
          <a:off x="5931854" y="5084764"/>
          <a:ext cx="758190" cy="318135"/>
        </p:xfrm>
        <a:graphic>
          <a:graphicData uri="http://schemas.openxmlformats.org/presentationml/2006/ole">
            <mc:AlternateContent xmlns:mc="http://schemas.openxmlformats.org/markup-compatibility/2006">
              <mc:Choice xmlns:v="urn:schemas-microsoft-com:vml" Requires="v">
                <p:oleObj spid="_x0000_s36" name="" r:id="rId33" imgW="431800" imgH="177165" progId="Equation.DSMT4">
                  <p:embed/>
                </p:oleObj>
              </mc:Choice>
              <mc:Fallback>
                <p:oleObj name="" r:id="rId33" imgW="431800" imgH="177165" progId="Equation.DSMT4">
                  <p:embed/>
                  <p:pic>
                    <p:nvPicPr>
                      <p:cNvPr id="0" name="图片 3075"/>
                      <p:cNvPicPr/>
                      <p:nvPr/>
                    </p:nvPicPr>
                    <p:blipFill>
                      <a:blip r:embed="rId34"/>
                      <a:stretch>
                        <a:fillRect/>
                      </a:stretch>
                    </p:blipFill>
                    <p:spPr>
                      <a:xfrm>
                        <a:off x="5931854" y="5084764"/>
                        <a:ext cx="758190" cy="318135"/>
                      </a:xfrm>
                      <a:prstGeom prst="rect">
                        <a:avLst/>
                      </a:prstGeom>
                      <a:noFill/>
                      <a:ln w="38100">
                        <a:noFill/>
                        <a:miter/>
                      </a:ln>
                    </p:spPr>
                  </p:pic>
                </p:oleObj>
              </mc:Fallback>
            </mc:AlternateContent>
          </a:graphicData>
        </a:graphic>
      </p:graphicFrame>
      <p:graphicFrame>
        <p:nvGraphicFramePr>
          <p:cNvPr id="37" name="对象 -2147482385"/>
          <p:cNvGraphicFramePr>
            <a:graphicFrameLocks noChangeAspect="1"/>
          </p:cNvGraphicFramePr>
          <p:nvPr/>
        </p:nvGraphicFramePr>
        <p:xfrm>
          <a:off x="7425057" y="5040949"/>
          <a:ext cx="333375" cy="433705"/>
        </p:xfrm>
        <a:graphic>
          <a:graphicData uri="http://schemas.openxmlformats.org/presentationml/2006/ole">
            <mc:AlternateContent xmlns:mc="http://schemas.openxmlformats.org/markup-compatibility/2006">
              <mc:Choice xmlns:v="urn:schemas-microsoft-com:vml" Requires="v">
                <p:oleObj spid="_x0000_s38" name="" r:id="rId35" imgW="190500" imgH="241300" progId="Equation.DSMT4">
                  <p:embed/>
                </p:oleObj>
              </mc:Choice>
              <mc:Fallback>
                <p:oleObj name="" r:id="rId35" imgW="190500" imgH="241300" progId="Equation.DSMT4">
                  <p:embed/>
                  <p:pic>
                    <p:nvPicPr>
                      <p:cNvPr id="0" name="图片 3075"/>
                      <p:cNvPicPr/>
                      <p:nvPr/>
                    </p:nvPicPr>
                    <p:blipFill>
                      <a:blip r:embed="rId36"/>
                      <a:stretch>
                        <a:fillRect/>
                      </a:stretch>
                    </p:blipFill>
                    <p:spPr>
                      <a:xfrm>
                        <a:off x="7425057" y="5040949"/>
                        <a:ext cx="333375" cy="433705"/>
                      </a:xfrm>
                      <a:prstGeom prst="rect">
                        <a:avLst/>
                      </a:prstGeom>
                      <a:noFill/>
                      <a:ln w="38100">
                        <a:noFill/>
                        <a:miter/>
                      </a:ln>
                    </p:spPr>
                  </p:pic>
                </p:oleObj>
              </mc:Fallback>
            </mc:AlternateContent>
          </a:graphicData>
        </a:graphic>
      </p:graphicFrame>
      <p:graphicFrame>
        <p:nvGraphicFramePr>
          <p:cNvPr id="39" name="对象 -2147482385"/>
          <p:cNvGraphicFramePr>
            <a:graphicFrameLocks noChangeAspect="1"/>
          </p:cNvGraphicFramePr>
          <p:nvPr/>
        </p:nvGraphicFramePr>
        <p:xfrm>
          <a:off x="8037196" y="5084764"/>
          <a:ext cx="579755" cy="318135"/>
        </p:xfrm>
        <a:graphic>
          <a:graphicData uri="http://schemas.openxmlformats.org/presentationml/2006/ole">
            <mc:AlternateContent xmlns:mc="http://schemas.openxmlformats.org/markup-compatibility/2006">
              <mc:Choice xmlns:v="urn:schemas-microsoft-com:vml" Requires="v">
                <p:oleObj spid="_x0000_s40" name="" r:id="rId37" imgW="330200" imgH="177165" progId="Equation.DSMT4">
                  <p:embed/>
                </p:oleObj>
              </mc:Choice>
              <mc:Fallback>
                <p:oleObj name="" r:id="rId37" imgW="330200" imgH="177165" progId="Equation.DSMT4">
                  <p:embed/>
                  <p:pic>
                    <p:nvPicPr>
                      <p:cNvPr id="0" name="图片 3075"/>
                      <p:cNvPicPr/>
                      <p:nvPr/>
                    </p:nvPicPr>
                    <p:blipFill>
                      <a:blip r:embed="rId16"/>
                      <a:stretch>
                        <a:fillRect/>
                      </a:stretch>
                    </p:blipFill>
                    <p:spPr>
                      <a:xfrm>
                        <a:off x="8037196" y="5084764"/>
                        <a:ext cx="579755" cy="3181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643995" cy="6109970"/>
          </a:xfrm>
          <a:prstGeom prst="rect">
            <a:avLst/>
          </a:prstGeom>
          <a:noFill/>
        </p:spPr>
        <p:txBody>
          <a:bodyPr wrap="square" rtlCol="0">
            <a:spAutoFit/>
          </a:bodyPr>
          <a:lstStyle/>
          <a:p>
            <a:pPr>
              <a:spcBef>
                <a:spcPct val="20000"/>
              </a:spcBef>
            </a:pPr>
            <a:r>
              <a:rPr kumimoji="1" sz="2400" dirty="0">
                <a:latin typeface="Times New Roman" panose="02020603050405020304" pitchFamily="18" charset="0"/>
                <a:ea typeface="+mn-ea"/>
                <a:cs typeface="Times New Roman" panose="02020603050405020304" pitchFamily="18" charset="0"/>
              </a:rPr>
              <a:t>式（9-32）能够较理想的满足研究需要，表现在如下三方面</a:t>
            </a:r>
            <a:r>
              <a:rPr kumimoji="1" lang="zh-CN" sz="2400" dirty="0">
                <a:latin typeface="Times New Roman" panose="02020603050405020304" pitchFamily="18" charset="0"/>
                <a:ea typeface="+mn-ea"/>
                <a:cs typeface="Times New Roman" panose="02020603050405020304" pitchFamily="18" charset="0"/>
              </a:rPr>
              <a:t>：</a:t>
            </a:r>
            <a:endParaRPr kumimoji="1" 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首先，模型允许特定的系数是时变的。这个特征假设更加符合事实，让我们研究周期性波动的演变变得更加简单准确，如果模型没有加入时变系数，估计结果可能会将商业周期的平滑变化归因于一次永久性的冲击，而这些冲击在历史经验中很难证明是合理的（Ciccarelli，2016）。</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其次，经济体之间可以具有特定动态关系。没有这样的特征，估计结果可能存在异质性偏差。</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再次，当矩阵时（对于某些（滞后操作）不是对角线型的），滞后交叉单元的相互依赖性就显得很重要。因此各国之间的动态反馈是可能存在的，这极大地扩展了我们的经验模型可以解释相互作用的类型。</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643995"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我们不允许</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的方差是时变的，但是从下式可知我们估计的模型容许扰动的波动性变化。可将模型（9-32）式以同步方程形式重写：</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（9-33）</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表示克罗内克乘积；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是矩阵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的G行进行堆叠而成的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向量，而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分别是内生变量和随机干扰项的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向量。由于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对于不同经济体在不同的时间段内是有变化的，因此使用无约束经典估计方法是不合适的。而且即使</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不是时变的，其绝对维度（每个方程中有</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个参数）会阻止任何有意义的无约束估计。</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385"/>
          <p:cNvGraphicFramePr>
            <a:graphicFrameLocks noChangeAspect="1"/>
          </p:cNvGraphicFramePr>
          <p:nvPr/>
        </p:nvGraphicFramePr>
        <p:xfrm>
          <a:off x="4006533" y="2546668"/>
          <a:ext cx="3482340" cy="409575"/>
        </p:xfrm>
        <a:graphic>
          <a:graphicData uri="http://schemas.openxmlformats.org/presentationml/2006/ole">
            <mc:AlternateContent xmlns:mc="http://schemas.openxmlformats.org/markup-compatibility/2006">
              <mc:Choice xmlns:v="urn:schemas-microsoft-com:vml" Requires="v">
                <p:oleObj spid="_x0000_s3076" name="" r:id="rId1" imgW="1993900" imgH="228600" progId="Equation.DSMT4">
                  <p:embed/>
                </p:oleObj>
              </mc:Choice>
              <mc:Fallback>
                <p:oleObj name="" r:id="rId1" imgW="1993900" imgH="228600" progId="Equation.DSMT4">
                  <p:embed/>
                  <p:pic>
                    <p:nvPicPr>
                      <p:cNvPr id="0" name="图片 3075"/>
                      <p:cNvPicPr/>
                      <p:nvPr/>
                    </p:nvPicPr>
                    <p:blipFill>
                      <a:blip r:embed="rId2"/>
                      <a:stretch>
                        <a:fillRect/>
                      </a:stretch>
                    </p:blipFill>
                    <p:spPr>
                      <a:xfrm>
                        <a:off x="4006533" y="2546668"/>
                        <a:ext cx="3482340" cy="409575"/>
                      </a:xfrm>
                      <a:prstGeom prst="rect">
                        <a:avLst/>
                      </a:prstGeom>
                      <a:noFill/>
                      <a:ln w="38100">
                        <a:noFill/>
                        <a:miter/>
                      </a:ln>
                    </p:spPr>
                  </p:pic>
                </p:oleObj>
              </mc:Fallback>
            </mc:AlternateContent>
          </a:graphicData>
        </a:graphic>
      </p:graphicFrame>
      <p:graphicFrame>
        <p:nvGraphicFramePr>
          <p:cNvPr id="4" name="对象 -2147482385"/>
          <p:cNvGraphicFramePr>
            <a:graphicFrameLocks noChangeAspect="1"/>
          </p:cNvGraphicFramePr>
          <p:nvPr/>
        </p:nvGraphicFramePr>
        <p:xfrm>
          <a:off x="1268413" y="3204528"/>
          <a:ext cx="1530350" cy="409575"/>
        </p:xfrm>
        <a:graphic>
          <a:graphicData uri="http://schemas.openxmlformats.org/presentationml/2006/ole">
            <mc:AlternateContent xmlns:mc="http://schemas.openxmlformats.org/markup-compatibility/2006">
              <mc:Choice xmlns:v="urn:schemas-microsoft-com:vml" Requires="v">
                <p:oleObj spid="_x0000_s6" name="" r:id="rId3" imgW="876300" imgH="228600" progId="Equation.DSMT4">
                  <p:embed/>
                </p:oleObj>
              </mc:Choice>
              <mc:Fallback>
                <p:oleObj name="" r:id="rId3" imgW="876300" imgH="228600" progId="Equation.DSMT4">
                  <p:embed/>
                  <p:pic>
                    <p:nvPicPr>
                      <p:cNvPr id="0" name="图片 3075"/>
                      <p:cNvPicPr/>
                      <p:nvPr/>
                    </p:nvPicPr>
                    <p:blipFill>
                      <a:blip r:embed="rId4"/>
                      <a:stretch>
                        <a:fillRect/>
                      </a:stretch>
                    </p:blipFill>
                    <p:spPr>
                      <a:xfrm>
                        <a:off x="1268413" y="3204528"/>
                        <a:ext cx="1530350" cy="409575"/>
                      </a:xfrm>
                      <a:prstGeom prst="rect">
                        <a:avLst/>
                      </a:prstGeom>
                      <a:noFill/>
                      <a:ln w="38100">
                        <a:noFill/>
                        <a:miter/>
                      </a:ln>
                    </p:spPr>
                  </p:pic>
                </p:oleObj>
              </mc:Fallback>
            </mc:AlternateContent>
          </a:graphicData>
        </a:graphic>
      </p:graphicFrame>
      <p:graphicFrame>
        <p:nvGraphicFramePr>
          <p:cNvPr id="17" name="对象 -2147482385"/>
          <p:cNvGraphicFramePr>
            <a:graphicFrameLocks noChangeAspect="1"/>
          </p:cNvGraphicFramePr>
          <p:nvPr/>
        </p:nvGraphicFramePr>
        <p:xfrm>
          <a:off x="11133139" y="3166429"/>
          <a:ext cx="311150" cy="410845"/>
        </p:xfrm>
        <a:graphic>
          <a:graphicData uri="http://schemas.openxmlformats.org/presentationml/2006/ole">
            <mc:AlternateContent xmlns:mc="http://schemas.openxmlformats.org/markup-compatibility/2006">
              <mc:Choice xmlns:v="urn:schemas-microsoft-com:vml" Requires="v">
                <p:oleObj spid="_x0000_s18" name="" r:id="rId5" imgW="177165" imgH="228600" progId="Equation.DSMT4">
                  <p:embed/>
                </p:oleObj>
              </mc:Choice>
              <mc:Fallback>
                <p:oleObj name="" r:id="rId5" imgW="177165" imgH="228600" progId="Equation.DSMT4">
                  <p:embed/>
                  <p:pic>
                    <p:nvPicPr>
                      <p:cNvPr id="0" name="图片 3075"/>
                      <p:cNvPicPr/>
                      <p:nvPr/>
                    </p:nvPicPr>
                    <p:blipFill>
                      <a:blip r:embed="rId6"/>
                      <a:stretch>
                        <a:fillRect/>
                      </a:stretch>
                    </p:blipFill>
                    <p:spPr>
                      <a:xfrm>
                        <a:off x="11133139" y="3166429"/>
                        <a:ext cx="311150" cy="410845"/>
                      </a:xfrm>
                      <a:prstGeom prst="rect">
                        <a:avLst/>
                      </a:prstGeom>
                      <a:noFill/>
                      <a:ln w="38100">
                        <a:noFill/>
                        <a:miter/>
                      </a:ln>
                    </p:spPr>
                  </p:pic>
                </p:oleObj>
              </mc:Fallback>
            </mc:AlternateContent>
          </a:graphicData>
        </a:graphic>
      </p:graphicFrame>
      <p:graphicFrame>
        <p:nvGraphicFramePr>
          <p:cNvPr id="33" name="对象 -2147482385"/>
          <p:cNvGraphicFramePr>
            <a:graphicFrameLocks noChangeAspect="1"/>
          </p:cNvGraphicFramePr>
          <p:nvPr/>
        </p:nvGraphicFramePr>
        <p:xfrm>
          <a:off x="1412558" y="3789047"/>
          <a:ext cx="379730" cy="411480"/>
        </p:xfrm>
        <a:graphic>
          <a:graphicData uri="http://schemas.openxmlformats.org/presentationml/2006/ole">
            <mc:AlternateContent xmlns:mc="http://schemas.openxmlformats.org/markup-compatibility/2006">
              <mc:Choice xmlns:v="urn:schemas-microsoft-com:vml" Requires="v">
                <p:oleObj spid="_x0000_s34" name="" r:id="rId7" imgW="215900" imgH="228600" progId="Equation.DSMT4">
                  <p:embed/>
                </p:oleObj>
              </mc:Choice>
              <mc:Fallback>
                <p:oleObj name="" r:id="rId7" imgW="215900" imgH="228600" progId="Equation.DSMT4">
                  <p:embed/>
                  <p:pic>
                    <p:nvPicPr>
                      <p:cNvPr id="0" name="图片 3075"/>
                      <p:cNvPicPr/>
                      <p:nvPr/>
                    </p:nvPicPr>
                    <p:blipFill>
                      <a:blip r:embed="rId8"/>
                      <a:stretch>
                        <a:fillRect/>
                      </a:stretch>
                    </p:blipFill>
                    <p:spPr>
                      <a:xfrm>
                        <a:off x="1412558" y="3789047"/>
                        <a:ext cx="379730" cy="411480"/>
                      </a:xfrm>
                      <a:prstGeom prst="rect">
                        <a:avLst/>
                      </a:prstGeom>
                      <a:noFill/>
                      <a:ln w="38100">
                        <a:noFill/>
                        <a:miter/>
                      </a:ln>
                    </p:spPr>
                  </p:pic>
                </p:oleObj>
              </mc:Fallback>
            </mc:AlternateContent>
          </a:graphicData>
        </a:graphic>
      </p:graphicFrame>
      <p:graphicFrame>
        <p:nvGraphicFramePr>
          <p:cNvPr id="35" name="对象 -2147482385"/>
          <p:cNvGraphicFramePr>
            <a:graphicFrameLocks noChangeAspect="1"/>
          </p:cNvGraphicFramePr>
          <p:nvPr/>
        </p:nvGraphicFramePr>
        <p:xfrm>
          <a:off x="1445579" y="5695634"/>
          <a:ext cx="1628140" cy="365125"/>
        </p:xfrm>
        <a:graphic>
          <a:graphicData uri="http://schemas.openxmlformats.org/presentationml/2006/ole">
            <mc:AlternateContent xmlns:mc="http://schemas.openxmlformats.org/markup-compatibility/2006">
              <mc:Choice xmlns:v="urn:schemas-microsoft-com:vml" Requires="v">
                <p:oleObj spid="_x0000_s36" name="" r:id="rId9" imgW="927100" imgH="203200" progId="Equation.DSMT4">
                  <p:embed/>
                </p:oleObj>
              </mc:Choice>
              <mc:Fallback>
                <p:oleObj name="" r:id="rId9" imgW="927100" imgH="203200" progId="Equation.DSMT4">
                  <p:embed/>
                  <p:pic>
                    <p:nvPicPr>
                      <p:cNvPr id="0" name="图片 3075"/>
                      <p:cNvPicPr/>
                      <p:nvPr/>
                    </p:nvPicPr>
                    <p:blipFill>
                      <a:blip r:embed="rId10"/>
                      <a:stretch>
                        <a:fillRect/>
                      </a:stretch>
                    </p:blipFill>
                    <p:spPr>
                      <a:xfrm>
                        <a:off x="1445579" y="5695634"/>
                        <a:ext cx="1628140" cy="365125"/>
                      </a:xfrm>
                      <a:prstGeom prst="rect">
                        <a:avLst/>
                      </a:prstGeom>
                      <a:noFill/>
                      <a:ln w="38100">
                        <a:noFill/>
                        <a:miter/>
                      </a:ln>
                    </p:spPr>
                  </p:pic>
                </p:oleObj>
              </mc:Fallback>
            </mc:AlternateContent>
          </a:graphicData>
        </a:graphic>
      </p:graphicFrame>
      <p:graphicFrame>
        <p:nvGraphicFramePr>
          <p:cNvPr id="41" name="对象 -2147482385"/>
          <p:cNvGraphicFramePr>
            <a:graphicFrameLocks noChangeAspect="1"/>
          </p:cNvGraphicFramePr>
          <p:nvPr/>
        </p:nvGraphicFramePr>
        <p:xfrm>
          <a:off x="2060577" y="1268414"/>
          <a:ext cx="333375" cy="433705"/>
        </p:xfrm>
        <a:graphic>
          <a:graphicData uri="http://schemas.openxmlformats.org/presentationml/2006/ole">
            <mc:AlternateContent xmlns:mc="http://schemas.openxmlformats.org/markup-compatibility/2006">
              <mc:Choice xmlns:v="urn:schemas-microsoft-com:vml" Requires="v">
                <p:oleObj spid="_x0000_s42" name="" r:id="rId11" imgW="190500" imgH="241300" progId="Equation.DSMT4">
                  <p:embed/>
                </p:oleObj>
              </mc:Choice>
              <mc:Fallback>
                <p:oleObj name="" r:id="rId11" imgW="190500" imgH="241300" progId="Equation.DSMT4">
                  <p:embed/>
                  <p:pic>
                    <p:nvPicPr>
                      <p:cNvPr id="0" name="图片 3075"/>
                      <p:cNvPicPr/>
                      <p:nvPr/>
                    </p:nvPicPr>
                    <p:blipFill>
                      <a:blip r:embed="rId12"/>
                      <a:stretch>
                        <a:fillRect/>
                      </a:stretch>
                    </p:blipFill>
                    <p:spPr>
                      <a:xfrm>
                        <a:off x="2060577" y="1268414"/>
                        <a:ext cx="333375" cy="433705"/>
                      </a:xfrm>
                      <a:prstGeom prst="rect">
                        <a:avLst/>
                      </a:prstGeom>
                      <a:noFill/>
                      <a:ln w="38100">
                        <a:noFill/>
                        <a:miter/>
                      </a:ln>
                    </p:spPr>
                  </p:pic>
                </p:oleObj>
              </mc:Fallback>
            </mc:AlternateContent>
          </a:graphicData>
        </a:graphic>
      </p:graphicFrame>
      <p:graphicFrame>
        <p:nvGraphicFramePr>
          <p:cNvPr id="43" name="对象 -2147482385"/>
          <p:cNvGraphicFramePr>
            <a:graphicFrameLocks noChangeAspect="1"/>
          </p:cNvGraphicFramePr>
          <p:nvPr/>
        </p:nvGraphicFramePr>
        <p:xfrm>
          <a:off x="2966721" y="3190558"/>
          <a:ext cx="4324985" cy="432435"/>
        </p:xfrm>
        <a:graphic>
          <a:graphicData uri="http://schemas.openxmlformats.org/presentationml/2006/ole">
            <mc:AlternateContent xmlns:mc="http://schemas.openxmlformats.org/markup-compatibility/2006">
              <mc:Choice xmlns:v="urn:schemas-microsoft-com:vml" Requires="v">
                <p:oleObj spid="_x0000_s44" name="" r:id="rId13" imgW="2476500" imgH="241300" progId="Equation.DSMT4">
                  <p:embed/>
                </p:oleObj>
              </mc:Choice>
              <mc:Fallback>
                <p:oleObj name="" r:id="rId13" imgW="2476500" imgH="241300" progId="Equation.DSMT4">
                  <p:embed/>
                  <p:pic>
                    <p:nvPicPr>
                      <p:cNvPr id="0" name="图片 3075"/>
                      <p:cNvPicPr/>
                      <p:nvPr/>
                    </p:nvPicPr>
                    <p:blipFill>
                      <a:blip r:embed="rId14"/>
                      <a:stretch>
                        <a:fillRect/>
                      </a:stretch>
                    </p:blipFill>
                    <p:spPr>
                      <a:xfrm>
                        <a:off x="2966721" y="3190558"/>
                        <a:ext cx="4324985" cy="432435"/>
                      </a:xfrm>
                      <a:prstGeom prst="rect">
                        <a:avLst/>
                      </a:prstGeom>
                      <a:noFill/>
                      <a:ln w="38100">
                        <a:noFill/>
                        <a:miter/>
                      </a:ln>
                    </p:spPr>
                  </p:pic>
                </p:oleObj>
              </mc:Fallback>
            </mc:AlternateContent>
          </a:graphicData>
        </a:graphic>
      </p:graphicFrame>
      <p:graphicFrame>
        <p:nvGraphicFramePr>
          <p:cNvPr id="45" name="对象 -2147482385"/>
          <p:cNvGraphicFramePr>
            <a:graphicFrameLocks noChangeAspect="1"/>
          </p:cNvGraphicFramePr>
          <p:nvPr/>
        </p:nvGraphicFramePr>
        <p:xfrm>
          <a:off x="8253731" y="3213101"/>
          <a:ext cx="288925" cy="317500"/>
        </p:xfrm>
        <a:graphic>
          <a:graphicData uri="http://schemas.openxmlformats.org/presentationml/2006/ole">
            <mc:AlternateContent xmlns:mc="http://schemas.openxmlformats.org/markup-compatibility/2006">
              <mc:Choice xmlns:v="urn:schemas-microsoft-com:vml" Requires="v">
                <p:oleObj spid="_x0000_s46" name="" r:id="rId15" imgW="165100" imgH="177165" progId="Equation.DSMT4">
                  <p:embed/>
                </p:oleObj>
              </mc:Choice>
              <mc:Fallback>
                <p:oleObj name="" r:id="rId15" imgW="165100" imgH="177165" progId="Equation.DSMT4">
                  <p:embed/>
                  <p:pic>
                    <p:nvPicPr>
                      <p:cNvPr id="0" name="图片 3075"/>
                      <p:cNvPicPr/>
                      <p:nvPr/>
                    </p:nvPicPr>
                    <p:blipFill>
                      <a:blip r:embed="rId16"/>
                      <a:stretch>
                        <a:fillRect/>
                      </a:stretch>
                    </p:blipFill>
                    <p:spPr>
                      <a:xfrm>
                        <a:off x="8253731" y="3213101"/>
                        <a:ext cx="288925" cy="317500"/>
                      </a:xfrm>
                      <a:prstGeom prst="rect">
                        <a:avLst/>
                      </a:prstGeom>
                      <a:noFill/>
                      <a:ln w="38100">
                        <a:noFill/>
                        <a:miter/>
                      </a:ln>
                    </p:spPr>
                  </p:pic>
                </p:oleObj>
              </mc:Fallback>
            </mc:AlternateContent>
          </a:graphicData>
        </a:graphic>
      </p:graphicFrame>
      <p:graphicFrame>
        <p:nvGraphicFramePr>
          <p:cNvPr id="47" name="对象 -2147482385"/>
          <p:cNvGraphicFramePr>
            <a:graphicFrameLocks noChangeAspect="1"/>
          </p:cNvGraphicFramePr>
          <p:nvPr/>
        </p:nvGraphicFramePr>
        <p:xfrm>
          <a:off x="2036128" y="3789047"/>
          <a:ext cx="335280" cy="411480"/>
        </p:xfrm>
        <a:graphic>
          <a:graphicData uri="http://schemas.openxmlformats.org/presentationml/2006/ole">
            <mc:AlternateContent xmlns:mc="http://schemas.openxmlformats.org/markup-compatibility/2006">
              <mc:Choice xmlns:v="urn:schemas-microsoft-com:vml" Requires="v">
                <p:oleObj spid="_x0000_s48" name="" r:id="rId17" imgW="190500" imgH="228600" progId="Equation.DSMT4">
                  <p:embed/>
                </p:oleObj>
              </mc:Choice>
              <mc:Fallback>
                <p:oleObj name="" r:id="rId17" imgW="190500" imgH="228600" progId="Equation.DSMT4">
                  <p:embed/>
                  <p:pic>
                    <p:nvPicPr>
                      <p:cNvPr id="0" name="图片 3075"/>
                      <p:cNvPicPr/>
                      <p:nvPr/>
                    </p:nvPicPr>
                    <p:blipFill>
                      <a:blip r:embed="rId18"/>
                      <a:stretch>
                        <a:fillRect/>
                      </a:stretch>
                    </p:blipFill>
                    <p:spPr>
                      <a:xfrm>
                        <a:off x="2036128" y="3789047"/>
                        <a:ext cx="335280" cy="411480"/>
                      </a:xfrm>
                      <a:prstGeom prst="rect">
                        <a:avLst/>
                      </a:prstGeom>
                      <a:noFill/>
                      <a:ln w="38100">
                        <a:noFill/>
                        <a:miter/>
                      </a:ln>
                    </p:spPr>
                  </p:pic>
                </p:oleObj>
              </mc:Fallback>
            </mc:AlternateContent>
          </a:graphicData>
        </a:graphic>
      </p:graphicFrame>
      <p:graphicFrame>
        <p:nvGraphicFramePr>
          <p:cNvPr id="49" name="对象 -2147482385"/>
          <p:cNvGraphicFramePr>
            <a:graphicFrameLocks noChangeAspect="1"/>
          </p:cNvGraphicFramePr>
          <p:nvPr/>
        </p:nvGraphicFramePr>
        <p:xfrm>
          <a:off x="5401947" y="3857309"/>
          <a:ext cx="691515" cy="318135"/>
        </p:xfrm>
        <a:graphic>
          <a:graphicData uri="http://schemas.openxmlformats.org/presentationml/2006/ole">
            <mc:AlternateContent xmlns:mc="http://schemas.openxmlformats.org/markup-compatibility/2006">
              <mc:Choice xmlns:v="urn:schemas-microsoft-com:vml" Requires="v">
                <p:oleObj spid="_x0000_s50" name="" r:id="rId19" imgW="393700" imgH="177165" progId="Equation.DSMT4">
                  <p:embed/>
                </p:oleObj>
              </mc:Choice>
              <mc:Fallback>
                <p:oleObj name="" r:id="rId19" imgW="393700" imgH="177165" progId="Equation.DSMT4">
                  <p:embed/>
                  <p:pic>
                    <p:nvPicPr>
                      <p:cNvPr id="0" name="图片 3075"/>
                      <p:cNvPicPr/>
                      <p:nvPr/>
                    </p:nvPicPr>
                    <p:blipFill>
                      <a:blip r:embed="rId20"/>
                      <a:stretch>
                        <a:fillRect/>
                      </a:stretch>
                    </p:blipFill>
                    <p:spPr>
                      <a:xfrm>
                        <a:off x="5401947" y="3857309"/>
                        <a:ext cx="691515" cy="318135"/>
                      </a:xfrm>
                      <a:prstGeom prst="rect">
                        <a:avLst/>
                      </a:prstGeom>
                      <a:noFill/>
                      <a:ln w="38100">
                        <a:noFill/>
                        <a:miter/>
                      </a:ln>
                    </p:spPr>
                  </p:pic>
                </p:oleObj>
              </mc:Fallback>
            </mc:AlternateContent>
          </a:graphicData>
        </a:graphic>
      </p:graphicFrame>
      <p:graphicFrame>
        <p:nvGraphicFramePr>
          <p:cNvPr id="51" name="对象 -2147482385"/>
          <p:cNvGraphicFramePr>
            <a:graphicFrameLocks noChangeAspect="1"/>
          </p:cNvGraphicFramePr>
          <p:nvPr/>
        </p:nvGraphicFramePr>
        <p:xfrm>
          <a:off x="7363778" y="3777617"/>
          <a:ext cx="335280" cy="434340"/>
        </p:xfrm>
        <a:graphic>
          <a:graphicData uri="http://schemas.openxmlformats.org/presentationml/2006/ole">
            <mc:AlternateContent xmlns:mc="http://schemas.openxmlformats.org/markup-compatibility/2006">
              <mc:Choice xmlns:v="urn:schemas-microsoft-com:vml" Requires="v">
                <p:oleObj spid="_x0000_s52" name="" r:id="rId21" imgW="190500" imgH="241300" progId="Equation.DSMT4">
                  <p:embed/>
                </p:oleObj>
              </mc:Choice>
              <mc:Fallback>
                <p:oleObj name="" r:id="rId21" imgW="190500" imgH="241300" progId="Equation.DSMT4">
                  <p:embed/>
                  <p:pic>
                    <p:nvPicPr>
                      <p:cNvPr id="0" name="图片 3075"/>
                      <p:cNvPicPr/>
                      <p:nvPr/>
                    </p:nvPicPr>
                    <p:blipFill>
                      <a:blip r:embed="rId22"/>
                      <a:stretch>
                        <a:fillRect/>
                      </a:stretch>
                    </p:blipFill>
                    <p:spPr>
                      <a:xfrm>
                        <a:off x="7363778" y="3777617"/>
                        <a:ext cx="335280" cy="434340"/>
                      </a:xfrm>
                      <a:prstGeom prst="rect">
                        <a:avLst/>
                      </a:prstGeom>
                      <a:noFill/>
                      <a:ln w="38100">
                        <a:noFill/>
                        <a:miter/>
                      </a:ln>
                    </p:spPr>
                  </p:pic>
                </p:oleObj>
              </mc:Fallback>
            </mc:AlternateContent>
          </a:graphicData>
        </a:graphic>
      </p:graphicFrame>
      <p:graphicFrame>
        <p:nvGraphicFramePr>
          <p:cNvPr id="53" name="对象 -2147482385"/>
          <p:cNvGraphicFramePr>
            <a:graphicFrameLocks noChangeAspect="1"/>
          </p:cNvGraphicFramePr>
          <p:nvPr/>
        </p:nvGraphicFramePr>
        <p:xfrm>
          <a:off x="7953693" y="3777617"/>
          <a:ext cx="358140" cy="434340"/>
        </p:xfrm>
        <a:graphic>
          <a:graphicData uri="http://schemas.openxmlformats.org/presentationml/2006/ole">
            <mc:AlternateContent xmlns:mc="http://schemas.openxmlformats.org/markup-compatibility/2006">
              <mc:Choice xmlns:v="urn:schemas-microsoft-com:vml" Requires="v">
                <p:oleObj spid="_x0000_s54" name="" r:id="rId23" imgW="203200" imgH="241300" progId="Equation.DSMT4">
                  <p:embed/>
                </p:oleObj>
              </mc:Choice>
              <mc:Fallback>
                <p:oleObj name="" r:id="rId23" imgW="203200" imgH="241300" progId="Equation.DSMT4">
                  <p:embed/>
                  <p:pic>
                    <p:nvPicPr>
                      <p:cNvPr id="0" name="图片 3075"/>
                      <p:cNvPicPr/>
                      <p:nvPr/>
                    </p:nvPicPr>
                    <p:blipFill>
                      <a:blip r:embed="rId24"/>
                      <a:stretch>
                        <a:fillRect/>
                      </a:stretch>
                    </p:blipFill>
                    <p:spPr>
                      <a:xfrm>
                        <a:off x="7953693" y="3777617"/>
                        <a:ext cx="358140" cy="434340"/>
                      </a:xfrm>
                      <a:prstGeom prst="rect">
                        <a:avLst/>
                      </a:prstGeom>
                      <a:noFill/>
                      <a:ln w="38100">
                        <a:noFill/>
                        <a:miter/>
                      </a:ln>
                    </p:spPr>
                  </p:pic>
                </p:oleObj>
              </mc:Fallback>
            </mc:AlternateContent>
          </a:graphicData>
        </a:graphic>
      </p:graphicFrame>
      <p:graphicFrame>
        <p:nvGraphicFramePr>
          <p:cNvPr id="55" name="对象 -2147482385"/>
          <p:cNvGraphicFramePr>
            <a:graphicFrameLocks noChangeAspect="1"/>
          </p:cNvGraphicFramePr>
          <p:nvPr/>
        </p:nvGraphicFramePr>
        <p:xfrm>
          <a:off x="1412559" y="4437064"/>
          <a:ext cx="781050" cy="318135"/>
        </p:xfrm>
        <a:graphic>
          <a:graphicData uri="http://schemas.openxmlformats.org/presentationml/2006/ole">
            <mc:AlternateContent xmlns:mc="http://schemas.openxmlformats.org/markup-compatibility/2006">
              <mc:Choice xmlns:v="urn:schemas-microsoft-com:vml" Requires="v">
                <p:oleObj spid="_x0000_s56" name="" r:id="rId25" imgW="444500" imgH="177165" progId="Equation.DSMT4">
                  <p:embed/>
                </p:oleObj>
              </mc:Choice>
              <mc:Fallback>
                <p:oleObj name="" r:id="rId25" imgW="444500" imgH="177165" progId="Equation.DSMT4">
                  <p:embed/>
                  <p:pic>
                    <p:nvPicPr>
                      <p:cNvPr id="0" name="图片 3075"/>
                      <p:cNvPicPr/>
                      <p:nvPr/>
                    </p:nvPicPr>
                    <p:blipFill>
                      <a:blip r:embed="rId26"/>
                      <a:stretch>
                        <a:fillRect/>
                      </a:stretch>
                    </p:blipFill>
                    <p:spPr>
                      <a:xfrm>
                        <a:off x="1412559" y="4437064"/>
                        <a:ext cx="781050" cy="318135"/>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3716339" y="4437064"/>
          <a:ext cx="311150" cy="410845"/>
        </p:xfrm>
        <a:graphic>
          <a:graphicData uri="http://schemas.openxmlformats.org/presentationml/2006/ole">
            <mc:AlternateContent xmlns:mc="http://schemas.openxmlformats.org/markup-compatibility/2006">
              <mc:Choice xmlns:v="urn:schemas-microsoft-com:vml" Requires="v">
                <p:oleObj spid="_x0000_s58" name="" r:id="rId27" imgW="177165" imgH="228600" progId="Equation.DSMT4">
                  <p:embed/>
                </p:oleObj>
              </mc:Choice>
              <mc:Fallback>
                <p:oleObj name="" r:id="rId27" imgW="177165" imgH="228600" progId="Equation.DSMT4">
                  <p:embed/>
                  <p:pic>
                    <p:nvPicPr>
                      <p:cNvPr id="0" name="图片 3075"/>
                      <p:cNvPicPr/>
                      <p:nvPr/>
                    </p:nvPicPr>
                    <p:blipFill>
                      <a:blip r:embed="rId6"/>
                      <a:stretch>
                        <a:fillRect/>
                      </a:stretch>
                    </p:blipFill>
                    <p:spPr>
                      <a:xfrm>
                        <a:off x="3716339" y="4437064"/>
                        <a:ext cx="311150" cy="410845"/>
                      </a:xfrm>
                      <a:prstGeom prst="rect">
                        <a:avLst/>
                      </a:prstGeom>
                      <a:noFill/>
                      <a:ln w="38100">
                        <a:noFill/>
                        <a:miter/>
                      </a:ln>
                    </p:spPr>
                  </p:pic>
                </p:oleObj>
              </mc:Fallback>
            </mc:AlternateContent>
          </a:graphicData>
        </a:graphic>
      </p:graphicFrame>
      <p:graphicFrame>
        <p:nvGraphicFramePr>
          <p:cNvPr id="59" name="对象 -2147482385"/>
          <p:cNvGraphicFramePr>
            <a:graphicFrameLocks noChangeAspect="1"/>
          </p:cNvGraphicFramePr>
          <p:nvPr/>
        </p:nvGraphicFramePr>
        <p:xfrm>
          <a:off x="6659564" y="5022534"/>
          <a:ext cx="311150" cy="410845"/>
        </p:xfrm>
        <a:graphic>
          <a:graphicData uri="http://schemas.openxmlformats.org/presentationml/2006/ole">
            <mc:AlternateContent xmlns:mc="http://schemas.openxmlformats.org/markup-compatibility/2006">
              <mc:Choice xmlns:v="urn:schemas-microsoft-com:vml" Requires="v">
                <p:oleObj spid="_x0000_s60" name="" r:id="rId28" imgW="177165" imgH="228600" progId="Equation.DSMT4">
                  <p:embed/>
                </p:oleObj>
              </mc:Choice>
              <mc:Fallback>
                <p:oleObj name="" r:id="rId28" imgW="177165" imgH="228600" progId="Equation.DSMT4">
                  <p:embed/>
                  <p:pic>
                    <p:nvPicPr>
                      <p:cNvPr id="0" name="图片 3075"/>
                      <p:cNvPicPr/>
                      <p:nvPr/>
                    </p:nvPicPr>
                    <p:blipFill>
                      <a:blip r:embed="rId6"/>
                      <a:stretch>
                        <a:fillRect/>
                      </a:stretch>
                    </p:blipFill>
                    <p:spPr>
                      <a:xfrm>
                        <a:off x="6659564" y="5022534"/>
                        <a:ext cx="311150" cy="4108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为了解决维数的问题，我们调整了Canova &amp; Ciccarelli（2009）中的模型框架，并假设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具有一个因子结构：</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（9-34）</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是矩阵，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是干扰项，包含</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系数向量的未识别特征。考虑以下格式：</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矩阵，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表示变量或变量组数量，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是相互正交因子，分别用于捕获：</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组经济体和变量中共同的系数向量运动；特定经济体系数向量运动；特定变量（或组变量）系数向量运动。从(9-34)式中可看到，分解的做法将个系数估计的问题减少为一次估计。</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17" name="对象 -2147482385"/>
          <p:cNvGraphicFramePr>
            <a:graphicFrameLocks noChangeAspect="1"/>
          </p:cNvGraphicFramePr>
          <p:nvPr/>
        </p:nvGraphicFramePr>
        <p:xfrm>
          <a:off x="836614" y="1484314"/>
          <a:ext cx="311150" cy="410845"/>
        </p:xfrm>
        <a:graphic>
          <a:graphicData uri="http://schemas.openxmlformats.org/presentationml/2006/ole">
            <mc:AlternateContent xmlns:mc="http://schemas.openxmlformats.org/markup-compatibility/2006">
              <mc:Choice xmlns:v="urn:schemas-microsoft-com:vml" Requires="v">
                <p:oleObj spid="_x0000_s18" name="" r:id="rId1" imgW="177165" imgH="228600" progId="Equation.DSMT4">
                  <p:embed/>
                </p:oleObj>
              </mc:Choice>
              <mc:Fallback>
                <p:oleObj name="" r:id="rId1" imgW="177165" imgH="228600" progId="Equation.DSMT4">
                  <p:embed/>
                  <p:pic>
                    <p:nvPicPr>
                      <p:cNvPr id="0" name="图片 3075"/>
                      <p:cNvPicPr/>
                      <p:nvPr/>
                    </p:nvPicPr>
                    <p:blipFill>
                      <a:blip r:embed="rId2"/>
                      <a:stretch>
                        <a:fillRect/>
                      </a:stretch>
                    </p:blipFill>
                    <p:spPr>
                      <a:xfrm>
                        <a:off x="836614" y="1484314"/>
                        <a:ext cx="311150" cy="410845"/>
                      </a:xfrm>
                      <a:prstGeom prst="rect">
                        <a:avLst/>
                      </a:prstGeom>
                      <a:noFill/>
                      <a:ln w="38100">
                        <a:noFill/>
                        <a:miter/>
                      </a:ln>
                    </p:spPr>
                  </p:pic>
                </p:oleObj>
              </mc:Fallback>
            </mc:AlternateContent>
          </a:graphicData>
        </a:graphic>
      </p:graphicFrame>
      <p:graphicFrame>
        <p:nvGraphicFramePr>
          <p:cNvPr id="33" name="对象 -2147482385"/>
          <p:cNvGraphicFramePr>
            <a:graphicFrameLocks noChangeAspect="1"/>
          </p:cNvGraphicFramePr>
          <p:nvPr/>
        </p:nvGraphicFramePr>
        <p:xfrm>
          <a:off x="2699703" y="2717802"/>
          <a:ext cx="2077720" cy="434340"/>
        </p:xfrm>
        <a:graphic>
          <a:graphicData uri="http://schemas.openxmlformats.org/presentationml/2006/ole">
            <mc:AlternateContent xmlns:mc="http://schemas.openxmlformats.org/markup-compatibility/2006">
              <mc:Choice xmlns:v="urn:schemas-microsoft-com:vml" Requires="v">
                <p:oleObj spid="_x0000_s34" name="" r:id="rId3" imgW="1181100" imgH="241300" progId="Equation.DSMT4">
                  <p:embed/>
                </p:oleObj>
              </mc:Choice>
              <mc:Fallback>
                <p:oleObj name="" r:id="rId3" imgW="1181100" imgH="241300" progId="Equation.DSMT4">
                  <p:embed/>
                  <p:pic>
                    <p:nvPicPr>
                      <p:cNvPr id="0" name="图片 3075"/>
                      <p:cNvPicPr/>
                      <p:nvPr/>
                    </p:nvPicPr>
                    <p:blipFill>
                      <a:blip r:embed="rId4"/>
                      <a:stretch>
                        <a:fillRect/>
                      </a:stretch>
                    </p:blipFill>
                    <p:spPr>
                      <a:xfrm>
                        <a:off x="2699703" y="2717802"/>
                        <a:ext cx="2077720" cy="434340"/>
                      </a:xfrm>
                      <a:prstGeom prst="rect">
                        <a:avLst/>
                      </a:prstGeom>
                      <a:noFill/>
                      <a:ln w="38100">
                        <a:noFill/>
                        <a:miter/>
                      </a:ln>
                    </p:spPr>
                  </p:pic>
                </p:oleObj>
              </mc:Fallback>
            </mc:AlternateContent>
          </a:graphicData>
        </a:graphic>
      </p:graphicFrame>
      <p:graphicFrame>
        <p:nvGraphicFramePr>
          <p:cNvPr id="41" name="对象 -2147482385"/>
          <p:cNvGraphicFramePr>
            <a:graphicFrameLocks noChangeAspect="1"/>
          </p:cNvGraphicFramePr>
          <p:nvPr/>
        </p:nvGraphicFramePr>
        <p:xfrm>
          <a:off x="1374459" y="2788287"/>
          <a:ext cx="266700" cy="274320"/>
        </p:xfrm>
        <a:graphic>
          <a:graphicData uri="http://schemas.openxmlformats.org/presentationml/2006/ole">
            <mc:AlternateContent xmlns:mc="http://schemas.openxmlformats.org/markup-compatibility/2006">
              <mc:Choice xmlns:v="urn:schemas-microsoft-com:vml" Requires="v">
                <p:oleObj spid="_x0000_s42" name="" r:id="rId5" imgW="152400" imgH="152400" progId="Equation.DSMT4">
                  <p:embed/>
                </p:oleObj>
              </mc:Choice>
              <mc:Fallback>
                <p:oleObj name="" r:id="rId5" imgW="152400" imgH="152400" progId="Equation.DSMT4">
                  <p:embed/>
                  <p:pic>
                    <p:nvPicPr>
                      <p:cNvPr id="0" name="图片 3075"/>
                      <p:cNvPicPr/>
                      <p:nvPr/>
                    </p:nvPicPr>
                    <p:blipFill>
                      <a:blip r:embed="rId6"/>
                      <a:stretch>
                        <a:fillRect/>
                      </a:stretch>
                    </p:blipFill>
                    <p:spPr>
                      <a:xfrm>
                        <a:off x="1374459" y="2788287"/>
                        <a:ext cx="266700" cy="274320"/>
                      </a:xfrm>
                      <a:prstGeom prst="rect">
                        <a:avLst/>
                      </a:prstGeom>
                      <a:noFill/>
                      <a:ln w="38100">
                        <a:noFill/>
                        <a:miter/>
                      </a:ln>
                    </p:spPr>
                  </p:pic>
                </p:oleObj>
              </mc:Fallback>
            </mc:AlternateContent>
          </a:graphicData>
        </a:graphic>
      </p:graphicFrame>
      <p:graphicFrame>
        <p:nvGraphicFramePr>
          <p:cNvPr id="43" name="对象 -2147482385"/>
          <p:cNvGraphicFramePr>
            <a:graphicFrameLocks noChangeAspect="1"/>
          </p:cNvGraphicFramePr>
          <p:nvPr/>
        </p:nvGraphicFramePr>
        <p:xfrm>
          <a:off x="3356929" y="4005581"/>
          <a:ext cx="3039110" cy="410210"/>
        </p:xfrm>
        <a:graphic>
          <a:graphicData uri="http://schemas.openxmlformats.org/presentationml/2006/ole">
            <mc:AlternateContent xmlns:mc="http://schemas.openxmlformats.org/markup-compatibility/2006">
              <mc:Choice xmlns:v="urn:schemas-microsoft-com:vml" Requires="v">
                <p:oleObj spid="_x0000_s44" name="" r:id="rId7" imgW="1739900" imgH="228600" progId="Equation.DSMT4">
                  <p:embed/>
                </p:oleObj>
              </mc:Choice>
              <mc:Fallback>
                <p:oleObj name="" r:id="rId7" imgW="1739900" imgH="228600" progId="Equation.DSMT4">
                  <p:embed/>
                  <p:pic>
                    <p:nvPicPr>
                      <p:cNvPr id="0" name="图片 3075"/>
                      <p:cNvPicPr/>
                      <p:nvPr/>
                    </p:nvPicPr>
                    <p:blipFill>
                      <a:blip r:embed="rId8"/>
                      <a:stretch>
                        <a:fillRect/>
                      </a:stretch>
                    </p:blipFill>
                    <p:spPr>
                      <a:xfrm>
                        <a:off x="3356929" y="4005581"/>
                        <a:ext cx="3039110" cy="410210"/>
                      </a:xfrm>
                      <a:prstGeom prst="rect">
                        <a:avLst/>
                      </a:prstGeom>
                      <a:noFill/>
                      <a:ln w="38100">
                        <a:noFill/>
                        <a:miter/>
                      </a:ln>
                    </p:spPr>
                  </p:pic>
                </p:oleObj>
              </mc:Fallback>
            </mc:AlternateContent>
          </a:graphicData>
        </a:graphic>
      </p:graphicFrame>
      <p:graphicFrame>
        <p:nvGraphicFramePr>
          <p:cNvPr id="45" name="对象 -2147482385"/>
          <p:cNvGraphicFramePr>
            <a:graphicFrameLocks noChangeAspect="1"/>
          </p:cNvGraphicFramePr>
          <p:nvPr/>
        </p:nvGraphicFramePr>
        <p:xfrm>
          <a:off x="10967721" y="3959226"/>
          <a:ext cx="333375" cy="410210"/>
        </p:xfrm>
        <a:graphic>
          <a:graphicData uri="http://schemas.openxmlformats.org/presentationml/2006/ole">
            <mc:AlternateContent xmlns:mc="http://schemas.openxmlformats.org/markup-compatibility/2006">
              <mc:Choice xmlns:v="urn:schemas-microsoft-com:vml" Requires="v">
                <p:oleObj spid="_x0000_s46" name="" r:id="rId9" imgW="190500" imgH="228600" progId="Equation.DSMT4">
                  <p:embed/>
                </p:oleObj>
              </mc:Choice>
              <mc:Fallback>
                <p:oleObj name="" r:id="rId9" imgW="190500" imgH="228600" progId="Equation.DSMT4">
                  <p:embed/>
                  <p:pic>
                    <p:nvPicPr>
                      <p:cNvPr id="0" name="图片 3075"/>
                      <p:cNvPicPr/>
                      <p:nvPr/>
                    </p:nvPicPr>
                    <p:blipFill>
                      <a:blip r:embed="rId10"/>
                      <a:stretch>
                        <a:fillRect/>
                      </a:stretch>
                    </p:blipFill>
                    <p:spPr>
                      <a:xfrm>
                        <a:off x="10967721" y="3959226"/>
                        <a:ext cx="333375" cy="410210"/>
                      </a:xfrm>
                      <a:prstGeom prst="rect">
                        <a:avLst/>
                      </a:prstGeom>
                      <a:noFill/>
                      <a:ln w="38100">
                        <a:noFill/>
                        <a:miter/>
                      </a:ln>
                    </p:spPr>
                  </p:pic>
                </p:oleObj>
              </mc:Fallback>
            </mc:AlternateContent>
          </a:graphicData>
        </a:graphic>
      </p:graphicFrame>
      <p:graphicFrame>
        <p:nvGraphicFramePr>
          <p:cNvPr id="47" name="对象 -2147482385"/>
          <p:cNvGraphicFramePr>
            <a:graphicFrameLocks noChangeAspect="1"/>
          </p:cNvGraphicFramePr>
          <p:nvPr/>
        </p:nvGraphicFramePr>
        <p:xfrm>
          <a:off x="4974591" y="2740662"/>
          <a:ext cx="268605" cy="411480"/>
        </p:xfrm>
        <a:graphic>
          <a:graphicData uri="http://schemas.openxmlformats.org/presentationml/2006/ole">
            <mc:AlternateContent xmlns:mc="http://schemas.openxmlformats.org/markup-compatibility/2006">
              <mc:Choice xmlns:v="urn:schemas-microsoft-com:vml" Requires="v">
                <p:oleObj spid="_x0000_s48" name="" r:id="rId11" imgW="152400" imgH="228600" progId="Equation.DSMT4">
                  <p:embed/>
                </p:oleObj>
              </mc:Choice>
              <mc:Fallback>
                <p:oleObj name="" r:id="rId11" imgW="152400" imgH="228600" progId="Equation.DSMT4">
                  <p:embed/>
                  <p:pic>
                    <p:nvPicPr>
                      <p:cNvPr id="0" name="图片 3075"/>
                      <p:cNvPicPr/>
                      <p:nvPr/>
                    </p:nvPicPr>
                    <p:blipFill>
                      <a:blip r:embed="rId12"/>
                      <a:stretch>
                        <a:fillRect/>
                      </a:stretch>
                    </p:blipFill>
                    <p:spPr>
                      <a:xfrm>
                        <a:off x="4974591" y="2740662"/>
                        <a:ext cx="268605" cy="411480"/>
                      </a:xfrm>
                      <a:prstGeom prst="rect">
                        <a:avLst/>
                      </a:prstGeom>
                      <a:noFill/>
                      <a:ln w="38100">
                        <a:noFill/>
                        <a:miter/>
                      </a:ln>
                    </p:spPr>
                  </p:pic>
                </p:oleObj>
              </mc:Fallback>
            </mc:AlternateContent>
          </a:graphicData>
        </a:graphic>
      </p:graphicFrame>
      <p:graphicFrame>
        <p:nvGraphicFramePr>
          <p:cNvPr id="49" name="对象 -2147482385"/>
          <p:cNvGraphicFramePr>
            <a:graphicFrameLocks noChangeAspect="1"/>
          </p:cNvGraphicFramePr>
          <p:nvPr/>
        </p:nvGraphicFramePr>
        <p:xfrm>
          <a:off x="7090412" y="3994469"/>
          <a:ext cx="803275" cy="410845"/>
        </p:xfrm>
        <a:graphic>
          <a:graphicData uri="http://schemas.openxmlformats.org/presentationml/2006/ole">
            <mc:AlternateContent xmlns:mc="http://schemas.openxmlformats.org/markup-compatibility/2006">
              <mc:Choice xmlns:v="urn:schemas-microsoft-com:vml" Requires="v">
                <p:oleObj spid="_x0000_s50" name="" r:id="rId13" imgW="457200" imgH="228600" progId="Equation.DSMT4">
                  <p:embed/>
                </p:oleObj>
              </mc:Choice>
              <mc:Fallback>
                <p:oleObj name="" r:id="rId13" imgW="457200" imgH="228600" progId="Equation.DSMT4">
                  <p:embed/>
                  <p:pic>
                    <p:nvPicPr>
                      <p:cNvPr id="0" name="图片 3075"/>
                      <p:cNvPicPr/>
                      <p:nvPr/>
                    </p:nvPicPr>
                    <p:blipFill>
                      <a:blip r:embed="rId14"/>
                      <a:stretch>
                        <a:fillRect/>
                      </a:stretch>
                    </p:blipFill>
                    <p:spPr>
                      <a:xfrm>
                        <a:off x="7090412" y="3994469"/>
                        <a:ext cx="803275" cy="410845"/>
                      </a:xfrm>
                      <a:prstGeom prst="rect">
                        <a:avLst/>
                      </a:prstGeom>
                      <a:noFill/>
                      <a:ln w="38100">
                        <a:noFill/>
                        <a:miter/>
                      </a:ln>
                    </p:spPr>
                  </p:pic>
                </p:oleObj>
              </mc:Fallback>
            </mc:AlternateContent>
          </a:graphicData>
        </a:graphic>
      </p:graphicFrame>
      <p:graphicFrame>
        <p:nvGraphicFramePr>
          <p:cNvPr id="51" name="对象 -2147482385"/>
          <p:cNvGraphicFramePr>
            <a:graphicFrameLocks noChangeAspect="1"/>
          </p:cNvGraphicFramePr>
          <p:nvPr/>
        </p:nvGraphicFramePr>
        <p:xfrm>
          <a:off x="6015991" y="4672967"/>
          <a:ext cx="201295" cy="251460"/>
        </p:xfrm>
        <a:graphic>
          <a:graphicData uri="http://schemas.openxmlformats.org/presentationml/2006/ole">
            <mc:AlternateContent xmlns:mc="http://schemas.openxmlformats.org/markup-compatibility/2006">
              <mc:Choice xmlns:v="urn:schemas-microsoft-com:vml" Requires="v">
                <p:oleObj spid="_x0000_s52" name="" r:id="rId15" imgW="114300" imgH="139700" progId="Equation.DSMT4">
                  <p:embed/>
                </p:oleObj>
              </mc:Choice>
              <mc:Fallback>
                <p:oleObj name="" r:id="rId15" imgW="114300" imgH="139700" progId="Equation.DSMT4">
                  <p:embed/>
                  <p:pic>
                    <p:nvPicPr>
                      <p:cNvPr id="0" name="图片 3075"/>
                      <p:cNvPicPr/>
                      <p:nvPr/>
                    </p:nvPicPr>
                    <p:blipFill>
                      <a:blip r:embed="rId16"/>
                      <a:stretch>
                        <a:fillRect/>
                      </a:stretch>
                    </p:blipFill>
                    <p:spPr>
                      <a:xfrm>
                        <a:off x="6015991" y="4672967"/>
                        <a:ext cx="201295" cy="25146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7410769" y="2740979"/>
          <a:ext cx="267970" cy="410845"/>
        </p:xfrm>
        <a:graphic>
          <a:graphicData uri="http://schemas.openxmlformats.org/presentationml/2006/ole">
            <mc:AlternateContent xmlns:mc="http://schemas.openxmlformats.org/markup-compatibility/2006">
              <mc:Choice xmlns:v="urn:schemas-microsoft-com:vml" Requires="v">
                <p:oleObj spid="_x0000_s58" name="" r:id="rId17" imgW="152400" imgH="228600" progId="Equation.DSMT4">
                  <p:embed/>
                </p:oleObj>
              </mc:Choice>
              <mc:Fallback>
                <p:oleObj name="" r:id="rId17" imgW="152400" imgH="228600" progId="Equation.DSMT4">
                  <p:embed/>
                  <p:pic>
                    <p:nvPicPr>
                      <p:cNvPr id="0" name="图片 3075"/>
                      <p:cNvPicPr/>
                      <p:nvPr/>
                    </p:nvPicPr>
                    <p:blipFill>
                      <a:blip r:embed="rId18"/>
                      <a:stretch>
                        <a:fillRect/>
                      </a:stretch>
                    </p:blipFill>
                    <p:spPr>
                      <a:xfrm>
                        <a:off x="7410769" y="2740979"/>
                        <a:ext cx="267970" cy="410845"/>
                      </a:xfrm>
                      <a:prstGeom prst="rect">
                        <a:avLst/>
                      </a:prstGeom>
                      <a:noFill/>
                      <a:ln w="38100">
                        <a:noFill/>
                        <a:miter/>
                      </a:ln>
                    </p:spPr>
                  </p:pic>
                </p:oleObj>
              </mc:Fallback>
            </mc:AlternateContent>
          </a:graphicData>
        </a:graphic>
      </p:graphicFrame>
      <p:graphicFrame>
        <p:nvGraphicFramePr>
          <p:cNvPr id="59" name="对象 -2147482385"/>
          <p:cNvGraphicFramePr>
            <a:graphicFrameLocks noChangeAspect="1"/>
          </p:cNvGraphicFramePr>
          <p:nvPr/>
        </p:nvGraphicFramePr>
        <p:xfrm>
          <a:off x="1124904" y="4004629"/>
          <a:ext cx="311150" cy="410845"/>
        </p:xfrm>
        <a:graphic>
          <a:graphicData uri="http://schemas.openxmlformats.org/presentationml/2006/ole">
            <mc:AlternateContent xmlns:mc="http://schemas.openxmlformats.org/markup-compatibility/2006">
              <mc:Choice xmlns:v="urn:schemas-microsoft-com:vml" Requires="v">
                <p:oleObj spid="_x0000_s60" name="" r:id="rId19" imgW="177165" imgH="228600" progId="Equation.DSMT4">
                  <p:embed/>
                </p:oleObj>
              </mc:Choice>
              <mc:Fallback>
                <p:oleObj name="" r:id="rId19" imgW="177165" imgH="228600" progId="Equation.DSMT4">
                  <p:embed/>
                  <p:pic>
                    <p:nvPicPr>
                      <p:cNvPr id="0" name="图片 3075"/>
                      <p:cNvPicPr/>
                      <p:nvPr/>
                    </p:nvPicPr>
                    <p:blipFill>
                      <a:blip r:embed="rId20"/>
                      <a:stretch>
                        <a:fillRect/>
                      </a:stretch>
                    </p:blipFill>
                    <p:spPr>
                      <a:xfrm>
                        <a:off x="1124904" y="4004629"/>
                        <a:ext cx="31115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4077337" y="2105979"/>
          <a:ext cx="3546475" cy="433705"/>
        </p:xfrm>
        <a:graphic>
          <a:graphicData uri="http://schemas.openxmlformats.org/presentationml/2006/ole">
            <mc:AlternateContent xmlns:mc="http://schemas.openxmlformats.org/markup-compatibility/2006">
              <mc:Choice xmlns:v="urn:schemas-microsoft-com:vml" Requires="v">
                <p:oleObj spid="_x0000_s8" name="" r:id="rId21" imgW="2019300" imgH="241300" progId="Equation.DSMT4">
                  <p:embed/>
                </p:oleObj>
              </mc:Choice>
              <mc:Fallback>
                <p:oleObj name="" r:id="rId21" imgW="2019300" imgH="241300" progId="Equation.DSMT4">
                  <p:embed/>
                  <p:pic>
                    <p:nvPicPr>
                      <p:cNvPr id="0" name="图片 3075"/>
                      <p:cNvPicPr/>
                      <p:nvPr/>
                    </p:nvPicPr>
                    <p:blipFill>
                      <a:blip r:embed="rId22"/>
                      <a:stretch>
                        <a:fillRect/>
                      </a:stretch>
                    </p:blipFill>
                    <p:spPr>
                      <a:xfrm>
                        <a:off x="4077337" y="2105979"/>
                        <a:ext cx="3546475" cy="433705"/>
                      </a:xfrm>
                      <a:prstGeom prst="rect">
                        <a:avLst/>
                      </a:prstGeom>
                      <a:noFill/>
                      <a:ln w="38100">
                        <a:noFill/>
                        <a:miter/>
                      </a:ln>
                    </p:spPr>
                  </p:pic>
                </p:oleObj>
              </mc:Fallback>
            </mc:AlternateContent>
          </a:graphicData>
        </a:graphic>
      </p:graphicFrame>
      <p:graphicFrame>
        <p:nvGraphicFramePr>
          <p:cNvPr id="9" name="对象 -2147482385"/>
          <p:cNvGraphicFramePr>
            <a:graphicFrameLocks noChangeAspect="1"/>
          </p:cNvGraphicFramePr>
          <p:nvPr/>
        </p:nvGraphicFramePr>
        <p:xfrm>
          <a:off x="4523424" y="3340737"/>
          <a:ext cx="2654300" cy="411480"/>
        </p:xfrm>
        <a:graphic>
          <a:graphicData uri="http://schemas.openxmlformats.org/presentationml/2006/ole">
            <mc:AlternateContent xmlns:mc="http://schemas.openxmlformats.org/markup-compatibility/2006">
              <mc:Choice xmlns:v="urn:schemas-microsoft-com:vml" Requires="v">
                <p:oleObj spid="_x0000_s10" name="" r:id="rId23" imgW="1511300" imgH="228600" progId="Equation.DSMT4">
                  <p:embed/>
                </p:oleObj>
              </mc:Choice>
              <mc:Fallback>
                <p:oleObj name="" r:id="rId23" imgW="1511300" imgH="228600" progId="Equation.DSMT4">
                  <p:embed/>
                  <p:pic>
                    <p:nvPicPr>
                      <p:cNvPr id="0" name="图片 3075"/>
                      <p:cNvPicPr/>
                      <p:nvPr/>
                    </p:nvPicPr>
                    <p:blipFill>
                      <a:blip r:embed="rId24"/>
                      <a:stretch>
                        <a:fillRect/>
                      </a:stretch>
                    </p:blipFill>
                    <p:spPr>
                      <a:xfrm>
                        <a:off x="4523424" y="3340737"/>
                        <a:ext cx="2654300" cy="411480"/>
                      </a:xfrm>
                      <a:prstGeom prst="rect">
                        <a:avLst/>
                      </a:prstGeom>
                      <a:noFill/>
                      <a:ln w="38100">
                        <a:noFill/>
                        <a:miter/>
                      </a:ln>
                    </p:spPr>
                  </p:pic>
                </p:oleObj>
              </mc:Fallback>
            </mc:AlternateContent>
          </a:graphicData>
        </a:graphic>
      </p:graphicFrame>
      <p:graphicFrame>
        <p:nvGraphicFramePr>
          <p:cNvPr id="11" name="对象 -2147482385"/>
          <p:cNvGraphicFramePr>
            <a:graphicFrameLocks noChangeAspect="1"/>
          </p:cNvGraphicFramePr>
          <p:nvPr/>
        </p:nvGraphicFramePr>
        <p:xfrm>
          <a:off x="1605282" y="4004629"/>
          <a:ext cx="357505" cy="410845"/>
        </p:xfrm>
        <a:graphic>
          <a:graphicData uri="http://schemas.openxmlformats.org/presentationml/2006/ole">
            <mc:AlternateContent xmlns:mc="http://schemas.openxmlformats.org/markup-compatibility/2006">
              <mc:Choice xmlns:v="urn:schemas-microsoft-com:vml" Requires="v">
                <p:oleObj spid="_x0000_s12" name="" r:id="rId25" imgW="203200" imgH="228600" progId="Equation.DSMT4">
                  <p:embed/>
                </p:oleObj>
              </mc:Choice>
              <mc:Fallback>
                <p:oleObj name="" r:id="rId25" imgW="203200" imgH="228600" progId="Equation.DSMT4">
                  <p:embed/>
                  <p:pic>
                    <p:nvPicPr>
                      <p:cNvPr id="0" name="图片 3075"/>
                      <p:cNvPicPr/>
                      <p:nvPr/>
                    </p:nvPicPr>
                    <p:blipFill>
                      <a:blip r:embed="rId26"/>
                      <a:stretch>
                        <a:fillRect/>
                      </a:stretch>
                    </p:blipFill>
                    <p:spPr>
                      <a:xfrm>
                        <a:off x="1605282" y="4004629"/>
                        <a:ext cx="357505" cy="41084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2120900" y="4004945"/>
          <a:ext cx="334645" cy="410845"/>
        </p:xfrm>
        <a:graphic>
          <a:graphicData uri="http://schemas.openxmlformats.org/presentationml/2006/ole">
            <mc:AlternateContent xmlns:mc="http://schemas.openxmlformats.org/markup-compatibility/2006">
              <mc:Choice xmlns:v="urn:schemas-microsoft-com:vml" Requires="v">
                <p:oleObj spid="_x0000_s14" name="" r:id="rId27" imgW="190500" imgH="228600" progId="Equation.DSMT4">
                  <p:embed/>
                </p:oleObj>
              </mc:Choice>
              <mc:Fallback>
                <p:oleObj name="" r:id="rId27" imgW="190500" imgH="228600" progId="Equation.DSMT4">
                  <p:embed/>
                  <p:pic>
                    <p:nvPicPr>
                      <p:cNvPr id="0" name="图片 3075"/>
                      <p:cNvPicPr/>
                      <p:nvPr/>
                    </p:nvPicPr>
                    <p:blipFill>
                      <a:blip r:embed="rId28"/>
                      <a:stretch>
                        <a:fillRect/>
                      </a:stretch>
                    </p:blipFill>
                    <p:spPr>
                      <a:xfrm>
                        <a:off x="2120900" y="4004945"/>
                        <a:ext cx="334645" cy="410845"/>
                      </a:xfrm>
                      <a:prstGeom prst="rect">
                        <a:avLst/>
                      </a:prstGeom>
                      <a:noFill/>
                      <a:ln w="38100">
                        <a:noFill/>
                        <a:miter/>
                      </a:ln>
                    </p:spPr>
                  </p:pic>
                </p:oleObj>
              </mc:Fallback>
            </mc:AlternateContent>
          </a:graphicData>
        </a:graphic>
      </p:graphicFrame>
      <p:graphicFrame>
        <p:nvGraphicFramePr>
          <p:cNvPr id="15" name="对象 -2147482385"/>
          <p:cNvGraphicFramePr>
            <a:graphicFrameLocks noChangeAspect="1"/>
          </p:cNvGraphicFramePr>
          <p:nvPr/>
        </p:nvGraphicFramePr>
        <p:xfrm>
          <a:off x="681674" y="4581526"/>
          <a:ext cx="355600" cy="410210"/>
        </p:xfrm>
        <a:graphic>
          <a:graphicData uri="http://schemas.openxmlformats.org/presentationml/2006/ole">
            <mc:AlternateContent xmlns:mc="http://schemas.openxmlformats.org/markup-compatibility/2006">
              <mc:Choice xmlns:v="urn:schemas-microsoft-com:vml" Requires="v">
                <p:oleObj spid="_x0000_s16" name="" r:id="rId29" imgW="203200" imgH="228600" progId="Equation.DSMT4">
                  <p:embed/>
                </p:oleObj>
              </mc:Choice>
              <mc:Fallback>
                <p:oleObj name="" r:id="rId29" imgW="203200" imgH="228600" progId="Equation.DSMT4">
                  <p:embed/>
                  <p:pic>
                    <p:nvPicPr>
                      <p:cNvPr id="0" name="图片 3075"/>
                      <p:cNvPicPr/>
                      <p:nvPr/>
                    </p:nvPicPr>
                    <p:blipFill>
                      <a:blip r:embed="rId30"/>
                      <a:stretch>
                        <a:fillRect/>
                      </a:stretch>
                    </p:blipFill>
                    <p:spPr>
                      <a:xfrm>
                        <a:off x="681674" y="4581526"/>
                        <a:ext cx="355600" cy="410210"/>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1207772" y="4581526"/>
          <a:ext cx="333375" cy="410210"/>
        </p:xfrm>
        <a:graphic>
          <a:graphicData uri="http://schemas.openxmlformats.org/presentationml/2006/ole">
            <mc:AlternateContent xmlns:mc="http://schemas.openxmlformats.org/markup-compatibility/2006">
              <mc:Choice xmlns:v="urn:schemas-microsoft-com:vml" Requires="v">
                <p:oleObj spid="_x0000_s20" name="" r:id="rId31" imgW="190500" imgH="228600" progId="Equation.DSMT4">
                  <p:embed/>
                </p:oleObj>
              </mc:Choice>
              <mc:Fallback>
                <p:oleObj name="" r:id="rId31" imgW="190500" imgH="228600" progId="Equation.DSMT4">
                  <p:embed/>
                  <p:pic>
                    <p:nvPicPr>
                      <p:cNvPr id="0" name="图片 3075"/>
                      <p:cNvPicPr/>
                      <p:nvPr/>
                    </p:nvPicPr>
                    <p:blipFill>
                      <a:blip r:embed="rId32"/>
                      <a:stretch>
                        <a:fillRect/>
                      </a:stretch>
                    </p:blipFill>
                    <p:spPr>
                      <a:xfrm>
                        <a:off x="1207772" y="4581526"/>
                        <a:ext cx="333375" cy="4102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因子分解公式（9-34）式将过度参数化面板VAR转换为简约SUR模型，其中回归量是某些右侧VAR变量的平均值。实际上，在（9-33）式中使用（9-34）式可得：</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（9-35）</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。对模型（9-35）式分解是方便的，因为它可以衡量一般的和特定经济体之间的相对重要性以解释</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中的波动，并且可以展示这种波动随时间的演变。</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的常用指标，而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是经济体特定指标的向量，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是可变特定指标的向量。注意到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是结构相关，但会随着面板中的经济体和变量的数量变大而变得不相关。在这里我们需要假设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随着时间的推移随机游走：</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（9-36）</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17" name="对象 -2147482385"/>
          <p:cNvGraphicFramePr>
            <a:graphicFrameLocks noChangeAspect="1"/>
          </p:cNvGraphicFramePr>
          <p:nvPr/>
        </p:nvGraphicFramePr>
        <p:xfrm>
          <a:off x="6053457" y="3356929"/>
          <a:ext cx="245745" cy="410845"/>
        </p:xfrm>
        <a:graphic>
          <a:graphicData uri="http://schemas.openxmlformats.org/presentationml/2006/ole">
            <mc:AlternateContent xmlns:mc="http://schemas.openxmlformats.org/markup-compatibility/2006">
              <mc:Choice xmlns:v="urn:schemas-microsoft-com:vml" Requires="v">
                <p:oleObj spid="_x0000_s18" name="" r:id="rId1" imgW="139700" imgH="228600" progId="Equation.DSMT4">
                  <p:embed/>
                </p:oleObj>
              </mc:Choice>
              <mc:Fallback>
                <p:oleObj name="" r:id="rId1" imgW="139700" imgH="228600" progId="Equation.DSMT4">
                  <p:embed/>
                  <p:pic>
                    <p:nvPicPr>
                      <p:cNvPr id="0" name="图片 3075"/>
                      <p:cNvPicPr/>
                      <p:nvPr/>
                    </p:nvPicPr>
                    <p:blipFill>
                      <a:blip r:embed="rId2"/>
                      <a:stretch>
                        <a:fillRect/>
                      </a:stretch>
                    </p:blipFill>
                    <p:spPr>
                      <a:xfrm>
                        <a:off x="6053457" y="3356929"/>
                        <a:ext cx="245745" cy="410845"/>
                      </a:xfrm>
                      <a:prstGeom prst="rect">
                        <a:avLst/>
                      </a:prstGeom>
                      <a:noFill/>
                      <a:ln w="38100">
                        <a:noFill/>
                        <a:miter/>
                      </a:ln>
                    </p:spPr>
                  </p:pic>
                </p:oleObj>
              </mc:Fallback>
            </mc:AlternateContent>
          </a:graphicData>
        </a:graphic>
      </p:graphicFrame>
      <p:graphicFrame>
        <p:nvGraphicFramePr>
          <p:cNvPr id="43" name="对象 -2147482385"/>
          <p:cNvGraphicFramePr>
            <a:graphicFrameLocks noChangeAspect="1"/>
          </p:cNvGraphicFramePr>
          <p:nvPr/>
        </p:nvGraphicFramePr>
        <p:xfrm>
          <a:off x="3927477" y="5854066"/>
          <a:ext cx="3194685" cy="433070"/>
        </p:xfrm>
        <a:graphic>
          <a:graphicData uri="http://schemas.openxmlformats.org/presentationml/2006/ole">
            <mc:AlternateContent xmlns:mc="http://schemas.openxmlformats.org/markup-compatibility/2006">
              <mc:Choice xmlns:v="urn:schemas-microsoft-com:vml" Requires="v">
                <p:oleObj spid="_x0000_s44" name="" r:id="rId3" imgW="1828800" imgH="241300" progId="Equation.DSMT4">
                  <p:embed/>
                </p:oleObj>
              </mc:Choice>
              <mc:Fallback>
                <p:oleObj name="" r:id="rId3" imgW="1828800" imgH="241300" progId="Equation.DSMT4">
                  <p:embed/>
                  <p:pic>
                    <p:nvPicPr>
                      <p:cNvPr id="0" name="图片 3075"/>
                      <p:cNvPicPr/>
                      <p:nvPr/>
                    </p:nvPicPr>
                    <p:blipFill>
                      <a:blip r:embed="rId4"/>
                      <a:stretch>
                        <a:fillRect/>
                      </a:stretch>
                    </p:blipFill>
                    <p:spPr>
                      <a:xfrm>
                        <a:off x="3927477" y="5854066"/>
                        <a:ext cx="3194685" cy="433070"/>
                      </a:xfrm>
                      <a:prstGeom prst="rect">
                        <a:avLst/>
                      </a:prstGeom>
                      <a:noFill/>
                      <a:ln w="38100">
                        <a:noFill/>
                        <a:miter/>
                      </a:ln>
                    </p:spPr>
                  </p:pic>
                </p:oleObj>
              </mc:Fallback>
            </mc:AlternateContent>
          </a:graphicData>
        </a:graphic>
      </p:graphicFrame>
      <p:graphicFrame>
        <p:nvGraphicFramePr>
          <p:cNvPr id="45" name="对象 -2147482385"/>
          <p:cNvGraphicFramePr>
            <a:graphicFrameLocks noChangeAspect="1"/>
          </p:cNvGraphicFramePr>
          <p:nvPr/>
        </p:nvGraphicFramePr>
        <p:xfrm>
          <a:off x="7260274" y="5229226"/>
          <a:ext cx="266700" cy="410210"/>
        </p:xfrm>
        <a:graphic>
          <a:graphicData uri="http://schemas.openxmlformats.org/presentationml/2006/ole">
            <mc:AlternateContent xmlns:mc="http://schemas.openxmlformats.org/markup-compatibility/2006">
              <mc:Choice xmlns:v="urn:schemas-microsoft-com:vml" Requires="v">
                <p:oleObj spid="_x0000_s46" name="" r:id="rId5" imgW="152400" imgH="228600" progId="Equation.DSMT4">
                  <p:embed/>
                </p:oleObj>
              </mc:Choice>
              <mc:Fallback>
                <p:oleObj name="" r:id="rId5" imgW="152400" imgH="228600" progId="Equation.DSMT4">
                  <p:embed/>
                  <p:pic>
                    <p:nvPicPr>
                      <p:cNvPr id="0" name="图片 3075"/>
                      <p:cNvPicPr/>
                      <p:nvPr/>
                    </p:nvPicPr>
                    <p:blipFill>
                      <a:blip r:embed="rId6"/>
                      <a:stretch>
                        <a:fillRect/>
                      </a:stretch>
                    </p:blipFill>
                    <p:spPr>
                      <a:xfrm>
                        <a:off x="7260274" y="5229226"/>
                        <a:ext cx="266700" cy="410210"/>
                      </a:xfrm>
                      <a:prstGeom prst="rect">
                        <a:avLst/>
                      </a:prstGeom>
                      <a:noFill/>
                      <a:ln w="38100">
                        <a:noFill/>
                        <a:miter/>
                      </a:ln>
                    </p:spPr>
                  </p:pic>
                </p:oleObj>
              </mc:Fallback>
            </mc:AlternateContent>
          </a:graphicData>
        </a:graphic>
      </p:graphicFrame>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7" imgW="152400" imgH="228600" progId="Equation.DSMT4">
                  <p:embed/>
                </p:oleObj>
              </mc:Choice>
              <mc:Fallback>
                <p:oleObj name="" r:id="rId7" imgW="152400" imgH="228600" progId="Equation.DSMT4">
                  <p:embed/>
                  <p:pic>
                    <p:nvPicPr>
                      <p:cNvPr id="0" name="图片 3075"/>
                      <p:cNvPicPr/>
                      <p:nvPr/>
                    </p:nvPicPr>
                    <p:blipFill>
                      <a:blip r:embed="rId8"/>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9" imgW="152400" imgH="228600" progId="Equation.DSMT4">
                  <p:embed/>
                </p:oleObj>
              </mc:Choice>
              <mc:Fallback>
                <p:oleObj name="" r:id="rId9" imgW="152400" imgH="228600" progId="Equation.DSMT4">
                  <p:embed/>
                  <p:pic>
                    <p:nvPicPr>
                      <p:cNvPr id="0" name="图片 3075"/>
                      <p:cNvPicPr/>
                      <p:nvPr/>
                    </p:nvPicPr>
                    <p:blipFill>
                      <a:blip r:embed="rId10"/>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4909504" y="2143762"/>
          <a:ext cx="1450340" cy="411480"/>
        </p:xfrm>
        <a:graphic>
          <a:graphicData uri="http://schemas.openxmlformats.org/presentationml/2006/ole">
            <mc:AlternateContent xmlns:mc="http://schemas.openxmlformats.org/markup-compatibility/2006">
              <mc:Choice xmlns:v="urn:schemas-microsoft-com:vml" Requires="v">
                <p:oleObj spid="_x0000_s8" name="" r:id="rId11" imgW="825500" imgH="228600" progId="Equation.DSMT4">
                  <p:embed/>
                </p:oleObj>
              </mc:Choice>
              <mc:Fallback>
                <p:oleObj name="" r:id="rId11" imgW="825500" imgH="228600" progId="Equation.DSMT4">
                  <p:embed/>
                  <p:pic>
                    <p:nvPicPr>
                      <p:cNvPr id="0" name="图片 3075"/>
                      <p:cNvPicPr/>
                      <p:nvPr/>
                    </p:nvPicPr>
                    <p:blipFill>
                      <a:blip r:embed="rId12"/>
                      <a:stretch>
                        <a:fillRect/>
                      </a:stretch>
                    </p:blipFill>
                    <p:spPr>
                      <a:xfrm>
                        <a:off x="4909504" y="2143762"/>
                        <a:ext cx="1450340" cy="411480"/>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1323342" y="2756854"/>
          <a:ext cx="2498725" cy="410845"/>
        </p:xfrm>
        <a:graphic>
          <a:graphicData uri="http://schemas.openxmlformats.org/presentationml/2006/ole">
            <mc:AlternateContent xmlns:mc="http://schemas.openxmlformats.org/markup-compatibility/2006">
              <mc:Choice xmlns:v="urn:schemas-microsoft-com:vml" Requires="v">
                <p:oleObj spid="_x0000_s4" name="" r:id="rId13" imgW="1422400" imgH="228600" progId="Equation.DSMT4">
                  <p:embed/>
                </p:oleObj>
              </mc:Choice>
              <mc:Fallback>
                <p:oleObj name="" r:id="rId13" imgW="1422400" imgH="228600" progId="Equation.DSMT4">
                  <p:embed/>
                  <p:pic>
                    <p:nvPicPr>
                      <p:cNvPr id="0" name="图片 3075"/>
                      <p:cNvPicPr/>
                      <p:nvPr/>
                    </p:nvPicPr>
                    <p:blipFill>
                      <a:blip r:embed="rId14"/>
                      <a:stretch>
                        <a:fillRect/>
                      </a:stretch>
                    </p:blipFill>
                    <p:spPr>
                      <a:xfrm>
                        <a:off x="1323342" y="2756854"/>
                        <a:ext cx="2498725" cy="410845"/>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1916749" y="4004629"/>
          <a:ext cx="626110" cy="410845"/>
        </p:xfrm>
        <a:graphic>
          <a:graphicData uri="http://schemas.openxmlformats.org/presentationml/2006/ole">
            <mc:AlternateContent xmlns:mc="http://schemas.openxmlformats.org/markup-compatibility/2006">
              <mc:Choice xmlns:v="urn:schemas-microsoft-com:vml" Requires="v">
                <p:oleObj spid="_x0000_s21" name="" r:id="rId15" imgW="355600" imgH="228600" progId="Equation.DSMT4">
                  <p:embed/>
                </p:oleObj>
              </mc:Choice>
              <mc:Fallback>
                <p:oleObj name="" r:id="rId15" imgW="355600" imgH="228600" progId="Equation.DSMT4">
                  <p:embed/>
                  <p:pic>
                    <p:nvPicPr>
                      <p:cNvPr id="0" name="图片 3075"/>
                      <p:cNvPicPr/>
                      <p:nvPr/>
                    </p:nvPicPr>
                    <p:blipFill>
                      <a:blip r:embed="rId16"/>
                      <a:stretch>
                        <a:fillRect/>
                      </a:stretch>
                    </p:blipFill>
                    <p:spPr>
                      <a:xfrm>
                        <a:off x="1916749" y="4004629"/>
                        <a:ext cx="626110" cy="410845"/>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2825752" y="3995739"/>
          <a:ext cx="245745" cy="410845"/>
        </p:xfrm>
        <a:graphic>
          <a:graphicData uri="http://schemas.openxmlformats.org/presentationml/2006/ole">
            <mc:AlternateContent xmlns:mc="http://schemas.openxmlformats.org/markup-compatibility/2006">
              <mc:Choice xmlns:v="urn:schemas-microsoft-com:vml" Requires="v">
                <p:oleObj spid="_x0000_s23" name="" r:id="rId17" imgW="139700" imgH="228600" progId="Equation.DSMT4">
                  <p:embed/>
                </p:oleObj>
              </mc:Choice>
              <mc:Fallback>
                <p:oleObj name="" r:id="rId17" imgW="139700" imgH="228600" progId="Equation.DSMT4">
                  <p:embed/>
                  <p:pic>
                    <p:nvPicPr>
                      <p:cNvPr id="0" name="图片 3075"/>
                      <p:cNvPicPr/>
                      <p:nvPr/>
                    </p:nvPicPr>
                    <p:blipFill>
                      <a:blip r:embed="rId2"/>
                      <a:stretch>
                        <a:fillRect/>
                      </a:stretch>
                    </p:blipFill>
                    <p:spPr>
                      <a:xfrm>
                        <a:off x="2825752" y="3995739"/>
                        <a:ext cx="245745" cy="410845"/>
                      </a:xfrm>
                      <a:prstGeom prst="rect">
                        <a:avLst/>
                      </a:prstGeom>
                      <a:noFill/>
                      <a:ln w="38100">
                        <a:noFill/>
                        <a:miter/>
                      </a:ln>
                    </p:spPr>
                  </p:pic>
                </p:oleObj>
              </mc:Fallback>
            </mc:AlternateContent>
          </a:graphicData>
        </a:graphic>
      </p:graphicFrame>
      <p:graphicFrame>
        <p:nvGraphicFramePr>
          <p:cNvPr id="24" name="对象 -2147482385"/>
          <p:cNvGraphicFramePr>
            <a:graphicFrameLocks noChangeAspect="1"/>
          </p:cNvGraphicFramePr>
          <p:nvPr/>
        </p:nvGraphicFramePr>
        <p:xfrm>
          <a:off x="5143502" y="4004629"/>
          <a:ext cx="671195" cy="410845"/>
        </p:xfrm>
        <a:graphic>
          <a:graphicData uri="http://schemas.openxmlformats.org/presentationml/2006/ole">
            <mc:AlternateContent xmlns:mc="http://schemas.openxmlformats.org/markup-compatibility/2006">
              <mc:Choice xmlns:v="urn:schemas-microsoft-com:vml" Requires="v">
                <p:oleObj spid="_x0000_s25" name="" r:id="rId18" imgW="381000" imgH="228600" progId="Equation.DSMT4">
                  <p:embed/>
                </p:oleObj>
              </mc:Choice>
              <mc:Fallback>
                <p:oleObj name="" r:id="rId18" imgW="381000" imgH="228600" progId="Equation.DSMT4">
                  <p:embed/>
                  <p:pic>
                    <p:nvPicPr>
                      <p:cNvPr id="0" name="图片 3075"/>
                      <p:cNvPicPr/>
                      <p:nvPr/>
                    </p:nvPicPr>
                    <p:blipFill>
                      <a:blip r:embed="rId19"/>
                      <a:stretch>
                        <a:fillRect/>
                      </a:stretch>
                    </p:blipFill>
                    <p:spPr>
                      <a:xfrm>
                        <a:off x="5143502" y="4004629"/>
                        <a:ext cx="671195" cy="410845"/>
                      </a:xfrm>
                      <a:prstGeom prst="rect">
                        <a:avLst/>
                      </a:prstGeom>
                      <a:noFill/>
                      <a:ln w="38100">
                        <a:noFill/>
                        <a:miter/>
                      </a:ln>
                    </p:spPr>
                  </p:pic>
                </p:oleObj>
              </mc:Fallback>
            </mc:AlternateContent>
          </a:graphicData>
        </a:graphic>
      </p:graphicFrame>
      <p:graphicFrame>
        <p:nvGraphicFramePr>
          <p:cNvPr id="26" name="对象 -2147482385"/>
          <p:cNvGraphicFramePr>
            <a:graphicFrameLocks noChangeAspect="1"/>
          </p:cNvGraphicFramePr>
          <p:nvPr/>
        </p:nvGraphicFramePr>
        <p:xfrm>
          <a:off x="9357680" y="3995739"/>
          <a:ext cx="648970" cy="410845"/>
        </p:xfrm>
        <a:graphic>
          <a:graphicData uri="http://schemas.openxmlformats.org/presentationml/2006/ole">
            <mc:AlternateContent xmlns:mc="http://schemas.openxmlformats.org/markup-compatibility/2006">
              <mc:Choice xmlns:v="urn:schemas-microsoft-com:vml" Requires="v">
                <p:oleObj spid="_x0000_s27" name="" r:id="rId20" imgW="368300" imgH="228600" progId="Equation.DSMT4">
                  <p:embed/>
                </p:oleObj>
              </mc:Choice>
              <mc:Fallback>
                <p:oleObj name="" r:id="rId20" imgW="368300" imgH="228600" progId="Equation.DSMT4">
                  <p:embed/>
                  <p:pic>
                    <p:nvPicPr>
                      <p:cNvPr id="0" name="图片 3075"/>
                      <p:cNvPicPr/>
                      <p:nvPr/>
                    </p:nvPicPr>
                    <p:blipFill>
                      <a:blip r:embed="rId21"/>
                      <a:stretch>
                        <a:fillRect/>
                      </a:stretch>
                    </p:blipFill>
                    <p:spPr>
                      <a:xfrm>
                        <a:off x="9357680" y="3995739"/>
                        <a:ext cx="648970" cy="410845"/>
                      </a:xfrm>
                      <a:prstGeom prst="rect">
                        <a:avLst/>
                      </a:prstGeom>
                      <a:noFill/>
                      <a:ln w="38100">
                        <a:noFill/>
                        <a:miter/>
                      </a:ln>
                    </p:spPr>
                  </p:pic>
                </p:oleObj>
              </mc:Fallback>
            </mc:AlternateContent>
          </a:graphicData>
        </a:graphic>
      </p:graphicFrame>
      <p:graphicFrame>
        <p:nvGraphicFramePr>
          <p:cNvPr id="28" name="对象 -2147482385"/>
          <p:cNvGraphicFramePr>
            <a:graphicFrameLocks noChangeAspect="1"/>
          </p:cNvGraphicFramePr>
          <p:nvPr/>
        </p:nvGraphicFramePr>
        <p:xfrm>
          <a:off x="3285174" y="4625024"/>
          <a:ext cx="626110" cy="410845"/>
        </p:xfrm>
        <a:graphic>
          <a:graphicData uri="http://schemas.openxmlformats.org/presentationml/2006/ole">
            <mc:AlternateContent xmlns:mc="http://schemas.openxmlformats.org/markup-compatibility/2006">
              <mc:Choice xmlns:v="urn:schemas-microsoft-com:vml" Requires="v">
                <p:oleObj spid="_x0000_s29" name="" r:id="rId22" imgW="355600" imgH="228600" progId="Equation.DSMT4">
                  <p:embed/>
                </p:oleObj>
              </mc:Choice>
              <mc:Fallback>
                <p:oleObj name="" r:id="rId22" imgW="355600" imgH="228600" progId="Equation.DSMT4">
                  <p:embed/>
                  <p:pic>
                    <p:nvPicPr>
                      <p:cNvPr id="0" name="图片 3075"/>
                      <p:cNvPicPr/>
                      <p:nvPr/>
                    </p:nvPicPr>
                    <p:blipFill>
                      <a:blip r:embed="rId16"/>
                      <a:stretch>
                        <a:fillRect/>
                      </a:stretch>
                    </p:blipFill>
                    <p:spPr>
                      <a:xfrm>
                        <a:off x="3285174" y="4625024"/>
                        <a:ext cx="626110" cy="410845"/>
                      </a:xfrm>
                      <a:prstGeom prst="rect">
                        <a:avLst/>
                      </a:prstGeom>
                      <a:noFill/>
                      <a:ln w="38100">
                        <a:noFill/>
                        <a:miter/>
                      </a:ln>
                    </p:spPr>
                  </p:pic>
                </p:oleObj>
              </mc:Fallback>
            </mc:AlternateContent>
          </a:graphicData>
        </a:graphic>
      </p:graphicFrame>
      <p:graphicFrame>
        <p:nvGraphicFramePr>
          <p:cNvPr id="30" name="对象 -2147482385"/>
          <p:cNvGraphicFramePr>
            <a:graphicFrameLocks noChangeAspect="1"/>
          </p:cNvGraphicFramePr>
          <p:nvPr/>
        </p:nvGraphicFramePr>
        <p:xfrm>
          <a:off x="4077337" y="4625024"/>
          <a:ext cx="671195" cy="410845"/>
        </p:xfrm>
        <a:graphic>
          <a:graphicData uri="http://schemas.openxmlformats.org/presentationml/2006/ole">
            <mc:AlternateContent xmlns:mc="http://schemas.openxmlformats.org/markup-compatibility/2006">
              <mc:Choice xmlns:v="urn:schemas-microsoft-com:vml" Requires="v">
                <p:oleObj spid="_x0000_s31" name="" r:id="rId23" imgW="381000" imgH="228600" progId="Equation.DSMT4">
                  <p:embed/>
                </p:oleObj>
              </mc:Choice>
              <mc:Fallback>
                <p:oleObj name="" r:id="rId23" imgW="381000" imgH="228600" progId="Equation.DSMT4">
                  <p:embed/>
                  <p:pic>
                    <p:nvPicPr>
                      <p:cNvPr id="0" name="图片 3075"/>
                      <p:cNvPicPr/>
                      <p:nvPr/>
                    </p:nvPicPr>
                    <p:blipFill>
                      <a:blip r:embed="rId19"/>
                      <a:stretch>
                        <a:fillRect/>
                      </a:stretch>
                    </p:blipFill>
                    <p:spPr>
                      <a:xfrm>
                        <a:off x="4077337" y="4625024"/>
                        <a:ext cx="671195" cy="410845"/>
                      </a:xfrm>
                      <a:prstGeom prst="rect">
                        <a:avLst/>
                      </a:prstGeom>
                      <a:noFill/>
                      <a:ln w="38100">
                        <a:noFill/>
                        <a:miter/>
                      </a:ln>
                    </p:spPr>
                  </p:pic>
                </p:oleObj>
              </mc:Fallback>
            </mc:AlternateContent>
          </a:graphicData>
        </a:graphic>
      </p:graphicFrame>
      <p:graphicFrame>
        <p:nvGraphicFramePr>
          <p:cNvPr id="32" name="对象 -2147482385"/>
          <p:cNvGraphicFramePr>
            <a:graphicFrameLocks noChangeAspect="1"/>
          </p:cNvGraphicFramePr>
          <p:nvPr/>
        </p:nvGraphicFramePr>
        <p:xfrm>
          <a:off x="5058095" y="4625024"/>
          <a:ext cx="648970" cy="410845"/>
        </p:xfrm>
        <a:graphic>
          <a:graphicData uri="http://schemas.openxmlformats.org/presentationml/2006/ole">
            <mc:AlternateContent xmlns:mc="http://schemas.openxmlformats.org/markup-compatibility/2006">
              <mc:Choice xmlns:v="urn:schemas-microsoft-com:vml" Requires="v">
                <p:oleObj spid="_x0000_s35" name="" r:id="rId24" imgW="368300" imgH="228600" progId="Equation.DSMT4">
                  <p:embed/>
                </p:oleObj>
              </mc:Choice>
              <mc:Fallback>
                <p:oleObj name="" r:id="rId24" imgW="368300" imgH="228600" progId="Equation.DSMT4">
                  <p:embed/>
                  <p:pic>
                    <p:nvPicPr>
                      <p:cNvPr id="0" name="图片 3075"/>
                      <p:cNvPicPr/>
                      <p:nvPr/>
                    </p:nvPicPr>
                    <p:blipFill>
                      <a:blip r:embed="rId21"/>
                      <a:stretch>
                        <a:fillRect/>
                      </a:stretch>
                    </p:blipFill>
                    <p:spPr>
                      <a:xfrm>
                        <a:off x="5058095" y="4625024"/>
                        <a:ext cx="648970" cy="4108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我们设置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为对角矩阵，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；并假设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是相互独立的。随机行走假设在时变VAR文献中非常常见，并且具有关注永久移位和减少估计过程中参数数量的优点。关于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的球形假设表明这些因子具有相似的单位，而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的设定是标准的（参见例如Kadiyala &amp; Karlsson，1997）。原则上，</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的方差也可以是随时间变化的，以解释在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中的ARCH-M类型效应和其他一般波动聚类。</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的块对角性保证了因子的正交性，因此它们是保持后验和可识别性的。最后，残差之间的独立性是标准的。因此，上述模型可表述为如下状态空间形式：</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（9-37）</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17" name="对象 -2147482385"/>
          <p:cNvGraphicFramePr>
            <a:graphicFrameLocks noChangeAspect="1"/>
          </p:cNvGraphicFramePr>
          <p:nvPr/>
        </p:nvGraphicFramePr>
        <p:xfrm>
          <a:off x="6600192" y="890589"/>
          <a:ext cx="311785" cy="410845"/>
        </p:xfrm>
        <a:graphic>
          <a:graphicData uri="http://schemas.openxmlformats.org/presentationml/2006/ole">
            <mc:AlternateContent xmlns:mc="http://schemas.openxmlformats.org/markup-compatibility/2006">
              <mc:Choice xmlns:v="urn:schemas-microsoft-com:vml" Requires="v">
                <p:oleObj spid="_x0000_s18" name="" r:id="rId1" imgW="177165" imgH="228600" progId="Equation.DSMT4">
                  <p:embed/>
                </p:oleObj>
              </mc:Choice>
              <mc:Fallback>
                <p:oleObj name="" r:id="rId1" imgW="177165" imgH="228600" progId="Equation.DSMT4">
                  <p:embed/>
                  <p:pic>
                    <p:nvPicPr>
                      <p:cNvPr id="0" name="图片 3075"/>
                      <p:cNvPicPr/>
                      <p:nvPr/>
                    </p:nvPicPr>
                    <p:blipFill>
                      <a:blip r:embed="rId2"/>
                      <a:stretch>
                        <a:fillRect/>
                      </a:stretch>
                    </p:blipFill>
                    <p:spPr>
                      <a:xfrm>
                        <a:off x="6600192" y="890589"/>
                        <a:ext cx="311785" cy="410845"/>
                      </a:xfrm>
                      <a:prstGeom prst="rect">
                        <a:avLst/>
                      </a:prstGeom>
                      <a:noFill/>
                      <a:ln w="38100">
                        <a:noFill/>
                        <a:miter/>
                      </a:ln>
                    </p:spPr>
                  </p:pic>
                </p:oleObj>
              </mc:Fallback>
            </mc:AlternateContent>
          </a:graphicData>
        </a:graphic>
      </p:graphicFrame>
      <p:graphicFrame>
        <p:nvGraphicFramePr>
          <p:cNvPr id="45" name="对象 -2147482385"/>
          <p:cNvGraphicFramePr>
            <a:graphicFrameLocks noChangeAspect="1"/>
          </p:cNvGraphicFramePr>
          <p:nvPr/>
        </p:nvGraphicFramePr>
        <p:xfrm>
          <a:off x="1772604" y="905828"/>
          <a:ext cx="266700" cy="342265"/>
        </p:xfrm>
        <a:graphic>
          <a:graphicData uri="http://schemas.openxmlformats.org/presentationml/2006/ole">
            <mc:AlternateContent xmlns:mc="http://schemas.openxmlformats.org/markup-compatibility/2006">
              <mc:Choice xmlns:v="urn:schemas-microsoft-com:vml" Requires="v">
                <p:oleObj spid="_x0000_s46" name="" r:id="rId3" imgW="152400" imgH="190500" progId="Equation.DSMT4">
                  <p:embed/>
                </p:oleObj>
              </mc:Choice>
              <mc:Fallback>
                <p:oleObj name="" r:id="rId3" imgW="152400" imgH="190500" progId="Equation.DSMT4">
                  <p:embed/>
                  <p:pic>
                    <p:nvPicPr>
                      <p:cNvPr id="0" name="图片 3075"/>
                      <p:cNvPicPr/>
                      <p:nvPr/>
                    </p:nvPicPr>
                    <p:blipFill>
                      <a:blip r:embed="rId4"/>
                      <a:stretch>
                        <a:fillRect/>
                      </a:stretch>
                    </p:blipFill>
                    <p:spPr>
                      <a:xfrm>
                        <a:off x="1772604" y="905828"/>
                        <a:ext cx="266700" cy="342265"/>
                      </a:xfrm>
                      <a:prstGeom prst="rect">
                        <a:avLst/>
                      </a:prstGeom>
                      <a:noFill/>
                      <a:ln w="38100">
                        <a:noFill/>
                        <a:miter/>
                      </a:ln>
                    </p:spPr>
                  </p:pic>
                </p:oleObj>
              </mc:Fallback>
            </mc:AlternateContent>
          </a:graphicData>
        </a:graphic>
      </p:graphicFrame>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5" imgW="152400" imgH="228600" progId="Equation.DSMT4">
                  <p:embed/>
                </p:oleObj>
              </mc:Choice>
              <mc:Fallback>
                <p:oleObj name="" r:id="rId5" imgW="152400" imgH="228600" progId="Equation.DSMT4">
                  <p:embed/>
                  <p:pic>
                    <p:nvPicPr>
                      <p:cNvPr id="0" name="图片 3075"/>
                      <p:cNvPicPr/>
                      <p:nvPr/>
                    </p:nvPicPr>
                    <p:blipFill>
                      <a:blip r:embed="rId6"/>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7" imgW="152400" imgH="228600" progId="Equation.DSMT4">
                  <p:embed/>
                </p:oleObj>
              </mc:Choice>
              <mc:Fallback>
                <p:oleObj name="" r:id="rId7" imgW="152400" imgH="228600" progId="Equation.DSMT4">
                  <p:embed/>
                  <p:pic>
                    <p:nvPicPr>
                      <p:cNvPr id="0" name="图片 3075"/>
                      <p:cNvPicPr/>
                      <p:nvPr/>
                    </p:nvPicPr>
                    <p:blipFill>
                      <a:blip r:embed="rId8"/>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3717292" y="865507"/>
          <a:ext cx="1740535" cy="434340"/>
        </p:xfrm>
        <a:graphic>
          <a:graphicData uri="http://schemas.openxmlformats.org/presentationml/2006/ole">
            <mc:AlternateContent xmlns:mc="http://schemas.openxmlformats.org/markup-compatibility/2006">
              <mc:Choice xmlns:v="urn:schemas-microsoft-com:vml" Requires="v">
                <p:oleObj spid="_x0000_s8" name="" r:id="rId9" imgW="990600" imgH="241300" progId="Equation.DSMT4">
                  <p:embed/>
                </p:oleObj>
              </mc:Choice>
              <mc:Fallback>
                <p:oleObj name="" r:id="rId9" imgW="990600" imgH="241300" progId="Equation.DSMT4">
                  <p:embed/>
                  <p:pic>
                    <p:nvPicPr>
                      <p:cNvPr id="0" name="图片 3075"/>
                      <p:cNvPicPr/>
                      <p:nvPr/>
                    </p:nvPicPr>
                    <p:blipFill>
                      <a:blip r:embed="rId10"/>
                      <a:stretch>
                        <a:fillRect/>
                      </a:stretch>
                    </p:blipFill>
                    <p:spPr>
                      <a:xfrm>
                        <a:off x="3717292" y="865507"/>
                        <a:ext cx="1740535" cy="434340"/>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2061212" y="3374709"/>
          <a:ext cx="245745" cy="410845"/>
        </p:xfrm>
        <a:graphic>
          <a:graphicData uri="http://schemas.openxmlformats.org/presentationml/2006/ole">
            <mc:AlternateContent xmlns:mc="http://schemas.openxmlformats.org/markup-compatibility/2006">
              <mc:Choice xmlns:v="urn:schemas-microsoft-com:vml" Requires="v">
                <p:oleObj spid="_x0000_s23" name="" r:id="rId11" imgW="139700" imgH="228600" progId="Equation.DSMT4">
                  <p:embed/>
                </p:oleObj>
              </mc:Choice>
              <mc:Fallback>
                <p:oleObj name="" r:id="rId11" imgW="139700" imgH="228600" progId="Equation.DSMT4">
                  <p:embed/>
                  <p:pic>
                    <p:nvPicPr>
                      <p:cNvPr id="0" name="图片 3075"/>
                      <p:cNvPicPr/>
                      <p:nvPr/>
                    </p:nvPicPr>
                    <p:blipFill>
                      <a:blip r:embed="rId12"/>
                      <a:stretch>
                        <a:fillRect/>
                      </a:stretch>
                    </p:blipFill>
                    <p:spPr>
                      <a:xfrm>
                        <a:off x="2061212" y="3374709"/>
                        <a:ext cx="245745" cy="410845"/>
                      </a:xfrm>
                      <a:prstGeom prst="rect">
                        <a:avLst/>
                      </a:prstGeom>
                      <a:noFill/>
                      <a:ln w="38100">
                        <a:noFill/>
                        <a:miter/>
                      </a:ln>
                    </p:spPr>
                  </p:pic>
                </p:oleObj>
              </mc:Fallback>
            </mc:AlternateContent>
          </a:graphicData>
        </a:graphic>
      </p:graphicFrame>
      <p:graphicFrame>
        <p:nvGraphicFramePr>
          <p:cNvPr id="26" name="对象 -2147482385"/>
          <p:cNvGraphicFramePr>
            <a:graphicFrameLocks noChangeAspect="1"/>
          </p:cNvGraphicFramePr>
          <p:nvPr/>
        </p:nvGraphicFramePr>
        <p:xfrm>
          <a:off x="4430398" y="5157472"/>
          <a:ext cx="2169795" cy="821690"/>
        </p:xfrm>
        <a:graphic>
          <a:graphicData uri="http://schemas.openxmlformats.org/presentationml/2006/ole">
            <mc:AlternateContent xmlns:mc="http://schemas.openxmlformats.org/markup-compatibility/2006">
              <mc:Choice xmlns:v="urn:schemas-microsoft-com:vml" Requires="v">
                <p:oleObj spid="_x0000_s27" name="" r:id="rId13" imgW="1231265" imgH="457200" progId="Equation.DSMT4">
                  <p:embed/>
                </p:oleObj>
              </mc:Choice>
              <mc:Fallback>
                <p:oleObj name="" r:id="rId13" imgW="1231265" imgH="457200" progId="Equation.DSMT4">
                  <p:embed/>
                  <p:pic>
                    <p:nvPicPr>
                      <p:cNvPr id="0" name="图片 3075"/>
                      <p:cNvPicPr/>
                      <p:nvPr/>
                    </p:nvPicPr>
                    <p:blipFill>
                      <a:blip r:embed="rId14"/>
                      <a:stretch>
                        <a:fillRect/>
                      </a:stretch>
                    </p:blipFill>
                    <p:spPr>
                      <a:xfrm>
                        <a:off x="4430398" y="5157472"/>
                        <a:ext cx="2169795" cy="821690"/>
                      </a:xfrm>
                      <a:prstGeom prst="rect">
                        <a:avLst/>
                      </a:prstGeom>
                      <a:noFill/>
                      <a:ln w="38100">
                        <a:noFill/>
                        <a:miter/>
                      </a:ln>
                    </p:spPr>
                  </p:pic>
                </p:oleObj>
              </mc:Fallback>
            </mc:AlternateContent>
          </a:graphicData>
        </a:graphic>
      </p:graphicFrame>
      <p:graphicFrame>
        <p:nvGraphicFramePr>
          <p:cNvPr id="9" name="对象 -2147482385"/>
          <p:cNvGraphicFramePr>
            <a:graphicFrameLocks noChangeAspect="1"/>
          </p:cNvGraphicFramePr>
          <p:nvPr/>
        </p:nvGraphicFramePr>
        <p:xfrm>
          <a:off x="7051042" y="888684"/>
          <a:ext cx="268605" cy="410845"/>
        </p:xfrm>
        <a:graphic>
          <a:graphicData uri="http://schemas.openxmlformats.org/presentationml/2006/ole">
            <mc:AlternateContent xmlns:mc="http://schemas.openxmlformats.org/markup-compatibility/2006">
              <mc:Choice xmlns:v="urn:schemas-microsoft-com:vml" Requires="v">
                <p:oleObj spid="_x0000_s10" name="" r:id="rId15" imgW="152400" imgH="228600" progId="Equation.DSMT4">
                  <p:embed/>
                </p:oleObj>
              </mc:Choice>
              <mc:Fallback>
                <p:oleObj name="" r:id="rId15" imgW="152400" imgH="228600" progId="Equation.DSMT4">
                  <p:embed/>
                  <p:pic>
                    <p:nvPicPr>
                      <p:cNvPr id="0" name="图片 3075"/>
                      <p:cNvPicPr/>
                      <p:nvPr/>
                    </p:nvPicPr>
                    <p:blipFill>
                      <a:blip r:embed="rId16"/>
                      <a:stretch>
                        <a:fillRect/>
                      </a:stretch>
                    </p:blipFill>
                    <p:spPr>
                      <a:xfrm>
                        <a:off x="7051042" y="888684"/>
                        <a:ext cx="268605" cy="41084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7677787" y="890589"/>
          <a:ext cx="268605" cy="410845"/>
        </p:xfrm>
        <a:graphic>
          <a:graphicData uri="http://schemas.openxmlformats.org/presentationml/2006/ole">
            <mc:AlternateContent xmlns:mc="http://schemas.openxmlformats.org/markup-compatibility/2006">
              <mc:Choice xmlns:v="urn:schemas-microsoft-com:vml" Requires="v">
                <p:oleObj spid="_x0000_s14" name="" r:id="rId17" imgW="152400" imgH="228600" progId="Equation.DSMT4">
                  <p:embed/>
                </p:oleObj>
              </mc:Choice>
              <mc:Fallback>
                <p:oleObj name="" r:id="rId17" imgW="152400" imgH="228600" progId="Equation.DSMT4">
                  <p:embed/>
                  <p:pic>
                    <p:nvPicPr>
                      <p:cNvPr id="0" name="图片 3075"/>
                      <p:cNvPicPr/>
                      <p:nvPr/>
                    </p:nvPicPr>
                    <p:blipFill>
                      <a:blip r:embed="rId18"/>
                      <a:stretch>
                        <a:fillRect/>
                      </a:stretch>
                    </p:blipFill>
                    <p:spPr>
                      <a:xfrm>
                        <a:off x="7677787" y="890589"/>
                        <a:ext cx="268605" cy="410845"/>
                      </a:xfrm>
                      <a:prstGeom prst="rect">
                        <a:avLst/>
                      </a:prstGeom>
                      <a:noFill/>
                      <a:ln w="38100">
                        <a:noFill/>
                        <a:miter/>
                      </a:ln>
                    </p:spPr>
                  </p:pic>
                </p:oleObj>
              </mc:Fallback>
            </mc:AlternateContent>
          </a:graphicData>
        </a:graphic>
      </p:graphicFrame>
      <p:graphicFrame>
        <p:nvGraphicFramePr>
          <p:cNvPr id="15" name="对象 -2147482385"/>
          <p:cNvGraphicFramePr>
            <a:graphicFrameLocks noChangeAspect="1"/>
          </p:cNvGraphicFramePr>
          <p:nvPr/>
        </p:nvGraphicFramePr>
        <p:xfrm>
          <a:off x="2370457" y="2178369"/>
          <a:ext cx="268605" cy="319405"/>
        </p:xfrm>
        <a:graphic>
          <a:graphicData uri="http://schemas.openxmlformats.org/presentationml/2006/ole">
            <mc:AlternateContent xmlns:mc="http://schemas.openxmlformats.org/markup-compatibility/2006">
              <mc:Choice xmlns:v="urn:schemas-microsoft-com:vml" Requires="v">
                <p:oleObj spid="_x0000_s16" name="" r:id="rId19" imgW="152400" imgH="177165" progId="Equation.DSMT4">
                  <p:embed/>
                </p:oleObj>
              </mc:Choice>
              <mc:Fallback>
                <p:oleObj name="" r:id="rId19" imgW="152400" imgH="177165" progId="Equation.DSMT4">
                  <p:embed/>
                  <p:pic>
                    <p:nvPicPr>
                      <p:cNvPr id="0" name="图片 3075"/>
                      <p:cNvPicPr/>
                      <p:nvPr/>
                    </p:nvPicPr>
                    <p:blipFill>
                      <a:blip r:embed="rId20"/>
                      <a:stretch>
                        <a:fillRect/>
                      </a:stretch>
                    </p:blipFill>
                    <p:spPr>
                      <a:xfrm>
                        <a:off x="2370457" y="2178369"/>
                        <a:ext cx="268605" cy="319405"/>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8685215" y="2178369"/>
          <a:ext cx="604520" cy="297815"/>
        </p:xfrm>
        <a:graphic>
          <a:graphicData uri="http://schemas.openxmlformats.org/presentationml/2006/ole">
            <mc:AlternateContent xmlns:mc="http://schemas.openxmlformats.org/markup-compatibility/2006">
              <mc:Choice xmlns:v="urn:schemas-microsoft-com:vml" Requires="v">
                <p:oleObj spid="_x0000_s20" name="" r:id="rId21" imgW="342900" imgH="165100" progId="Equation.DSMT4">
                  <p:embed/>
                </p:oleObj>
              </mc:Choice>
              <mc:Fallback>
                <p:oleObj name="" r:id="rId21" imgW="342900" imgH="165100" progId="Equation.DSMT4">
                  <p:embed/>
                  <p:pic>
                    <p:nvPicPr>
                      <p:cNvPr id="0" name="图片 3075"/>
                      <p:cNvPicPr/>
                      <p:nvPr/>
                    </p:nvPicPr>
                    <p:blipFill>
                      <a:blip r:embed="rId22"/>
                      <a:stretch>
                        <a:fillRect/>
                      </a:stretch>
                    </p:blipFill>
                    <p:spPr>
                      <a:xfrm>
                        <a:off x="8685215" y="2178369"/>
                        <a:ext cx="604520" cy="297815"/>
                      </a:xfrm>
                      <a:prstGeom prst="rect">
                        <a:avLst/>
                      </a:prstGeom>
                      <a:noFill/>
                      <a:ln w="38100">
                        <a:noFill/>
                        <a:miter/>
                      </a:ln>
                    </p:spPr>
                  </p:pic>
                </p:oleObj>
              </mc:Fallback>
            </mc:AlternateContent>
          </a:graphicData>
        </a:graphic>
      </p:graphicFrame>
      <p:graphicFrame>
        <p:nvGraphicFramePr>
          <p:cNvPr id="33" name="对象 -2147482385"/>
          <p:cNvGraphicFramePr>
            <a:graphicFrameLocks noChangeAspect="1"/>
          </p:cNvGraphicFramePr>
          <p:nvPr/>
        </p:nvGraphicFramePr>
        <p:xfrm>
          <a:off x="7245352" y="2770189"/>
          <a:ext cx="268605" cy="410845"/>
        </p:xfrm>
        <a:graphic>
          <a:graphicData uri="http://schemas.openxmlformats.org/presentationml/2006/ole">
            <mc:AlternateContent xmlns:mc="http://schemas.openxmlformats.org/markup-compatibility/2006">
              <mc:Choice xmlns:v="urn:schemas-microsoft-com:vml" Requires="v">
                <p:oleObj spid="_x0000_s34" name="" r:id="rId23" imgW="152400" imgH="228600" progId="Equation.DSMT4">
                  <p:embed/>
                </p:oleObj>
              </mc:Choice>
              <mc:Fallback>
                <p:oleObj name="" r:id="rId23" imgW="152400" imgH="228600" progId="Equation.DSMT4">
                  <p:embed/>
                  <p:pic>
                    <p:nvPicPr>
                      <p:cNvPr id="0" name="图片 3075"/>
                      <p:cNvPicPr/>
                      <p:nvPr/>
                    </p:nvPicPr>
                    <p:blipFill>
                      <a:blip r:embed="rId18"/>
                      <a:stretch>
                        <a:fillRect/>
                      </a:stretch>
                    </p:blipFill>
                    <p:spPr>
                      <a:xfrm>
                        <a:off x="7245352" y="2770189"/>
                        <a:ext cx="268605" cy="410845"/>
                      </a:xfrm>
                      <a:prstGeom prst="rect">
                        <a:avLst/>
                      </a:prstGeom>
                      <a:noFill/>
                      <a:ln w="38100">
                        <a:noFill/>
                        <a:miter/>
                      </a:ln>
                    </p:spPr>
                  </p:pic>
                </p:oleObj>
              </mc:Fallback>
            </mc:AlternateContent>
          </a:graphicData>
        </a:graphic>
      </p:graphicFrame>
      <p:graphicFrame>
        <p:nvGraphicFramePr>
          <p:cNvPr id="36" name="对象 -2147482385"/>
          <p:cNvGraphicFramePr>
            <a:graphicFrameLocks noChangeAspect="1"/>
          </p:cNvGraphicFramePr>
          <p:nvPr/>
        </p:nvGraphicFramePr>
        <p:xfrm>
          <a:off x="8325169" y="3374708"/>
          <a:ext cx="266700" cy="342265"/>
        </p:xfrm>
        <a:graphic>
          <a:graphicData uri="http://schemas.openxmlformats.org/presentationml/2006/ole">
            <mc:AlternateContent xmlns:mc="http://schemas.openxmlformats.org/markup-compatibility/2006">
              <mc:Choice xmlns:v="urn:schemas-microsoft-com:vml" Requires="v">
                <p:oleObj spid="_x0000_s37" name="" r:id="rId24" imgW="152400" imgH="190500" progId="Equation.DSMT4">
                  <p:embed/>
                </p:oleObj>
              </mc:Choice>
              <mc:Fallback>
                <p:oleObj name="" r:id="rId24" imgW="152400" imgH="190500" progId="Equation.DSMT4">
                  <p:embed/>
                  <p:pic>
                    <p:nvPicPr>
                      <p:cNvPr id="0" name="图片 3075"/>
                      <p:cNvPicPr/>
                      <p:nvPr/>
                    </p:nvPicPr>
                    <p:blipFill>
                      <a:blip r:embed="rId4"/>
                      <a:stretch>
                        <a:fillRect/>
                      </a:stretch>
                    </p:blipFill>
                    <p:spPr>
                      <a:xfrm>
                        <a:off x="8325169" y="3374708"/>
                        <a:ext cx="266700" cy="3422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模型（9-37）式可用经典方法或贝叶斯方法估计，我们认为贝叶斯估计更优，因为即使</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相对较小，也可获得研究对象的精确小样本分布。为了计算（9-37）式参数的后验分布，假设先前的密度为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并令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已知。设置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控制因子系数中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的紧密度，并使</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代表Normal，</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代表Wishart，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代表逆Gamma分布，</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代表时间</a:t>
            </a:r>
            <a:r>
              <a:rPr kumimoji="1" lang="en-US" sz="2400" dirty="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可用的信息。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的先验和因子运动定律意味着</a:t>
            </a:r>
            <a:r>
              <a:rPr kumimoji="1" lang="en-US" sz="2400" dirty="0">
                <a:latin typeface="Times New Roman" panose="02020603050405020304" pitchFamily="18" charset="0"/>
                <a:ea typeface="+mn-ea"/>
                <a:cs typeface="Times New Roman" panose="02020603050405020304" pitchFamily="18" charset="0"/>
              </a:rPr>
              <a:t>               </a:t>
            </a:r>
            <a:endParaRPr kumimoji="1" 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17" name="对象 -2147482385"/>
          <p:cNvGraphicFramePr>
            <a:graphicFrameLocks noChangeAspect="1"/>
          </p:cNvGraphicFramePr>
          <p:nvPr/>
        </p:nvGraphicFramePr>
        <p:xfrm>
          <a:off x="7492684" y="2137412"/>
          <a:ext cx="358140" cy="365760"/>
        </p:xfrm>
        <a:graphic>
          <a:graphicData uri="http://schemas.openxmlformats.org/presentationml/2006/ole">
            <mc:AlternateContent xmlns:mc="http://schemas.openxmlformats.org/markup-compatibility/2006">
              <mc:Choice xmlns:v="urn:schemas-microsoft-com:vml" Requires="v">
                <p:oleObj spid="_x0000_s18" name="" r:id="rId1" imgW="203200" imgH="203200" progId="Equation.DSMT4">
                  <p:embed/>
                </p:oleObj>
              </mc:Choice>
              <mc:Fallback>
                <p:oleObj name="" r:id="rId1" imgW="203200" imgH="203200" progId="Equation.DSMT4">
                  <p:embed/>
                  <p:pic>
                    <p:nvPicPr>
                      <p:cNvPr id="0" name="图片 3075"/>
                      <p:cNvPicPr/>
                      <p:nvPr/>
                    </p:nvPicPr>
                    <p:blipFill>
                      <a:blip r:embed="rId2"/>
                      <a:stretch>
                        <a:fillRect/>
                      </a:stretch>
                    </p:blipFill>
                    <p:spPr>
                      <a:xfrm>
                        <a:off x="7492684" y="2137412"/>
                        <a:ext cx="358140" cy="365760"/>
                      </a:xfrm>
                      <a:prstGeom prst="rect">
                        <a:avLst/>
                      </a:prstGeom>
                      <a:noFill/>
                      <a:ln w="38100">
                        <a:noFill/>
                        <a:miter/>
                      </a:ln>
                    </p:spPr>
                  </p:pic>
                </p:oleObj>
              </mc:Fallback>
            </mc:AlternateContent>
          </a:graphicData>
        </a:graphic>
      </p:graphicFrame>
      <p:graphicFrame>
        <p:nvGraphicFramePr>
          <p:cNvPr id="45" name="对象 -2147482385"/>
          <p:cNvGraphicFramePr>
            <a:graphicFrameLocks noChangeAspect="1"/>
          </p:cNvGraphicFramePr>
          <p:nvPr/>
        </p:nvGraphicFramePr>
        <p:xfrm>
          <a:off x="1170307" y="1530350"/>
          <a:ext cx="244475" cy="297180"/>
        </p:xfrm>
        <a:graphic>
          <a:graphicData uri="http://schemas.openxmlformats.org/presentationml/2006/ole">
            <mc:AlternateContent xmlns:mc="http://schemas.openxmlformats.org/markup-compatibility/2006">
              <mc:Choice xmlns:v="urn:schemas-microsoft-com:vml" Requires="v">
                <p:oleObj spid="_x0000_s46" name="" r:id="rId3" imgW="139700" imgH="165100" progId="Equation.DSMT4">
                  <p:embed/>
                </p:oleObj>
              </mc:Choice>
              <mc:Fallback>
                <p:oleObj name="" r:id="rId3" imgW="139700" imgH="165100" progId="Equation.DSMT4">
                  <p:embed/>
                  <p:pic>
                    <p:nvPicPr>
                      <p:cNvPr id="0" name="图片 3075"/>
                      <p:cNvPicPr/>
                      <p:nvPr/>
                    </p:nvPicPr>
                    <p:blipFill>
                      <a:blip r:embed="rId4"/>
                      <a:stretch>
                        <a:fillRect/>
                      </a:stretch>
                    </p:blipFill>
                    <p:spPr>
                      <a:xfrm>
                        <a:off x="1170307" y="1530350"/>
                        <a:ext cx="244475" cy="297180"/>
                      </a:xfrm>
                      <a:prstGeom prst="rect">
                        <a:avLst/>
                      </a:prstGeom>
                      <a:noFill/>
                      <a:ln w="38100">
                        <a:noFill/>
                        <a:miter/>
                      </a:ln>
                    </p:spPr>
                  </p:pic>
                </p:oleObj>
              </mc:Fallback>
            </mc:AlternateContent>
          </a:graphicData>
        </a:graphic>
      </p:graphicFrame>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5" imgW="152400" imgH="228600" progId="Equation.DSMT4">
                  <p:embed/>
                </p:oleObj>
              </mc:Choice>
              <mc:Fallback>
                <p:oleObj name="" r:id="rId5" imgW="152400" imgH="228600" progId="Equation.DSMT4">
                  <p:embed/>
                  <p:pic>
                    <p:nvPicPr>
                      <p:cNvPr id="0" name="图片 3075"/>
                      <p:cNvPicPr/>
                      <p:nvPr/>
                    </p:nvPicPr>
                    <p:blipFill>
                      <a:blip r:embed="rId6"/>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7" imgW="152400" imgH="228600" progId="Equation.DSMT4">
                  <p:embed/>
                </p:oleObj>
              </mc:Choice>
              <mc:Fallback>
                <p:oleObj name="" r:id="rId7" imgW="152400" imgH="228600" progId="Equation.DSMT4">
                  <p:embed/>
                  <p:pic>
                    <p:nvPicPr>
                      <p:cNvPr id="0" name="图片 3075"/>
                      <p:cNvPicPr/>
                      <p:nvPr/>
                    </p:nvPicPr>
                    <p:blipFill>
                      <a:blip r:embed="rId8"/>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5111752" y="2115187"/>
          <a:ext cx="1740535" cy="434340"/>
        </p:xfrm>
        <a:graphic>
          <a:graphicData uri="http://schemas.openxmlformats.org/presentationml/2006/ole">
            <mc:AlternateContent xmlns:mc="http://schemas.openxmlformats.org/markup-compatibility/2006">
              <mc:Choice xmlns:v="urn:schemas-microsoft-com:vml" Requires="v">
                <p:oleObj spid="_x0000_s8" name="" r:id="rId9" imgW="990600" imgH="241300" progId="Equation.DSMT4">
                  <p:embed/>
                </p:oleObj>
              </mc:Choice>
              <mc:Fallback>
                <p:oleObj name="" r:id="rId9" imgW="990600" imgH="241300" progId="Equation.DSMT4">
                  <p:embed/>
                  <p:pic>
                    <p:nvPicPr>
                      <p:cNvPr id="0" name="图片 3075"/>
                      <p:cNvPicPr/>
                      <p:nvPr/>
                    </p:nvPicPr>
                    <p:blipFill>
                      <a:blip r:embed="rId10"/>
                      <a:stretch>
                        <a:fillRect/>
                      </a:stretch>
                    </p:blipFill>
                    <p:spPr>
                      <a:xfrm>
                        <a:off x="5111752" y="2115187"/>
                        <a:ext cx="1740535" cy="434340"/>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2493012" y="6632894"/>
          <a:ext cx="245745" cy="410845"/>
        </p:xfrm>
        <a:graphic>
          <a:graphicData uri="http://schemas.openxmlformats.org/presentationml/2006/ole">
            <mc:AlternateContent xmlns:mc="http://schemas.openxmlformats.org/markup-compatibility/2006">
              <mc:Choice xmlns:v="urn:schemas-microsoft-com:vml" Requires="v">
                <p:oleObj spid="_x0000_s23" name="" r:id="rId11" imgW="139700" imgH="228600" progId="Equation.DSMT4">
                  <p:embed/>
                </p:oleObj>
              </mc:Choice>
              <mc:Fallback>
                <p:oleObj name="" r:id="rId11" imgW="139700" imgH="228600" progId="Equation.DSMT4">
                  <p:embed/>
                  <p:pic>
                    <p:nvPicPr>
                      <p:cNvPr id="0" name="图片 3075"/>
                      <p:cNvPicPr/>
                      <p:nvPr/>
                    </p:nvPicPr>
                    <p:blipFill>
                      <a:blip r:embed="rId12"/>
                      <a:stretch>
                        <a:fillRect/>
                      </a:stretch>
                    </p:blipFill>
                    <p:spPr>
                      <a:xfrm>
                        <a:off x="2493012" y="6632894"/>
                        <a:ext cx="245745" cy="410845"/>
                      </a:xfrm>
                      <a:prstGeom prst="rect">
                        <a:avLst/>
                      </a:prstGeom>
                      <a:noFill/>
                      <a:ln w="38100">
                        <a:noFill/>
                        <a:miter/>
                      </a:ln>
                    </p:spPr>
                  </p:pic>
                </p:oleObj>
              </mc:Fallback>
            </mc:AlternateContent>
          </a:graphicData>
        </a:graphic>
      </p:graphicFrame>
      <p:graphicFrame>
        <p:nvGraphicFramePr>
          <p:cNvPr id="26" name="对象 -2147482385"/>
          <p:cNvGraphicFramePr>
            <a:graphicFrameLocks noChangeAspect="1"/>
          </p:cNvGraphicFramePr>
          <p:nvPr/>
        </p:nvGraphicFramePr>
        <p:xfrm>
          <a:off x="4246248" y="4580574"/>
          <a:ext cx="3781425" cy="456565"/>
        </p:xfrm>
        <a:graphic>
          <a:graphicData uri="http://schemas.openxmlformats.org/presentationml/2006/ole">
            <mc:AlternateContent xmlns:mc="http://schemas.openxmlformats.org/markup-compatibility/2006">
              <mc:Choice xmlns:v="urn:schemas-microsoft-com:vml" Requires="v">
                <p:oleObj spid="_x0000_s27" name="" r:id="rId13" imgW="2145665" imgH="254000" progId="Equation.DSMT4">
                  <p:embed/>
                </p:oleObj>
              </mc:Choice>
              <mc:Fallback>
                <p:oleObj name="" r:id="rId13" imgW="2145665" imgH="254000" progId="Equation.DSMT4">
                  <p:embed/>
                  <p:pic>
                    <p:nvPicPr>
                      <p:cNvPr id="0" name="图片 3075"/>
                      <p:cNvPicPr/>
                      <p:nvPr/>
                    </p:nvPicPr>
                    <p:blipFill>
                      <a:blip r:embed="rId14"/>
                      <a:stretch>
                        <a:fillRect/>
                      </a:stretch>
                    </p:blipFill>
                    <p:spPr>
                      <a:xfrm>
                        <a:off x="4246248" y="4580574"/>
                        <a:ext cx="3781425" cy="456565"/>
                      </a:xfrm>
                      <a:prstGeom prst="rect">
                        <a:avLst/>
                      </a:prstGeom>
                      <a:noFill/>
                      <a:ln w="38100">
                        <a:noFill/>
                        <a:miter/>
                      </a:ln>
                    </p:spPr>
                  </p:pic>
                </p:oleObj>
              </mc:Fallback>
            </mc:AlternateContent>
          </a:graphicData>
        </a:graphic>
      </p:graphicFrame>
      <p:graphicFrame>
        <p:nvGraphicFramePr>
          <p:cNvPr id="9" name="对象 -2147482385"/>
          <p:cNvGraphicFramePr>
            <a:graphicFrameLocks noChangeAspect="1"/>
          </p:cNvGraphicFramePr>
          <p:nvPr/>
        </p:nvGraphicFramePr>
        <p:xfrm>
          <a:off x="1624014" y="2726374"/>
          <a:ext cx="246380" cy="410845"/>
        </p:xfrm>
        <a:graphic>
          <a:graphicData uri="http://schemas.openxmlformats.org/presentationml/2006/ole">
            <mc:AlternateContent xmlns:mc="http://schemas.openxmlformats.org/markup-compatibility/2006">
              <mc:Choice xmlns:v="urn:schemas-microsoft-com:vml" Requires="v">
                <p:oleObj spid="_x0000_s10" name="" r:id="rId15" imgW="139700" imgH="228600" progId="Equation.DSMT4">
                  <p:embed/>
                </p:oleObj>
              </mc:Choice>
              <mc:Fallback>
                <p:oleObj name="" r:id="rId15" imgW="139700" imgH="228600" progId="Equation.DSMT4">
                  <p:embed/>
                  <p:pic>
                    <p:nvPicPr>
                      <p:cNvPr id="0" name="图片 3075"/>
                      <p:cNvPicPr/>
                      <p:nvPr/>
                    </p:nvPicPr>
                    <p:blipFill>
                      <a:blip r:embed="rId16"/>
                      <a:stretch>
                        <a:fillRect/>
                      </a:stretch>
                    </p:blipFill>
                    <p:spPr>
                      <a:xfrm>
                        <a:off x="1624014" y="2726374"/>
                        <a:ext cx="246380" cy="41084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4089084" y="2792097"/>
          <a:ext cx="156210" cy="297180"/>
        </p:xfrm>
        <a:graphic>
          <a:graphicData uri="http://schemas.openxmlformats.org/presentationml/2006/ole">
            <mc:AlternateContent xmlns:mc="http://schemas.openxmlformats.org/markup-compatibility/2006">
              <mc:Choice xmlns:v="urn:schemas-microsoft-com:vml" Requires="v">
                <p:oleObj spid="_x0000_s14" name="" r:id="rId17" imgW="88265" imgH="165100" progId="Equation.DSMT4">
                  <p:embed/>
                </p:oleObj>
              </mc:Choice>
              <mc:Fallback>
                <p:oleObj name="" r:id="rId17" imgW="88265" imgH="165100" progId="Equation.DSMT4">
                  <p:embed/>
                  <p:pic>
                    <p:nvPicPr>
                      <p:cNvPr id="0" name="图片 3075"/>
                      <p:cNvPicPr/>
                      <p:nvPr/>
                    </p:nvPicPr>
                    <p:blipFill>
                      <a:blip r:embed="rId18"/>
                      <a:stretch>
                        <a:fillRect/>
                      </a:stretch>
                    </p:blipFill>
                    <p:spPr>
                      <a:xfrm>
                        <a:off x="4089084" y="2792097"/>
                        <a:ext cx="156210" cy="297180"/>
                      </a:xfrm>
                      <a:prstGeom prst="rect">
                        <a:avLst/>
                      </a:prstGeom>
                      <a:noFill/>
                      <a:ln w="38100">
                        <a:noFill/>
                        <a:miter/>
                      </a:ln>
                    </p:spPr>
                  </p:pic>
                </p:oleObj>
              </mc:Fallback>
            </mc:AlternateContent>
          </a:graphicData>
        </a:graphic>
      </p:graphicFrame>
      <p:graphicFrame>
        <p:nvGraphicFramePr>
          <p:cNvPr id="15" name="对象 -2147482385"/>
          <p:cNvGraphicFramePr>
            <a:graphicFrameLocks noChangeAspect="1"/>
          </p:cNvGraphicFramePr>
          <p:nvPr/>
        </p:nvGraphicFramePr>
        <p:xfrm>
          <a:off x="6425884" y="2708912"/>
          <a:ext cx="4006850" cy="481330"/>
        </p:xfrm>
        <a:graphic>
          <a:graphicData uri="http://schemas.openxmlformats.org/presentationml/2006/ole">
            <mc:AlternateContent xmlns:mc="http://schemas.openxmlformats.org/markup-compatibility/2006">
              <mc:Choice xmlns:v="urn:schemas-microsoft-com:vml" Requires="v">
                <p:oleObj spid="_x0000_s16" name="" r:id="rId19" imgW="2273300" imgH="266700" progId="Equation.DSMT4">
                  <p:embed/>
                </p:oleObj>
              </mc:Choice>
              <mc:Fallback>
                <p:oleObj name="" r:id="rId19" imgW="2273300" imgH="266700" progId="Equation.DSMT4">
                  <p:embed/>
                  <p:pic>
                    <p:nvPicPr>
                      <p:cNvPr id="0" name="图片 3075"/>
                      <p:cNvPicPr/>
                      <p:nvPr/>
                    </p:nvPicPr>
                    <p:blipFill>
                      <a:blip r:embed="rId20"/>
                      <a:stretch>
                        <a:fillRect/>
                      </a:stretch>
                    </p:blipFill>
                    <p:spPr>
                      <a:xfrm>
                        <a:off x="6425884" y="2708912"/>
                        <a:ext cx="4006850" cy="481330"/>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9325295" y="2122807"/>
          <a:ext cx="2127250" cy="435610"/>
        </p:xfrm>
        <a:graphic>
          <a:graphicData uri="http://schemas.openxmlformats.org/presentationml/2006/ole">
            <mc:AlternateContent xmlns:mc="http://schemas.openxmlformats.org/markup-compatibility/2006">
              <mc:Choice xmlns:v="urn:schemas-microsoft-com:vml" Requires="v">
                <p:oleObj spid="_x0000_s20" name="" r:id="rId21" imgW="1206500" imgH="241300" progId="Equation.DSMT4">
                  <p:embed/>
                </p:oleObj>
              </mc:Choice>
              <mc:Fallback>
                <p:oleObj name="" r:id="rId21" imgW="1206500" imgH="241300" progId="Equation.DSMT4">
                  <p:embed/>
                  <p:pic>
                    <p:nvPicPr>
                      <p:cNvPr id="0" name="图片 3075"/>
                      <p:cNvPicPr/>
                      <p:nvPr/>
                    </p:nvPicPr>
                    <p:blipFill>
                      <a:blip r:embed="rId22"/>
                      <a:stretch>
                        <a:fillRect/>
                      </a:stretch>
                    </p:blipFill>
                    <p:spPr>
                      <a:xfrm>
                        <a:off x="9325295" y="2122807"/>
                        <a:ext cx="2127250" cy="435610"/>
                      </a:xfrm>
                      <a:prstGeom prst="rect">
                        <a:avLst/>
                      </a:prstGeom>
                      <a:noFill/>
                      <a:ln w="38100">
                        <a:noFill/>
                        <a:miter/>
                      </a:ln>
                    </p:spPr>
                  </p:pic>
                </p:oleObj>
              </mc:Fallback>
            </mc:AlternateContent>
          </a:graphicData>
        </a:graphic>
      </p:graphicFrame>
      <p:graphicFrame>
        <p:nvGraphicFramePr>
          <p:cNvPr id="33" name="对象 -2147482385"/>
          <p:cNvGraphicFramePr>
            <a:graphicFrameLocks noChangeAspect="1"/>
          </p:cNvGraphicFramePr>
          <p:nvPr/>
        </p:nvGraphicFramePr>
        <p:xfrm>
          <a:off x="692787" y="3356929"/>
          <a:ext cx="2059305" cy="433705"/>
        </p:xfrm>
        <a:graphic>
          <a:graphicData uri="http://schemas.openxmlformats.org/presentationml/2006/ole">
            <mc:AlternateContent xmlns:mc="http://schemas.openxmlformats.org/markup-compatibility/2006">
              <mc:Choice xmlns:v="urn:schemas-microsoft-com:vml" Requires="v">
                <p:oleObj spid="_x0000_s34" name="" r:id="rId23" imgW="1168400" imgH="241300" progId="Equation.DSMT4">
                  <p:embed/>
                </p:oleObj>
              </mc:Choice>
              <mc:Fallback>
                <p:oleObj name="" r:id="rId23" imgW="1168400" imgH="241300" progId="Equation.DSMT4">
                  <p:embed/>
                  <p:pic>
                    <p:nvPicPr>
                      <p:cNvPr id="0" name="图片 3075"/>
                      <p:cNvPicPr/>
                      <p:nvPr/>
                    </p:nvPicPr>
                    <p:blipFill>
                      <a:blip r:embed="rId24"/>
                      <a:stretch>
                        <a:fillRect/>
                      </a:stretch>
                    </p:blipFill>
                    <p:spPr>
                      <a:xfrm>
                        <a:off x="692787" y="3356929"/>
                        <a:ext cx="2059305" cy="433705"/>
                      </a:xfrm>
                      <a:prstGeom prst="rect">
                        <a:avLst/>
                      </a:prstGeom>
                      <a:noFill/>
                      <a:ln w="38100">
                        <a:noFill/>
                        <a:miter/>
                      </a:ln>
                    </p:spPr>
                  </p:pic>
                </p:oleObj>
              </mc:Fallback>
            </mc:AlternateContent>
          </a:graphicData>
        </a:graphic>
      </p:graphicFrame>
      <p:graphicFrame>
        <p:nvGraphicFramePr>
          <p:cNvPr id="36" name="对象 -2147482385"/>
          <p:cNvGraphicFramePr>
            <a:graphicFrameLocks noChangeAspect="1"/>
          </p:cNvGraphicFramePr>
          <p:nvPr/>
        </p:nvGraphicFramePr>
        <p:xfrm>
          <a:off x="7306312" y="3953193"/>
          <a:ext cx="288925" cy="410845"/>
        </p:xfrm>
        <a:graphic>
          <a:graphicData uri="http://schemas.openxmlformats.org/presentationml/2006/ole">
            <mc:AlternateContent xmlns:mc="http://schemas.openxmlformats.org/markup-compatibility/2006">
              <mc:Choice xmlns:v="urn:schemas-microsoft-com:vml" Requires="v">
                <p:oleObj spid="_x0000_s37" name="" r:id="rId25" imgW="165100" imgH="228600" progId="Equation.DSMT4">
                  <p:embed/>
                </p:oleObj>
              </mc:Choice>
              <mc:Fallback>
                <p:oleObj name="" r:id="rId25" imgW="165100" imgH="228600" progId="Equation.DSMT4">
                  <p:embed/>
                  <p:pic>
                    <p:nvPicPr>
                      <p:cNvPr id="0" name="图片 3075"/>
                      <p:cNvPicPr/>
                      <p:nvPr/>
                    </p:nvPicPr>
                    <p:blipFill>
                      <a:blip r:embed="rId26"/>
                      <a:stretch>
                        <a:fillRect/>
                      </a:stretch>
                    </p:blipFill>
                    <p:spPr>
                      <a:xfrm>
                        <a:off x="7306312" y="3953193"/>
                        <a:ext cx="288925" cy="410845"/>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1668146" y="1537018"/>
          <a:ext cx="310515" cy="319405"/>
        </p:xfrm>
        <a:graphic>
          <a:graphicData uri="http://schemas.openxmlformats.org/presentationml/2006/ole">
            <mc:AlternateContent xmlns:mc="http://schemas.openxmlformats.org/markup-compatibility/2006">
              <mc:Choice xmlns:v="urn:schemas-microsoft-com:vml" Requires="v">
                <p:oleObj spid="_x0000_s4" name="" r:id="rId27" imgW="177165" imgH="177165" progId="Equation.DSMT4">
                  <p:embed/>
                </p:oleObj>
              </mc:Choice>
              <mc:Fallback>
                <p:oleObj name="" r:id="rId27" imgW="177165" imgH="177165" progId="Equation.DSMT4">
                  <p:embed/>
                  <p:pic>
                    <p:nvPicPr>
                      <p:cNvPr id="0" name="图片 3075"/>
                      <p:cNvPicPr/>
                      <p:nvPr/>
                    </p:nvPicPr>
                    <p:blipFill>
                      <a:blip r:embed="rId28"/>
                      <a:stretch>
                        <a:fillRect/>
                      </a:stretch>
                    </p:blipFill>
                    <p:spPr>
                      <a:xfrm>
                        <a:off x="1668146" y="1537018"/>
                        <a:ext cx="310515" cy="319405"/>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2837182" y="3200719"/>
          <a:ext cx="2126615" cy="708025"/>
        </p:xfrm>
        <a:graphic>
          <a:graphicData uri="http://schemas.openxmlformats.org/presentationml/2006/ole">
            <mc:AlternateContent xmlns:mc="http://schemas.openxmlformats.org/markup-compatibility/2006">
              <mc:Choice xmlns:v="urn:schemas-microsoft-com:vml" Requires="v">
                <p:oleObj spid="_x0000_s11" name="" r:id="rId29" imgW="1206500" imgH="393700" progId="Equation.DSMT4">
                  <p:embed/>
                </p:oleObj>
              </mc:Choice>
              <mc:Fallback>
                <p:oleObj name="" r:id="rId29" imgW="1206500" imgH="393700" progId="Equation.DSMT4">
                  <p:embed/>
                  <p:pic>
                    <p:nvPicPr>
                      <p:cNvPr id="0" name="图片 3075"/>
                      <p:cNvPicPr/>
                      <p:nvPr/>
                    </p:nvPicPr>
                    <p:blipFill>
                      <a:blip r:embed="rId30"/>
                      <a:stretch>
                        <a:fillRect/>
                      </a:stretch>
                    </p:blipFill>
                    <p:spPr>
                      <a:xfrm>
                        <a:off x="2837182" y="3200719"/>
                        <a:ext cx="2126615" cy="708025"/>
                      </a:xfrm>
                      <a:prstGeom prst="rect">
                        <a:avLst/>
                      </a:prstGeom>
                      <a:noFill/>
                      <a:ln w="38100">
                        <a:noFill/>
                        <a:miter/>
                      </a:ln>
                    </p:spPr>
                  </p:pic>
                </p:oleObj>
              </mc:Fallback>
            </mc:AlternateContent>
          </a:graphicData>
        </a:graphic>
      </p:graphicFrame>
      <p:graphicFrame>
        <p:nvGraphicFramePr>
          <p:cNvPr id="12" name="对象 -2147482385"/>
          <p:cNvGraphicFramePr>
            <a:graphicFrameLocks noChangeAspect="1"/>
          </p:cNvGraphicFramePr>
          <p:nvPr/>
        </p:nvGraphicFramePr>
        <p:xfrm>
          <a:off x="5095242" y="3326767"/>
          <a:ext cx="2372995" cy="434340"/>
        </p:xfrm>
        <a:graphic>
          <a:graphicData uri="http://schemas.openxmlformats.org/presentationml/2006/ole">
            <mc:AlternateContent xmlns:mc="http://schemas.openxmlformats.org/markup-compatibility/2006">
              <mc:Choice xmlns:v="urn:schemas-microsoft-com:vml" Requires="v">
                <p:oleObj spid="_x0000_s21" name="" r:id="rId31" imgW="1346200" imgH="241300" progId="Equation.DSMT4">
                  <p:embed/>
                </p:oleObj>
              </mc:Choice>
              <mc:Fallback>
                <p:oleObj name="" r:id="rId31" imgW="1346200" imgH="241300" progId="Equation.DSMT4">
                  <p:embed/>
                  <p:pic>
                    <p:nvPicPr>
                      <p:cNvPr id="0" name="图片 3075"/>
                      <p:cNvPicPr/>
                      <p:nvPr/>
                    </p:nvPicPr>
                    <p:blipFill>
                      <a:blip r:embed="rId32"/>
                      <a:stretch>
                        <a:fillRect/>
                      </a:stretch>
                    </p:blipFill>
                    <p:spPr>
                      <a:xfrm>
                        <a:off x="5095242" y="3326767"/>
                        <a:ext cx="2372995" cy="434340"/>
                      </a:xfrm>
                      <a:prstGeom prst="rect">
                        <a:avLst/>
                      </a:prstGeom>
                      <a:noFill/>
                      <a:ln w="38100">
                        <a:noFill/>
                        <a:miter/>
                      </a:ln>
                    </p:spPr>
                  </p:pic>
                </p:oleObj>
              </mc:Fallback>
            </mc:AlternateContent>
          </a:graphicData>
        </a:graphic>
      </p:graphicFrame>
      <p:graphicFrame>
        <p:nvGraphicFramePr>
          <p:cNvPr id="24" name="对象 -2147482385"/>
          <p:cNvGraphicFramePr>
            <a:graphicFrameLocks noChangeAspect="1"/>
          </p:cNvGraphicFramePr>
          <p:nvPr/>
        </p:nvGraphicFramePr>
        <p:xfrm>
          <a:off x="7714934" y="3395665"/>
          <a:ext cx="312420" cy="319405"/>
        </p:xfrm>
        <a:graphic>
          <a:graphicData uri="http://schemas.openxmlformats.org/presentationml/2006/ole">
            <mc:AlternateContent xmlns:mc="http://schemas.openxmlformats.org/markup-compatibility/2006">
              <mc:Choice xmlns:v="urn:schemas-microsoft-com:vml" Requires="v">
                <p:oleObj spid="_x0000_s25" name="" r:id="rId33" imgW="177165" imgH="177165" progId="Equation.DSMT4">
                  <p:embed/>
                </p:oleObj>
              </mc:Choice>
              <mc:Fallback>
                <p:oleObj name="" r:id="rId33" imgW="177165" imgH="177165" progId="Equation.DSMT4">
                  <p:embed/>
                  <p:pic>
                    <p:nvPicPr>
                      <p:cNvPr id="0" name="图片 3075"/>
                      <p:cNvPicPr/>
                      <p:nvPr/>
                    </p:nvPicPr>
                    <p:blipFill>
                      <a:blip r:embed="rId34"/>
                      <a:stretch>
                        <a:fillRect/>
                      </a:stretch>
                    </p:blipFill>
                    <p:spPr>
                      <a:xfrm>
                        <a:off x="7714934" y="3395665"/>
                        <a:ext cx="312420" cy="319405"/>
                      </a:xfrm>
                      <a:prstGeom prst="rect">
                        <a:avLst/>
                      </a:prstGeom>
                      <a:noFill/>
                      <a:ln w="38100">
                        <a:noFill/>
                        <a:miter/>
                      </a:ln>
                    </p:spPr>
                  </p:pic>
                </p:oleObj>
              </mc:Fallback>
            </mc:AlternateContent>
          </a:graphicData>
        </a:graphic>
      </p:graphicFrame>
      <p:graphicFrame>
        <p:nvGraphicFramePr>
          <p:cNvPr id="28" name="对象 -2147482385"/>
          <p:cNvGraphicFramePr>
            <a:graphicFrameLocks noChangeAspect="1"/>
          </p:cNvGraphicFramePr>
          <p:nvPr/>
        </p:nvGraphicFramePr>
        <p:xfrm>
          <a:off x="9765349" y="3395665"/>
          <a:ext cx="312420" cy="319405"/>
        </p:xfrm>
        <a:graphic>
          <a:graphicData uri="http://schemas.openxmlformats.org/presentationml/2006/ole">
            <mc:AlternateContent xmlns:mc="http://schemas.openxmlformats.org/markup-compatibility/2006">
              <mc:Choice xmlns:v="urn:schemas-microsoft-com:vml" Requires="v">
                <p:oleObj spid="_x0000_s29" name="" r:id="rId35" imgW="177165" imgH="177165" progId="Equation.DSMT4">
                  <p:embed/>
                </p:oleObj>
              </mc:Choice>
              <mc:Fallback>
                <p:oleObj name="" r:id="rId35" imgW="177165" imgH="177165" progId="Equation.DSMT4">
                  <p:embed/>
                  <p:pic>
                    <p:nvPicPr>
                      <p:cNvPr id="0" name="图片 3075"/>
                      <p:cNvPicPr/>
                      <p:nvPr/>
                    </p:nvPicPr>
                    <p:blipFill>
                      <a:blip r:embed="rId36"/>
                      <a:stretch>
                        <a:fillRect/>
                      </a:stretch>
                    </p:blipFill>
                    <p:spPr>
                      <a:xfrm>
                        <a:off x="9765349" y="3395665"/>
                        <a:ext cx="312420" cy="319405"/>
                      </a:xfrm>
                      <a:prstGeom prst="rect">
                        <a:avLst/>
                      </a:prstGeom>
                      <a:noFill/>
                      <a:ln w="38100">
                        <a:noFill/>
                        <a:miter/>
                      </a:ln>
                    </p:spPr>
                  </p:pic>
                </p:oleObj>
              </mc:Fallback>
            </mc:AlternateContent>
          </a:graphicData>
        </a:graphic>
      </p:graphicFrame>
      <p:graphicFrame>
        <p:nvGraphicFramePr>
          <p:cNvPr id="30" name="对象 -2147482385"/>
          <p:cNvGraphicFramePr>
            <a:graphicFrameLocks noChangeAspect="1"/>
          </p:cNvGraphicFramePr>
          <p:nvPr/>
        </p:nvGraphicFramePr>
        <p:xfrm>
          <a:off x="658179" y="4010345"/>
          <a:ext cx="381000" cy="319405"/>
        </p:xfrm>
        <a:graphic>
          <a:graphicData uri="http://schemas.openxmlformats.org/presentationml/2006/ole">
            <mc:AlternateContent xmlns:mc="http://schemas.openxmlformats.org/markup-compatibility/2006">
              <mc:Choice xmlns:v="urn:schemas-microsoft-com:vml" Requires="v">
                <p:oleObj spid="_x0000_s31" name="" r:id="rId37" imgW="215900" imgH="177165" progId="Equation.DSMT4">
                  <p:embed/>
                </p:oleObj>
              </mc:Choice>
              <mc:Fallback>
                <p:oleObj name="" r:id="rId37" imgW="215900" imgH="177165" progId="Equation.DSMT4">
                  <p:embed/>
                  <p:pic>
                    <p:nvPicPr>
                      <p:cNvPr id="0" name="图片 3075"/>
                      <p:cNvPicPr/>
                      <p:nvPr/>
                    </p:nvPicPr>
                    <p:blipFill>
                      <a:blip r:embed="rId38"/>
                      <a:stretch>
                        <a:fillRect/>
                      </a:stretch>
                    </p:blipFill>
                    <p:spPr>
                      <a:xfrm>
                        <a:off x="658179" y="4010345"/>
                        <a:ext cx="381000" cy="319405"/>
                      </a:xfrm>
                      <a:prstGeom prst="rect">
                        <a:avLst/>
                      </a:prstGeom>
                      <a:noFill/>
                      <a:ln w="38100">
                        <a:noFill/>
                        <a:miter/>
                      </a:ln>
                    </p:spPr>
                  </p:pic>
                </p:oleObj>
              </mc:Fallback>
            </mc:AlternateContent>
          </a:graphicData>
        </a:graphic>
      </p:graphicFrame>
      <p:graphicFrame>
        <p:nvGraphicFramePr>
          <p:cNvPr id="32" name="对象 -2147482385"/>
          <p:cNvGraphicFramePr>
            <a:graphicFrameLocks noChangeAspect="1"/>
          </p:cNvGraphicFramePr>
          <p:nvPr/>
        </p:nvGraphicFramePr>
        <p:xfrm>
          <a:off x="3662999" y="3973833"/>
          <a:ext cx="471170" cy="412750"/>
        </p:xfrm>
        <a:graphic>
          <a:graphicData uri="http://schemas.openxmlformats.org/presentationml/2006/ole">
            <mc:AlternateContent xmlns:mc="http://schemas.openxmlformats.org/markup-compatibility/2006">
              <mc:Choice xmlns:v="urn:schemas-microsoft-com:vml" Requires="v">
                <p:oleObj spid="_x0000_s35" name="" r:id="rId39" imgW="266700" imgH="228600" progId="Equation.DSMT4">
                  <p:embed/>
                </p:oleObj>
              </mc:Choice>
              <mc:Fallback>
                <p:oleObj name="" r:id="rId39" imgW="266700" imgH="228600" progId="Equation.DSMT4">
                  <p:embed/>
                  <p:pic>
                    <p:nvPicPr>
                      <p:cNvPr id="0" name="图片 3075"/>
                      <p:cNvPicPr/>
                      <p:nvPr/>
                    </p:nvPicPr>
                    <p:blipFill>
                      <a:blip r:embed="rId40"/>
                      <a:stretch>
                        <a:fillRect/>
                      </a:stretch>
                    </p:blipFill>
                    <p:spPr>
                      <a:xfrm>
                        <a:off x="3662999" y="3973833"/>
                        <a:ext cx="471170" cy="4127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特别是，在下面向量中收集先验超参数：</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（9-38）</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元素的值要么从数据中获得（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的情况）；要么在特定应用之前调整，如选择a-priori来产生相对宽松的先验（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的情况）；或者在训练样本上用简单的OLS初始化估计（</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的情况）。所使用的值是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。这里，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是块对角矩阵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是每个经济体非时变VAR协方差矩阵；在非时变的模型（9-39）式上用全样本OLS估计得到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的维数。 由于在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时拟合得到改善，我们假设结果呈现精确的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因子分解。</a:t>
            </a: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17" name="对象 -2147482385"/>
          <p:cNvGraphicFramePr>
            <a:graphicFrameLocks noChangeAspect="1"/>
          </p:cNvGraphicFramePr>
          <p:nvPr/>
        </p:nvGraphicFramePr>
        <p:xfrm>
          <a:off x="7029134" y="3933192"/>
          <a:ext cx="2395220" cy="457200"/>
        </p:xfrm>
        <a:graphic>
          <a:graphicData uri="http://schemas.openxmlformats.org/presentationml/2006/ole">
            <mc:AlternateContent xmlns:mc="http://schemas.openxmlformats.org/markup-compatibility/2006">
              <mc:Choice xmlns:v="urn:schemas-microsoft-com:vml" Requires="v">
                <p:oleObj spid="_x0000_s18" name="" r:id="rId1" imgW="1358900" imgH="254000" progId="Equation.DSMT4">
                  <p:embed/>
                </p:oleObj>
              </mc:Choice>
              <mc:Fallback>
                <p:oleObj name="" r:id="rId1" imgW="1358900" imgH="254000" progId="Equation.DSMT4">
                  <p:embed/>
                  <p:pic>
                    <p:nvPicPr>
                      <p:cNvPr id="0" name="图片 3075"/>
                      <p:cNvPicPr/>
                      <p:nvPr/>
                    </p:nvPicPr>
                    <p:blipFill>
                      <a:blip r:embed="rId2"/>
                      <a:stretch>
                        <a:fillRect/>
                      </a:stretch>
                    </p:blipFill>
                    <p:spPr>
                      <a:xfrm>
                        <a:off x="7029134" y="3933192"/>
                        <a:ext cx="2395220" cy="457200"/>
                      </a:xfrm>
                      <a:prstGeom prst="rect">
                        <a:avLst/>
                      </a:prstGeom>
                      <a:noFill/>
                      <a:ln w="38100">
                        <a:noFill/>
                        <a:miter/>
                      </a:ln>
                    </p:spPr>
                  </p:pic>
                </p:oleObj>
              </mc:Fallback>
            </mc:AlternateContent>
          </a:graphicData>
        </a:graphic>
      </p:graphicFrame>
      <p:graphicFrame>
        <p:nvGraphicFramePr>
          <p:cNvPr id="45" name="对象 -2147482385"/>
          <p:cNvGraphicFramePr>
            <a:graphicFrameLocks noChangeAspect="1"/>
          </p:cNvGraphicFramePr>
          <p:nvPr/>
        </p:nvGraphicFramePr>
        <p:xfrm>
          <a:off x="1330010" y="2195830"/>
          <a:ext cx="266700" cy="297180"/>
        </p:xfrm>
        <a:graphic>
          <a:graphicData uri="http://schemas.openxmlformats.org/presentationml/2006/ole">
            <mc:AlternateContent xmlns:mc="http://schemas.openxmlformats.org/markup-compatibility/2006">
              <mc:Choice xmlns:v="urn:schemas-microsoft-com:vml" Requires="v">
                <p:oleObj spid="_x0000_s46" name="" r:id="rId3" imgW="152400" imgH="165100" progId="Equation.DSMT4">
                  <p:embed/>
                </p:oleObj>
              </mc:Choice>
              <mc:Fallback>
                <p:oleObj name="" r:id="rId3" imgW="152400" imgH="165100" progId="Equation.DSMT4">
                  <p:embed/>
                  <p:pic>
                    <p:nvPicPr>
                      <p:cNvPr id="0" name="图片 3075"/>
                      <p:cNvPicPr/>
                      <p:nvPr/>
                    </p:nvPicPr>
                    <p:blipFill>
                      <a:blip r:embed="rId4"/>
                      <a:stretch>
                        <a:fillRect/>
                      </a:stretch>
                    </p:blipFill>
                    <p:spPr>
                      <a:xfrm>
                        <a:off x="1330010" y="2195830"/>
                        <a:ext cx="266700" cy="297180"/>
                      </a:xfrm>
                      <a:prstGeom prst="rect">
                        <a:avLst/>
                      </a:prstGeom>
                      <a:noFill/>
                      <a:ln w="38100">
                        <a:noFill/>
                        <a:miter/>
                      </a:ln>
                    </p:spPr>
                  </p:pic>
                </p:oleObj>
              </mc:Fallback>
            </mc:AlternateContent>
          </a:graphicData>
        </a:graphic>
      </p:graphicFrame>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5" imgW="152400" imgH="228600" progId="Equation.DSMT4">
                  <p:embed/>
                </p:oleObj>
              </mc:Choice>
              <mc:Fallback>
                <p:oleObj name="" r:id="rId5" imgW="152400" imgH="228600" progId="Equation.DSMT4">
                  <p:embed/>
                  <p:pic>
                    <p:nvPicPr>
                      <p:cNvPr id="0" name="图片 3075"/>
                      <p:cNvPicPr/>
                      <p:nvPr/>
                    </p:nvPicPr>
                    <p:blipFill>
                      <a:blip r:embed="rId6"/>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7" imgW="152400" imgH="228600" progId="Equation.DSMT4">
                  <p:embed/>
                </p:oleObj>
              </mc:Choice>
              <mc:Fallback>
                <p:oleObj name="" r:id="rId7" imgW="152400" imgH="228600" progId="Equation.DSMT4">
                  <p:embed/>
                  <p:pic>
                    <p:nvPicPr>
                      <p:cNvPr id="0" name="图片 3075"/>
                      <p:cNvPicPr/>
                      <p:nvPr/>
                    </p:nvPicPr>
                    <p:blipFill>
                      <a:blip r:embed="rId8"/>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3962084" y="1473202"/>
          <a:ext cx="3122930" cy="457200"/>
        </p:xfrm>
        <a:graphic>
          <a:graphicData uri="http://schemas.openxmlformats.org/presentationml/2006/ole">
            <mc:AlternateContent xmlns:mc="http://schemas.openxmlformats.org/markup-compatibility/2006">
              <mc:Choice xmlns:v="urn:schemas-microsoft-com:vml" Requires="v">
                <p:oleObj spid="_x0000_s8" name="" r:id="rId9" imgW="1777365" imgH="254000" progId="Equation.DSMT4">
                  <p:embed/>
                </p:oleObj>
              </mc:Choice>
              <mc:Fallback>
                <p:oleObj name="" r:id="rId9" imgW="1777365" imgH="254000" progId="Equation.DSMT4">
                  <p:embed/>
                  <p:pic>
                    <p:nvPicPr>
                      <p:cNvPr id="0" name="图片 3075"/>
                      <p:cNvPicPr/>
                      <p:nvPr/>
                    </p:nvPicPr>
                    <p:blipFill>
                      <a:blip r:embed="rId10"/>
                      <a:stretch>
                        <a:fillRect/>
                      </a:stretch>
                    </p:blipFill>
                    <p:spPr>
                      <a:xfrm>
                        <a:off x="3962084" y="1473202"/>
                        <a:ext cx="3122930" cy="457200"/>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859157" y="5320032"/>
          <a:ext cx="201295" cy="228600"/>
        </p:xfrm>
        <a:graphic>
          <a:graphicData uri="http://schemas.openxmlformats.org/presentationml/2006/ole">
            <mc:AlternateContent xmlns:mc="http://schemas.openxmlformats.org/markup-compatibility/2006">
              <mc:Choice xmlns:v="urn:schemas-microsoft-com:vml" Requires="v">
                <p:oleObj spid="_x0000_s23" name="" r:id="rId11" imgW="114300" imgH="127000" progId="Equation.DSMT4">
                  <p:embed/>
                </p:oleObj>
              </mc:Choice>
              <mc:Fallback>
                <p:oleObj name="" r:id="rId11" imgW="114300" imgH="127000" progId="Equation.DSMT4">
                  <p:embed/>
                  <p:pic>
                    <p:nvPicPr>
                      <p:cNvPr id="0" name="图片 3075"/>
                      <p:cNvPicPr/>
                      <p:nvPr/>
                    </p:nvPicPr>
                    <p:blipFill>
                      <a:blip r:embed="rId12"/>
                      <a:stretch>
                        <a:fillRect/>
                      </a:stretch>
                    </p:blipFill>
                    <p:spPr>
                      <a:xfrm>
                        <a:off x="859157" y="5320032"/>
                        <a:ext cx="201295" cy="228600"/>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5705478" y="2681924"/>
          <a:ext cx="1388745" cy="459105"/>
        </p:xfrm>
        <a:graphic>
          <a:graphicData uri="http://schemas.openxmlformats.org/presentationml/2006/ole">
            <mc:AlternateContent xmlns:mc="http://schemas.openxmlformats.org/markup-compatibility/2006">
              <mc:Choice xmlns:v="urn:schemas-microsoft-com:vml" Requires="v">
                <p:oleObj spid="_x0000_s20" name="" r:id="rId13" imgW="787400" imgH="254000" progId="Equation.DSMT4">
                  <p:embed/>
                </p:oleObj>
              </mc:Choice>
              <mc:Fallback>
                <p:oleObj name="" r:id="rId13" imgW="787400" imgH="254000" progId="Equation.DSMT4">
                  <p:embed/>
                  <p:pic>
                    <p:nvPicPr>
                      <p:cNvPr id="0" name="图片 3075"/>
                      <p:cNvPicPr/>
                      <p:nvPr/>
                    </p:nvPicPr>
                    <p:blipFill>
                      <a:blip r:embed="rId14"/>
                      <a:stretch>
                        <a:fillRect/>
                      </a:stretch>
                    </p:blipFill>
                    <p:spPr>
                      <a:xfrm>
                        <a:off x="5705478" y="2681924"/>
                        <a:ext cx="1388745" cy="459105"/>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5517516" y="2103756"/>
          <a:ext cx="310515" cy="458470"/>
        </p:xfrm>
        <a:graphic>
          <a:graphicData uri="http://schemas.openxmlformats.org/presentationml/2006/ole">
            <mc:AlternateContent xmlns:mc="http://schemas.openxmlformats.org/markup-compatibility/2006">
              <mc:Choice xmlns:v="urn:schemas-microsoft-com:vml" Requires="v">
                <p:oleObj spid="_x0000_s4" name="" r:id="rId15" imgW="177165" imgH="254000" progId="Equation.DSMT4">
                  <p:embed/>
                </p:oleObj>
              </mc:Choice>
              <mc:Fallback>
                <p:oleObj name="" r:id="rId15" imgW="177165" imgH="254000" progId="Equation.DSMT4">
                  <p:embed/>
                  <p:pic>
                    <p:nvPicPr>
                      <p:cNvPr id="0" name="图片 3075"/>
                      <p:cNvPicPr/>
                      <p:nvPr/>
                    </p:nvPicPr>
                    <p:blipFill>
                      <a:blip r:embed="rId16"/>
                      <a:stretch>
                        <a:fillRect/>
                      </a:stretch>
                    </p:blipFill>
                    <p:spPr>
                      <a:xfrm>
                        <a:off x="5517516" y="2103756"/>
                        <a:ext cx="310515" cy="458470"/>
                      </a:xfrm>
                      <a:prstGeom prst="rect">
                        <a:avLst/>
                      </a:prstGeom>
                      <a:noFill/>
                      <a:ln w="38100">
                        <a:noFill/>
                        <a:miter/>
                      </a:ln>
                    </p:spPr>
                  </p:pic>
                </p:oleObj>
              </mc:Fallback>
            </mc:AlternateContent>
          </a:graphicData>
        </a:graphic>
      </p:graphicFrame>
      <p:graphicFrame>
        <p:nvGraphicFramePr>
          <p:cNvPr id="38" name="对象 -2147482385"/>
          <p:cNvGraphicFramePr>
            <a:graphicFrameLocks noChangeAspect="1"/>
          </p:cNvGraphicFramePr>
          <p:nvPr/>
        </p:nvGraphicFramePr>
        <p:xfrm>
          <a:off x="6056949" y="2117726"/>
          <a:ext cx="311150" cy="412750"/>
        </p:xfrm>
        <a:graphic>
          <a:graphicData uri="http://schemas.openxmlformats.org/presentationml/2006/ole">
            <mc:AlternateContent xmlns:mc="http://schemas.openxmlformats.org/markup-compatibility/2006">
              <mc:Choice xmlns:v="urn:schemas-microsoft-com:vml" Requires="v">
                <p:oleObj spid="_x0000_s39" name="" r:id="rId17" imgW="177165" imgH="228600" progId="Equation.DSMT4">
                  <p:embed/>
                </p:oleObj>
              </mc:Choice>
              <mc:Fallback>
                <p:oleObj name="" r:id="rId17" imgW="177165" imgH="228600" progId="Equation.DSMT4">
                  <p:embed/>
                  <p:pic>
                    <p:nvPicPr>
                      <p:cNvPr id="0" name="图片 3075"/>
                      <p:cNvPicPr/>
                      <p:nvPr/>
                    </p:nvPicPr>
                    <p:blipFill>
                      <a:blip r:embed="rId18"/>
                      <a:stretch>
                        <a:fillRect/>
                      </a:stretch>
                    </p:blipFill>
                    <p:spPr>
                      <a:xfrm>
                        <a:off x="6056949" y="2117726"/>
                        <a:ext cx="311150" cy="412750"/>
                      </a:xfrm>
                      <a:prstGeom prst="rect">
                        <a:avLst/>
                      </a:prstGeom>
                      <a:noFill/>
                      <a:ln w="38100">
                        <a:noFill/>
                        <a:miter/>
                      </a:ln>
                    </p:spPr>
                  </p:pic>
                </p:oleObj>
              </mc:Fallback>
            </mc:AlternateContent>
          </a:graphicData>
        </a:graphic>
      </p:graphicFrame>
      <p:graphicFrame>
        <p:nvGraphicFramePr>
          <p:cNvPr id="40" name="对象 -2147482385"/>
          <p:cNvGraphicFramePr>
            <a:graphicFrameLocks noChangeAspect="1"/>
          </p:cNvGraphicFramePr>
          <p:nvPr/>
        </p:nvGraphicFramePr>
        <p:xfrm>
          <a:off x="3801112" y="3380106"/>
          <a:ext cx="357505" cy="367030"/>
        </p:xfrm>
        <a:graphic>
          <a:graphicData uri="http://schemas.openxmlformats.org/presentationml/2006/ole">
            <mc:AlternateContent xmlns:mc="http://schemas.openxmlformats.org/markup-compatibility/2006">
              <mc:Choice xmlns:v="urn:schemas-microsoft-com:vml" Requires="v">
                <p:oleObj spid="_x0000_s41" name="" r:id="rId19" imgW="203200" imgH="203200" progId="Equation.DSMT4">
                  <p:embed/>
                </p:oleObj>
              </mc:Choice>
              <mc:Fallback>
                <p:oleObj name="" r:id="rId19" imgW="203200" imgH="203200" progId="Equation.DSMT4">
                  <p:embed/>
                  <p:pic>
                    <p:nvPicPr>
                      <p:cNvPr id="0" name="图片 3075"/>
                      <p:cNvPicPr/>
                      <p:nvPr/>
                    </p:nvPicPr>
                    <p:blipFill>
                      <a:blip r:embed="rId20"/>
                      <a:stretch>
                        <a:fillRect/>
                      </a:stretch>
                    </p:blipFill>
                    <p:spPr>
                      <a:xfrm>
                        <a:off x="3801112" y="3380106"/>
                        <a:ext cx="357505" cy="367030"/>
                      </a:xfrm>
                      <a:prstGeom prst="rect">
                        <a:avLst/>
                      </a:prstGeom>
                      <a:noFill/>
                      <a:ln w="38100">
                        <a:noFill/>
                        <a:miter/>
                      </a:ln>
                    </p:spPr>
                  </p:pic>
                </p:oleObj>
              </mc:Fallback>
            </mc:AlternateContent>
          </a:graphicData>
        </a:graphic>
      </p:graphicFrame>
      <p:graphicFrame>
        <p:nvGraphicFramePr>
          <p:cNvPr id="42" name="对象 -2147482385"/>
          <p:cNvGraphicFramePr>
            <a:graphicFrameLocks noChangeAspect="1"/>
          </p:cNvGraphicFramePr>
          <p:nvPr/>
        </p:nvGraphicFramePr>
        <p:xfrm>
          <a:off x="7588888" y="3358199"/>
          <a:ext cx="1456055" cy="413385"/>
        </p:xfrm>
        <a:graphic>
          <a:graphicData uri="http://schemas.openxmlformats.org/presentationml/2006/ole">
            <mc:AlternateContent xmlns:mc="http://schemas.openxmlformats.org/markup-compatibility/2006">
              <mc:Choice xmlns:v="urn:schemas-microsoft-com:vml" Requires="v">
                <p:oleObj spid="_x0000_s43" name="" r:id="rId21" imgW="825500" imgH="228600" progId="Equation.DSMT4">
                  <p:embed/>
                </p:oleObj>
              </mc:Choice>
              <mc:Fallback>
                <p:oleObj name="" r:id="rId21" imgW="825500" imgH="228600" progId="Equation.DSMT4">
                  <p:embed/>
                  <p:pic>
                    <p:nvPicPr>
                      <p:cNvPr id="0" name="图片 3075"/>
                      <p:cNvPicPr/>
                      <p:nvPr/>
                    </p:nvPicPr>
                    <p:blipFill>
                      <a:blip r:embed="rId22"/>
                      <a:stretch>
                        <a:fillRect/>
                      </a:stretch>
                    </p:blipFill>
                    <p:spPr>
                      <a:xfrm>
                        <a:off x="7588888" y="3358199"/>
                        <a:ext cx="1456055" cy="413385"/>
                      </a:xfrm>
                      <a:prstGeom prst="rect">
                        <a:avLst/>
                      </a:prstGeom>
                      <a:noFill/>
                      <a:ln w="38100">
                        <a:noFill/>
                        <a:miter/>
                      </a:ln>
                    </p:spPr>
                  </p:pic>
                </p:oleObj>
              </mc:Fallback>
            </mc:AlternateContent>
          </a:graphicData>
        </a:graphic>
      </p:graphicFrame>
      <p:graphicFrame>
        <p:nvGraphicFramePr>
          <p:cNvPr id="44" name="对象 -2147482385"/>
          <p:cNvGraphicFramePr>
            <a:graphicFrameLocks noChangeAspect="1"/>
          </p:cNvGraphicFramePr>
          <p:nvPr/>
        </p:nvGraphicFramePr>
        <p:xfrm>
          <a:off x="9250366" y="3284857"/>
          <a:ext cx="829310" cy="459740"/>
        </p:xfrm>
        <a:graphic>
          <a:graphicData uri="http://schemas.openxmlformats.org/presentationml/2006/ole">
            <mc:AlternateContent xmlns:mc="http://schemas.openxmlformats.org/markup-compatibility/2006">
              <mc:Choice xmlns:v="urn:schemas-microsoft-com:vml" Requires="v">
                <p:oleObj spid="_x0000_s49" name="" r:id="rId23" imgW="469900" imgH="254000" progId="Equation.DSMT4">
                  <p:embed/>
                </p:oleObj>
              </mc:Choice>
              <mc:Fallback>
                <p:oleObj name="" r:id="rId23" imgW="469900" imgH="254000" progId="Equation.DSMT4">
                  <p:embed/>
                  <p:pic>
                    <p:nvPicPr>
                      <p:cNvPr id="0" name="图片 3075"/>
                      <p:cNvPicPr/>
                      <p:nvPr/>
                    </p:nvPicPr>
                    <p:blipFill>
                      <a:blip r:embed="rId24"/>
                      <a:stretch>
                        <a:fillRect/>
                      </a:stretch>
                    </p:blipFill>
                    <p:spPr>
                      <a:xfrm>
                        <a:off x="9250366" y="3284857"/>
                        <a:ext cx="829310" cy="459740"/>
                      </a:xfrm>
                      <a:prstGeom prst="rect">
                        <a:avLst/>
                      </a:prstGeom>
                      <a:noFill/>
                      <a:ln w="38100">
                        <a:noFill/>
                        <a:miter/>
                      </a:ln>
                    </p:spPr>
                  </p:pic>
                </p:oleObj>
              </mc:Fallback>
            </mc:AlternateContent>
          </a:graphicData>
        </a:graphic>
      </p:graphicFrame>
      <p:graphicFrame>
        <p:nvGraphicFramePr>
          <p:cNvPr id="50" name="对象 -2147482385"/>
          <p:cNvGraphicFramePr>
            <a:graphicFrameLocks noChangeAspect="1"/>
          </p:cNvGraphicFramePr>
          <p:nvPr/>
        </p:nvGraphicFramePr>
        <p:xfrm>
          <a:off x="10276844" y="3304542"/>
          <a:ext cx="963295" cy="436880"/>
        </p:xfrm>
        <a:graphic>
          <a:graphicData uri="http://schemas.openxmlformats.org/presentationml/2006/ole">
            <mc:AlternateContent xmlns:mc="http://schemas.openxmlformats.org/markup-compatibility/2006">
              <mc:Choice xmlns:v="urn:schemas-microsoft-com:vml" Requires="v">
                <p:oleObj spid="_x0000_s51" name="" r:id="rId25" imgW="545465" imgH="241300" progId="Equation.DSMT4">
                  <p:embed/>
                </p:oleObj>
              </mc:Choice>
              <mc:Fallback>
                <p:oleObj name="" r:id="rId25" imgW="545465" imgH="241300" progId="Equation.DSMT4">
                  <p:embed/>
                  <p:pic>
                    <p:nvPicPr>
                      <p:cNvPr id="0" name="图片 3075"/>
                      <p:cNvPicPr/>
                      <p:nvPr/>
                    </p:nvPicPr>
                    <p:blipFill>
                      <a:blip r:embed="rId26"/>
                      <a:stretch>
                        <a:fillRect/>
                      </a:stretch>
                    </p:blipFill>
                    <p:spPr>
                      <a:xfrm>
                        <a:off x="10276844" y="3304542"/>
                        <a:ext cx="963295" cy="436880"/>
                      </a:xfrm>
                      <a:prstGeom prst="rect">
                        <a:avLst/>
                      </a:prstGeom>
                      <a:noFill/>
                      <a:ln w="38100">
                        <a:noFill/>
                        <a:miter/>
                      </a:ln>
                    </p:spPr>
                  </p:pic>
                </p:oleObj>
              </mc:Fallback>
            </mc:AlternateContent>
          </a:graphicData>
        </a:graphic>
      </p:graphicFrame>
      <p:graphicFrame>
        <p:nvGraphicFramePr>
          <p:cNvPr id="52" name="对象 -2147482385"/>
          <p:cNvGraphicFramePr>
            <a:graphicFrameLocks noChangeAspect="1"/>
          </p:cNvGraphicFramePr>
          <p:nvPr/>
        </p:nvGraphicFramePr>
        <p:xfrm>
          <a:off x="656276" y="4004947"/>
          <a:ext cx="919480" cy="414020"/>
        </p:xfrm>
        <a:graphic>
          <a:graphicData uri="http://schemas.openxmlformats.org/presentationml/2006/ole">
            <mc:AlternateContent xmlns:mc="http://schemas.openxmlformats.org/markup-compatibility/2006">
              <mc:Choice xmlns:v="urn:schemas-microsoft-com:vml" Requires="v">
                <p:oleObj spid="_x0000_s53" name="" r:id="rId27" imgW="520700" imgH="228600" progId="Equation.DSMT4">
                  <p:embed/>
                </p:oleObj>
              </mc:Choice>
              <mc:Fallback>
                <p:oleObj name="" r:id="rId27" imgW="520700" imgH="228600" progId="Equation.DSMT4">
                  <p:embed/>
                  <p:pic>
                    <p:nvPicPr>
                      <p:cNvPr id="0" name="图片 3075"/>
                      <p:cNvPicPr/>
                      <p:nvPr/>
                    </p:nvPicPr>
                    <p:blipFill>
                      <a:blip r:embed="rId28"/>
                      <a:stretch>
                        <a:fillRect/>
                      </a:stretch>
                    </p:blipFill>
                    <p:spPr>
                      <a:xfrm>
                        <a:off x="656276" y="4004947"/>
                        <a:ext cx="919480" cy="414020"/>
                      </a:xfrm>
                      <a:prstGeom prst="rect">
                        <a:avLst/>
                      </a:prstGeom>
                      <a:noFill/>
                      <a:ln w="38100">
                        <a:noFill/>
                        <a:miter/>
                      </a:ln>
                    </p:spPr>
                  </p:pic>
                </p:oleObj>
              </mc:Fallback>
            </mc:AlternateContent>
          </a:graphicData>
        </a:graphic>
      </p:graphicFrame>
      <p:graphicFrame>
        <p:nvGraphicFramePr>
          <p:cNvPr id="56" name="对象 -2147482385"/>
          <p:cNvGraphicFramePr>
            <a:graphicFrameLocks noChangeAspect="1"/>
          </p:cNvGraphicFramePr>
          <p:nvPr/>
        </p:nvGraphicFramePr>
        <p:xfrm>
          <a:off x="1745619" y="3981770"/>
          <a:ext cx="829945" cy="460375"/>
        </p:xfrm>
        <a:graphic>
          <a:graphicData uri="http://schemas.openxmlformats.org/presentationml/2006/ole">
            <mc:AlternateContent xmlns:mc="http://schemas.openxmlformats.org/markup-compatibility/2006">
              <mc:Choice xmlns:v="urn:schemas-microsoft-com:vml" Requires="v">
                <p:oleObj spid="_x0000_s59" name="" r:id="rId29" imgW="469900" imgH="254000" progId="Equation.DSMT4">
                  <p:embed/>
                </p:oleObj>
              </mc:Choice>
              <mc:Fallback>
                <p:oleObj name="" r:id="rId29" imgW="469900" imgH="254000" progId="Equation.DSMT4">
                  <p:embed/>
                  <p:pic>
                    <p:nvPicPr>
                      <p:cNvPr id="0" name="图片 3075"/>
                      <p:cNvPicPr/>
                      <p:nvPr/>
                    </p:nvPicPr>
                    <p:blipFill>
                      <a:blip r:embed="rId30"/>
                      <a:stretch>
                        <a:fillRect/>
                      </a:stretch>
                    </p:blipFill>
                    <p:spPr>
                      <a:xfrm>
                        <a:off x="1745619" y="3981770"/>
                        <a:ext cx="829945" cy="460375"/>
                      </a:xfrm>
                      <a:prstGeom prst="rect">
                        <a:avLst/>
                      </a:prstGeom>
                      <a:noFill/>
                      <a:ln w="38100">
                        <a:noFill/>
                        <a:miter/>
                      </a:ln>
                    </p:spPr>
                  </p:pic>
                </p:oleObj>
              </mc:Fallback>
            </mc:AlternateContent>
          </a:graphicData>
        </a:graphic>
      </p:graphicFrame>
      <p:graphicFrame>
        <p:nvGraphicFramePr>
          <p:cNvPr id="60" name="对象 -2147482385"/>
          <p:cNvGraphicFramePr>
            <a:graphicFrameLocks noChangeAspect="1"/>
          </p:cNvGraphicFramePr>
          <p:nvPr/>
        </p:nvGraphicFramePr>
        <p:xfrm>
          <a:off x="2781304" y="3995740"/>
          <a:ext cx="829945" cy="460375"/>
        </p:xfrm>
        <a:graphic>
          <a:graphicData uri="http://schemas.openxmlformats.org/presentationml/2006/ole">
            <mc:AlternateContent xmlns:mc="http://schemas.openxmlformats.org/markup-compatibility/2006">
              <mc:Choice xmlns:v="urn:schemas-microsoft-com:vml" Requires="v">
                <p:oleObj spid="_x0000_s61" name="" r:id="rId31" imgW="469900" imgH="254000" progId="Equation.DSMT4">
                  <p:embed/>
                </p:oleObj>
              </mc:Choice>
              <mc:Fallback>
                <p:oleObj name="" r:id="rId31" imgW="469900" imgH="254000" progId="Equation.DSMT4">
                  <p:embed/>
                  <p:pic>
                    <p:nvPicPr>
                      <p:cNvPr id="0" name="图片 3075"/>
                      <p:cNvPicPr/>
                      <p:nvPr/>
                    </p:nvPicPr>
                    <p:blipFill>
                      <a:blip r:embed="rId32"/>
                      <a:stretch>
                        <a:fillRect/>
                      </a:stretch>
                    </p:blipFill>
                    <p:spPr>
                      <a:xfrm>
                        <a:off x="2781304" y="3995740"/>
                        <a:ext cx="829945" cy="460375"/>
                      </a:xfrm>
                      <a:prstGeom prst="rect">
                        <a:avLst/>
                      </a:prstGeom>
                      <a:noFill/>
                      <a:ln w="38100">
                        <a:noFill/>
                        <a:miter/>
                      </a:ln>
                    </p:spPr>
                  </p:pic>
                </p:oleObj>
              </mc:Fallback>
            </mc:AlternateContent>
          </a:graphicData>
        </a:graphic>
      </p:graphicFrame>
      <p:graphicFrame>
        <p:nvGraphicFramePr>
          <p:cNvPr id="62" name="对象 -2147482385"/>
          <p:cNvGraphicFramePr>
            <a:graphicFrameLocks noChangeAspect="1"/>
          </p:cNvGraphicFramePr>
          <p:nvPr/>
        </p:nvGraphicFramePr>
        <p:xfrm>
          <a:off x="4798697" y="3936048"/>
          <a:ext cx="311785" cy="459105"/>
        </p:xfrm>
        <a:graphic>
          <a:graphicData uri="http://schemas.openxmlformats.org/presentationml/2006/ole">
            <mc:AlternateContent xmlns:mc="http://schemas.openxmlformats.org/markup-compatibility/2006">
              <mc:Choice xmlns:v="urn:schemas-microsoft-com:vml" Requires="v">
                <p:oleObj spid="_x0000_s63" name="" r:id="rId33" imgW="177165" imgH="254000" progId="Equation.DSMT4">
                  <p:embed/>
                </p:oleObj>
              </mc:Choice>
              <mc:Fallback>
                <p:oleObj name="" r:id="rId33" imgW="177165" imgH="254000" progId="Equation.DSMT4">
                  <p:embed/>
                  <p:pic>
                    <p:nvPicPr>
                      <p:cNvPr id="0" name="图片 3075"/>
                      <p:cNvPicPr/>
                      <p:nvPr/>
                    </p:nvPicPr>
                    <p:blipFill>
                      <a:blip r:embed="rId34"/>
                      <a:stretch>
                        <a:fillRect/>
                      </a:stretch>
                    </p:blipFill>
                    <p:spPr>
                      <a:xfrm>
                        <a:off x="4798697" y="3936048"/>
                        <a:ext cx="311785" cy="459105"/>
                      </a:xfrm>
                      <a:prstGeom prst="rect">
                        <a:avLst/>
                      </a:prstGeom>
                      <a:noFill/>
                      <a:ln w="38100">
                        <a:noFill/>
                        <a:miter/>
                      </a:ln>
                    </p:spPr>
                  </p:pic>
                </p:oleObj>
              </mc:Fallback>
            </mc:AlternateContent>
          </a:graphicData>
        </a:graphic>
      </p:graphicFrame>
      <p:graphicFrame>
        <p:nvGraphicFramePr>
          <p:cNvPr id="64" name="对象 -2147482385"/>
          <p:cNvGraphicFramePr>
            <a:graphicFrameLocks noChangeAspect="1"/>
          </p:cNvGraphicFramePr>
          <p:nvPr/>
        </p:nvGraphicFramePr>
        <p:xfrm>
          <a:off x="9670735" y="3953828"/>
          <a:ext cx="358140" cy="413385"/>
        </p:xfrm>
        <a:graphic>
          <a:graphicData uri="http://schemas.openxmlformats.org/presentationml/2006/ole">
            <mc:AlternateContent xmlns:mc="http://schemas.openxmlformats.org/markup-compatibility/2006">
              <mc:Choice xmlns:v="urn:schemas-microsoft-com:vml" Requires="v">
                <p:oleObj spid="_x0000_s65" name="" r:id="rId35" imgW="203200" imgH="228600" progId="Equation.DSMT4">
                  <p:embed/>
                </p:oleObj>
              </mc:Choice>
              <mc:Fallback>
                <p:oleObj name="" r:id="rId35" imgW="203200" imgH="228600" progId="Equation.DSMT4">
                  <p:embed/>
                  <p:pic>
                    <p:nvPicPr>
                      <p:cNvPr id="0" name="图片 3075"/>
                      <p:cNvPicPr/>
                      <p:nvPr/>
                    </p:nvPicPr>
                    <p:blipFill>
                      <a:blip r:embed="rId36"/>
                      <a:stretch>
                        <a:fillRect/>
                      </a:stretch>
                    </p:blipFill>
                    <p:spPr>
                      <a:xfrm>
                        <a:off x="9670735" y="3953828"/>
                        <a:ext cx="358140" cy="413385"/>
                      </a:xfrm>
                      <a:prstGeom prst="rect">
                        <a:avLst/>
                      </a:prstGeom>
                      <a:noFill/>
                      <a:ln w="38100">
                        <a:noFill/>
                        <a:miter/>
                      </a:ln>
                    </p:spPr>
                  </p:pic>
                </p:oleObj>
              </mc:Fallback>
            </mc:AlternateContent>
          </a:graphicData>
        </a:graphic>
      </p:graphicFrame>
      <p:graphicFrame>
        <p:nvGraphicFramePr>
          <p:cNvPr id="66" name="对象 -2147482385"/>
          <p:cNvGraphicFramePr>
            <a:graphicFrameLocks noChangeAspect="1"/>
          </p:cNvGraphicFramePr>
          <p:nvPr/>
        </p:nvGraphicFramePr>
        <p:xfrm>
          <a:off x="11115995" y="4550728"/>
          <a:ext cx="290830" cy="459105"/>
        </p:xfrm>
        <a:graphic>
          <a:graphicData uri="http://schemas.openxmlformats.org/presentationml/2006/ole">
            <mc:AlternateContent xmlns:mc="http://schemas.openxmlformats.org/markup-compatibility/2006">
              <mc:Choice xmlns:v="urn:schemas-microsoft-com:vml" Requires="v">
                <p:oleObj spid="_x0000_s67" name="" r:id="rId37" imgW="165100" imgH="254000" progId="Equation.DSMT4">
                  <p:embed/>
                </p:oleObj>
              </mc:Choice>
              <mc:Fallback>
                <p:oleObj name="" r:id="rId37" imgW="165100" imgH="254000" progId="Equation.DSMT4">
                  <p:embed/>
                  <p:pic>
                    <p:nvPicPr>
                      <p:cNvPr id="0" name="图片 3075"/>
                      <p:cNvPicPr/>
                      <p:nvPr/>
                    </p:nvPicPr>
                    <p:blipFill>
                      <a:blip r:embed="rId38"/>
                      <a:stretch>
                        <a:fillRect/>
                      </a:stretch>
                    </p:blipFill>
                    <p:spPr>
                      <a:xfrm>
                        <a:off x="11115995" y="4550728"/>
                        <a:ext cx="290830" cy="459105"/>
                      </a:xfrm>
                      <a:prstGeom prst="rect">
                        <a:avLst/>
                      </a:prstGeom>
                      <a:noFill/>
                      <a:ln w="38100">
                        <a:noFill/>
                        <a:miter/>
                      </a:ln>
                    </p:spPr>
                  </p:pic>
                </p:oleObj>
              </mc:Fallback>
            </mc:AlternateContent>
          </a:graphicData>
        </a:graphic>
      </p:graphicFrame>
      <p:graphicFrame>
        <p:nvGraphicFramePr>
          <p:cNvPr id="68" name="对象 -2147482385"/>
          <p:cNvGraphicFramePr>
            <a:graphicFrameLocks noChangeAspect="1"/>
          </p:cNvGraphicFramePr>
          <p:nvPr/>
        </p:nvGraphicFramePr>
        <p:xfrm>
          <a:off x="1729742" y="5218432"/>
          <a:ext cx="268605" cy="411480"/>
        </p:xfrm>
        <a:graphic>
          <a:graphicData uri="http://schemas.openxmlformats.org/presentationml/2006/ole">
            <mc:AlternateContent xmlns:mc="http://schemas.openxmlformats.org/markup-compatibility/2006">
              <mc:Choice xmlns:v="urn:schemas-microsoft-com:vml" Requires="v">
                <p:oleObj spid="_x0000_s69" name="" r:id="rId39" imgW="152400" imgH="228600" progId="Equation.DSMT4">
                  <p:embed/>
                </p:oleObj>
              </mc:Choice>
              <mc:Fallback>
                <p:oleObj name="" r:id="rId39" imgW="152400" imgH="228600" progId="Equation.DSMT4">
                  <p:embed/>
                  <p:pic>
                    <p:nvPicPr>
                      <p:cNvPr id="0" name="图片 3075"/>
                      <p:cNvPicPr/>
                      <p:nvPr/>
                    </p:nvPicPr>
                    <p:blipFill>
                      <a:blip r:embed="rId40"/>
                      <a:stretch>
                        <a:fillRect/>
                      </a:stretch>
                    </p:blipFill>
                    <p:spPr>
                      <a:xfrm>
                        <a:off x="1729742" y="5218432"/>
                        <a:ext cx="268605" cy="411480"/>
                      </a:xfrm>
                      <a:prstGeom prst="rect">
                        <a:avLst/>
                      </a:prstGeom>
                      <a:noFill/>
                      <a:ln w="38100">
                        <a:noFill/>
                        <a:miter/>
                      </a:ln>
                    </p:spPr>
                  </p:pic>
                </p:oleObj>
              </mc:Fallback>
            </mc:AlternateContent>
          </a:graphicData>
        </a:graphic>
      </p:graphicFrame>
      <p:graphicFrame>
        <p:nvGraphicFramePr>
          <p:cNvPr id="70" name="对象 -2147482385"/>
          <p:cNvGraphicFramePr>
            <a:graphicFrameLocks noChangeAspect="1"/>
          </p:cNvGraphicFramePr>
          <p:nvPr/>
        </p:nvGraphicFramePr>
        <p:xfrm>
          <a:off x="4214815" y="5214622"/>
          <a:ext cx="895350" cy="365760"/>
        </p:xfrm>
        <a:graphic>
          <a:graphicData uri="http://schemas.openxmlformats.org/presentationml/2006/ole">
            <mc:AlternateContent xmlns:mc="http://schemas.openxmlformats.org/markup-compatibility/2006">
              <mc:Choice xmlns:v="urn:schemas-microsoft-com:vml" Requires="v">
                <p:oleObj spid="_x0000_s71" name="" r:id="rId41" imgW="508000" imgH="203200" progId="Equation.DSMT4">
                  <p:embed/>
                </p:oleObj>
              </mc:Choice>
              <mc:Fallback>
                <p:oleObj name="" r:id="rId41" imgW="508000" imgH="203200" progId="Equation.DSMT4">
                  <p:embed/>
                  <p:pic>
                    <p:nvPicPr>
                      <p:cNvPr id="0" name="图片 3075"/>
                      <p:cNvPicPr/>
                      <p:nvPr/>
                    </p:nvPicPr>
                    <p:blipFill>
                      <a:blip r:embed="rId42"/>
                      <a:stretch>
                        <a:fillRect/>
                      </a:stretch>
                    </p:blipFill>
                    <p:spPr>
                      <a:xfrm>
                        <a:off x="4214815" y="5214622"/>
                        <a:ext cx="895350" cy="365760"/>
                      </a:xfrm>
                      <a:prstGeom prst="rect">
                        <a:avLst/>
                      </a:prstGeom>
                      <a:noFill/>
                      <a:ln w="38100">
                        <a:noFill/>
                        <a:miter/>
                      </a:ln>
                    </p:spPr>
                  </p:pic>
                </p:oleObj>
              </mc:Fallback>
            </mc:AlternateContent>
          </a:graphicData>
        </a:graphic>
      </p:graphicFrame>
      <p:graphicFrame>
        <p:nvGraphicFramePr>
          <p:cNvPr id="72" name="对象 -2147482385"/>
          <p:cNvGraphicFramePr>
            <a:graphicFrameLocks noChangeAspect="1"/>
          </p:cNvGraphicFramePr>
          <p:nvPr/>
        </p:nvGraphicFramePr>
        <p:xfrm>
          <a:off x="11000743" y="5237163"/>
          <a:ext cx="268605" cy="413385"/>
        </p:xfrm>
        <a:graphic>
          <a:graphicData uri="http://schemas.openxmlformats.org/presentationml/2006/ole">
            <mc:AlternateContent xmlns:mc="http://schemas.openxmlformats.org/markup-compatibility/2006">
              <mc:Choice xmlns:v="urn:schemas-microsoft-com:vml" Requires="v">
                <p:oleObj spid="_x0000_s73" name="" r:id="rId43" imgW="152400" imgH="228600" progId="Equation.DSMT4">
                  <p:embed/>
                </p:oleObj>
              </mc:Choice>
              <mc:Fallback>
                <p:oleObj name="" r:id="rId43" imgW="152400" imgH="228600" progId="Equation.DSMT4">
                  <p:embed/>
                  <p:pic>
                    <p:nvPicPr>
                      <p:cNvPr id="0" name="图片 3075"/>
                      <p:cNvPicPr/>
                      <p:nvPr/>
                    </p:nvPicPr>
                    <p:blipFill>
                      <a:blip r:embed="rId44"/>
                      <a:stretch>
                        <a:fillRect/>
                      </a:stretch>
                    </p:blipFill>
                    <p:spPr>
                      <a:xfrm>
                        <a:off x="11000743" y="5237163"/>
                        <a:ext cx="268605" cy="413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为了计算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的后验分布，将先验与数据可能性结合起来，并有以下比例关系：</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（9-39）</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表示数据。根据贝叶斯规则可得</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（9-40）</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给定</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的后验分布可以通过从整合</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的干扰参数来获得。一旦得到这些分布，就可以获得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的位置和离差测度，也可以得到任何这些参数的连续函数。由于只知道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的条件后验分布，因此，将采用吉布斯抽样的蒙特卡罗方法对此进行有效识别。</a:t>
            </a: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1790067" y="836932"/>
          <a:ext cx="2075815" cy="434340"/>
        </p:xfrm>
        <a:graphic>
          <a:graphicData uri="http://schemas.openxmlformats.org/presentationml/2006/ole">
            <mc:AlternateContent xmlns:mc="http://schemas.openxmlformats.org/markup-compatibility/2006">
              <mc:Choice xmlns:v="urn:schemas-microsoft-com:vml" Requires="v">
                <p:oleObj spid="_x0000_s8" name="" r:id="rId5" imgW="1181100" imgH="241300" progId="Equation.DSMT4">
                  <p:embed/>
                </p:oleObj>
              </mc:Choice>
              <mc:Fallback>
                <p:oleObj name="" r:id="rId5" imgW="1181100" imgH="241300" progId="Equation.DSMT4">
                  <p:embed/>
                  <p:pic>
                    <p:nvPicPr>
                      <p:cNvPr id="0" name="图片 3075"/>
                      <p:cNvPicPr/>
                      <p:nvPr/>
                    </p:nvPicPr>
                    <p:blipFill>
                      <a:blip r:embed="rId6"/>
                      <a:stretch>
                        <a:fillRect/>
                      </a:stretch>
                    </p:blipFill>
                    <p:spPr>
                      <a:xfrm>
                        <a:off x="1790067" y="836932"/>
                        <a:ext cx="2075815" cy="434340"/>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859157" y="8128002"/>
          <a:ext cx="201295" cy="228600"/>
        </p:xfrm>
        <a:graphic>
          <a:graphicData uri="http://schemas.openxmlformats.org/presentationml/2006/ole">
            <mc:AlternateContent xmlns:mc="http://schemas.openxmlformats.org/markup-compatibility/2006">
              <mc:Choice xmlns:v="urn:schemas-microsoft-com:vml" Requires="v">
                <p:oleObj spid="_x0000_s23" name="" r:id="rId7" imgW="114300" imgH="127000" progId="Equation.DSMT4">
                  <p:embed/>
                </p:oleObj>
              </mc:Choice>
              <mc:Fallback>
                <p:oleObj name="" r:id="rId7" imgW="114300" imgH="127000" progId="Equation.DSMT4">
                  <p:embed/>
                  <p:pic>
                    <p:nvPicPr>
                      <p:cNvPr id="0" name="图片 3075"/>
                      <p:cNvPicPr/>
                      <p:nvPr/>
                    </p:nvPicPr>
                    <p:blipFill>
                      <a:blip r:embed="rId8"/>
                      <a:stretch>
                        <a:fillRect/>
                      </a:stretch>
                    </p:blipFill>
                    <p:spPr>
                      <a:xfrm>
                        <a:off x="859157" y="8128002"/>
                        <a:ext cx="201295" cy="228600"/>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3219453" y="3140077"/>
          <a:ext cx="4547235" cy="803910"/>
        </p:xfrm>
        <a:graphic>
          <a:graphicData uri="http://schemas.openxmlformats.org/presentationml/2006/ole">
            <mc:AlternateContent xmlns:mc="http://schemas.openxmlformats.org/markup-compatibility/2006">
              <mc:Choice xmlns:v="urn:schemas-microsoft-com:vml" Requires="v">
                <p:oleObj spid="_x0000_s20" name="" r:id="rId9" imgW="2578100" imgH="444500" progId="Equation.DSMT4">
                  <p:embed/>
                </p:oleObj>
              </mc:Choice>
              <mc:Fallback>
                <p:oleObj name="" r:id="rId9" imgW="2578100" imgH="444500" progId="Equation.DSMT4">
                  <p:embed/>
                  <p:pic>
                    <p:nvPicPr>
                      <p:cNvPr id="0" name="图片 3075"/>
                      <p:cNvPicPr/>
                      <p:nvPr/>
                    </p:nvPicPr>
                    <p:blipFill>
                      <a:blip r:embed="rId10"/>
                      <a:stretch>
                        <a:fillRect/>
                      </a:stretch>
                    </p:blipFill>
                    <p:spPr>
                      <a:xfrm>
                        <a:off x="3219453" y="3140077"/>
                        <a:ext cx="4547235" cy="803910"/>
                      </a:xfrm>
                      <a:prstGeom prst="rect">
                        <a:avLst/>
                      </a:prstGeom>
                      <a:noFill/>
                      <a:ln w="38100">
                        <a:noFill/>
                        <a:miter/>
                      </a:ln>
                    </p:spPr>
                  </p:pic>
                </p:oleObj>
              </mc:Fallback>
            </mc:AlternateContent>
          </a:graphicData>
        </a:graphic>
      </p:graphicFrame>
      <p:graphicFrame>
        <p:nvGraphicFramePr>
          <p:cNvPr id="40" name="对象 -2147482385"/>
          <p:cNvGraphicFramePr>
            <a:graphicFrameLocks noChangeAspect="1"/>
          </p:cNvGraphicFramePr>
          <p:nvPr/>
        </p:nvGraphicFramePr>
        <p:xfrm>
          <a:off x="4441192" y="8954771"/>
          <a:ext cx="357505" cy="367030"/>
        </p:xfrm>
        <a:graphic>
          <a:graphicData uri="http://schemas.openxmlformats.org/presentationml/2006/ole">
            <mc:AlternateContent xmlns:mc="http://schemas.openxmlformats.org/markup-compatibility/2006">
              <mc:Choice xmlns:v="urn:schemas-microsoft-com:vml" Requires="v">
                <p:oleObj spid="_x0000_s41" name="" r:id="rId11" imgW="203200" imgH="203200" progId="Equation.DSMT4">
                  <p:embed/>
                </p:oleObj>
              </mc:Choice>
              <mc:Fallback>
                <p:oleObj name="" r:id="rId11" imgW="203200" imgH="203200" progId="Equation.DSMT4">
                  <p:embed/>
                  <p:pic>
                    <p:nvPicPr>
                      <p:cNvPr id="0" name="图片 3075"/>
                      <p:cNvPicPr/>
                      <p:nvPr/>
                    </p:nvPicPr>
                    <p:blipFill>
                      <a:blip r:embed="rId12"/>
                      <a:stretch>
                        <a:fillRect/>
                      </a:stretch>
                    </p:blipFill>
                    <p:spPr>
                      <a:xfrm>
                        <a:off x="4441192" y="8954771"/>
                        <a:ext cx="357505" cy="367030"/>
                      </a:xfrm>
                      <a:prstGeom prst="rect">
                        <a:avLst/>
                      </a:prstGeom>
                      <a:noFill/>
                      <a:ln w="38100">
                        <a:noFill/>
                        <a:miter/>
                      </a:ln>
                    </p:spPr>
                  </p:pic>
                </p:oleObj>
              </mc:Fallback>
            </mc:AlternateContent>
          </a:graphicData>
        </a:graphic>
      </p:graphicFrame>
      <p:graphicFrame>
        <p:nvGraphicFramePr>
          <p:cNvPr id="42" name="对象 -2147482385"/>
          <p:cNvGraphicFramePr>
            <a:graphicFrameLocks noChangeAspect="1"/>
          </p:cNvGraphicFramePr>
          <p:nvPr/>
        </p:nvGraphicFramePr>
        <p:xfrm>
          <a:off x="6187443" y="8541069"/>
          <a:ext cx="1456055" cy="413385"/>
        </p:xfrm>
        <a:graphic>
          <a:graphicData uri="http://schemas.openxmlformats.org/presentationml/2006/ole">
            <mc:AlternateContent xmlns:mc="http://schemas.openxmlformats.org/markup-compatibility/2006">
              <mc:Choice xmlns:v="urn:schemas-microsoft-com:vml" Requires="v">
                <p:oleObj spid="_x0000_s43" name="" r:id="rId13" imgW="825500" imgH="228600" progId="Equation.DSMT4">
                  <p:embed/>
                </p:oleObj>
              </mc:Choice>
              <mc:Fallback>
                <p:oleObj name="" r:id="rId13" imgW="825500" imgH="228600" progId="Equation.DSMT4">
                  <p:embed/>
                  <p:pic>
                    <p:nvPicPr>
                      <p:cNvPr id="0" name="图片 3075"/>
                      <p:cNvPicPr/>
                      <p:nvPr/>
                    </p:nvPicPr>
                    <p:blipFill>
                      <a:blip r:embed="rId14"/>
                      <a:stretch>
                        <a:fillRect/>
                      </a:stretch>
                    </p:blipFill>
                    <p:spPr>
                      <a:xfrm>
                        <a:off x="6187443" y="8541069"/>
                        <a:ext cx="1456055" cy="413385"/>
                      </a:xfrm>
                      <a:prstGeom prst="rect">
                        <a:avLst/>
                      </a:prstGeom>
                      <a:noFill/>
                      <a:ln w="38100">
                        <a:noFill/>
                        <a:miter/>
                      </a:ln>
                    </p:spPr>
                  </p:pic>
                </p:oleObj>
              </mc:Fallback>
            </mc:AlternateContent>
          </a:graphicData>
        </a:graphic>
      </p:graphicFrame>
      <p:graphicFrame>
        <p:nvGraphicFramePr>
          <p:cNvPr id="44" name="对象 -2147482385"/>
          <p:cNvGraphicFramePr>
            <a:graphicFrameLocks noChangeAspect="1"/>
          </p:cNvGraphicFramePr>
          <p:nvPr/>
        </p:nvGraphicFramePr>
        <p:xfrm>
          <a:off x="7317426" y="8685532"/>
          <a:ext cx="829310" cy="459740"/>
        </p:xfrm>
        <a:graphic>
          <a:graphicData uri="http://schemas.openxmlformats.org/presentationml/2006/ole">
            <mc:AlternateContent xmlns:mc="http://schemas.openxmlformats.org/markup-compatibility/2006">
              <mc:Choice xmlns:v="urn:schemas-microsoft-com:vml" Requires="v">
                <p:oleObj spid="_x0000_s49" name="" r:id="rId15" imgW="469900" imgH="254000" progId="Equation.DSMT4">
                  <p:embed/>
                </p:oleObj>
              </mc:Choice>
              <mc:Fallback>
                <p:oleObj name="" r:id="rId15" imgW="469900" imgH="254000" progId="Equation.DSMT4">
                  <p:embed/>
                  <p:pic>
                    <p:nvPicPr>
                      <p:cNvPr id="0" name="图片 3075"/>
                      <p:cNvPicPr/>
                      <p:nvPr/>
                    </p:nvPicPr>
                    <p:blipFill>
                      <a:blip r:embed="rId16"/>
                      <a:stretch>
                        <a:fillRect/>
                      </a:stretch>
                    </p:blipFill>
                    <p:spPr>
                      <a:xfrm>
                        <a:off x="7317426" y="8685532"/>
                        <a:ext cx="829310" cy="459740"/>
                      </a:xfrm>
                      <a:prstGeom prst="rect">
                        <a:avLst/>
                      </a:prstGeom>
                      <a:noFill/>
                      <a:ln w="38100">
                        <a:noFill/>
                        <a:miter/>
                      </a:ln>
                    </p:spPr>
                  </p:pic>
                </p:oleObj>
              </mc:Fallback>
            </mc:AlternateContent>
          </a:graphicData>
        </a:graphic>
      </p:graphicFrame>
      <p:graphicFrame>
        <p:nvGraphicFramePr>
          <p:cNvPr id="50" name="对象 -2147482385"/>
          <p:cNvGraphicFramePr>
            <a:graphicFrameLocks noChangeAspect="1"/>
          </p:cNvGraphicFramePr>
          <p:nvPr/>
        </p:nvGraphicFramePr>
        <p:xfrm>
          <a:off x="9045579" y="9045577"/>
          <a:ext cx="963295" cy="436880"/>
        </p:xfrm>
        <a:graphic>
          <a:graphicData uri="http://schemas.openxmlformats.org/presentationml/2006/ole">
            <mc:AlternateContent xmlns:mc="http://schemas.openxmlformats.org/markup-compatibility/2006">
              <mc:Choice xmlns:v="urn:schemas-microsoft-com:vml" Requires="v">
                <p:oleObj spid="_x0000_s51" name="" r:id="rId17" imgW="545465" imgH="241300" progId="Equation.DSMT4">
                  <p:embed/>
                </p:oleObj>
              </mc:Choice>
              <mc:Fallback>
                <p:oleObj name="" r:id="rId17" imgW="545465" imgH="241300" progId="Equation.DSMT4">
                  <p:embed/>
                  <p:pic>
                    <p:nvPicPr>
                      <p:cNvPr id="0" name="图片 3075"/>
                      <p:cNvPicPr/>
                      <p:nvPr/>
                    </p:nvPicPr>
                    <p:blipFill>
                      <a:blip r:embed="rId18"/>
                      <a:stretch>
                        <a:fillRect/>
                      </a:stretch>
                    </p:blipFill>
                    <p:spPr>
                      <a:xfrm>
                        <a:off x="9045579" y="9045577"/>
                        <a:ext cx="963295" cy="436880"/>
                      </a:xfrm>
                      <a:prstGeom prst="rect">
                        <a:avLst/>
                      </a:prstGeom>
                      <a:noFill/>
                      <a:ln w="38100">
                        <a:noFill/>
                        <a:miter/>
                      </a:ln>
                    </p:spPr>
                  </p:pic>
                </p:oleObj>
              </mc:Fallback>
            </mc:AlternateContent>
          </a:graphicData>
        </a:graphic>
      </p:graphicFrame>
      <p:graphicFrame>
        <p:nvGraphicFramePr>
          <p:cNvPr id="62" name="对象 -2147482385"/>
          <p:cNvGraphicFramePr>
            <a:graphicFrameLocks noChangeAspect="1"/>
          </p:cNvGraphicFramePr>
          <p:nvPr/>
        </p:nvGraphicFramePr>
        <p:xfrm>
          <a:off x="1196660" y="4004628"/>
          <a:ext cx="1005840" cy="413385"/>
        </p:xfrm>
        <a:graphic>
          <a:graphicData uri="http://schemas.openxmlformats.org/presentationml/2006/ole">
            <mc:AlternateContent xmlns:mc="http://schemas.openxmlformats.org/markup-compatibility/2006">
              <mc:Choice xmlns:v="urn:schemas-microsoft-com:vml" Requires="v">
                <p:oleObj spid="_x0000_s63" name="" r:id="rId19" imgW="571500" imgH="228600" progId="Equation.DSMT4">
                  <p:embed/>
                </p:oleObj>
              </mc:Choice>
              <mc:Fallback>
                <p:oleObj name="" r:id="rId19" imgW="571500" imgH="228600" progId="Equation.DSMT4">
                  <p:embed/>
                  <p:pic>
                    <p:nvPicPr>
                      <p:cNvPr id="0" name="图片 3075"/>
                      <p:cNvPicPr/>
                      <p:nvPr/>
                    </p:nvPicPr>
                    <p:blipFill>
                      <a:blip r:embed="rId20"/>
                      <a:stretch>
                        <a:fillRect/>
                      </a:stretch>
                    </p:blipFill>
                    <p:spPr>
                      <a:xfrm>
                        <a:off x="1196660" y="4004628"/>
                        <a:ext cx="1005840" cy="413385"/>
                      </a:xfrm>
                      <a:prstGeom prst="rect">
                        <a:avLst/>
                      </a:prstGeom>
                      <a:noFill/>
                      <a:ln w="38100">
                        <a:noFill/>
                        <a:miter/>
                      </a:ln>
                    </p:spPr>
                  </p:pic>
                </p:oleObj>
              </mc:Fallback>
            </mc:AlternateContent>
          </a:graphicData>
        </a:graphic>
      </p:graphicFrame>
      <p:graphicFrame>
        <p:nvGraphicFramePr>
          <p:cNvPr id="64" name="对象 -2147482385"/>
          <p:cNvGraphicFramePr>
            <a:graphicFrameLocks noChangeAspect="1"/>
          </p:cNvGraphicFramePr>
          <p:nvPr/>
        </p:nvGraphicFramePr>
        <p:xfrm>
          <a:off x="2415543" y="4027488"/>
          <a:ext cx="224155" cy="367665"/>
        </p:xfrm>
        <a:graphic>
          <a:graphicData uri="http://schemas.openxmlformats.org/presentationml/2006/ole">
            <mc:AlternateContent xmlns:mc="http://schemas.openxmlformats.org/markup-compatibility/2006">
              <mc:Choice xmlns:v="urn:schemas-microsoft-com:vml" Requires="v">
                <p:oleObj spid="_x0000_s65" name="" r:id="rId21" imgW="127000" imgH="203200" progId="Equation.DSMT4">
                  <p:embed/>
                </p:oleObj>
              </mc:Choice>
              <mc:Fallback>
                <p:oleObj name="" r:id="rId21" imgW="127000" imgH="203200" progId="Equation.DSMT4">
                  <p:embed/>
                  <p:pic>
                    <p:nvPicPr>
                      <p:cNvPr id="0" name="图片 3075"/>
                      <p:cNvPicPr/>
                      <p:nvPr/>
                    </p:nvPicPr>
                    <p:blipFill>
                      <a:blip r:embed="rId22"/>
                      <a:stretch>
                        <a:fillRect/>
                      </a:stretch>
                    </p:blipFill>
                    <p:spPr>
                      <a:xfrm>
                        <a:off x="2415543" y="4027488"/>
                        <a:ext cx="224155" cy="367665"/>
                      </a:xfrm>
                      <a:prstGeom prst="rect">
                        <a:avLst/>
                      </a:prstGeom>
                      <a:noFill/>
                      <a:ln w="38100">
                        <a:noFill/>
                        <a:miter/>
                      </a:ln>
                    </p:spPr>
                  </p:pic>
                </p:oleObj>
              </mc:Fallback>
            </mc:AlternateContent>
          </a:graphicData>
        </a:graphic>
      </p:graphicFrame>
      <p:graphicFrame>
        <p:nvGraphicFramePr>
          <p:cNvPr id="66" name="对象 -2147482385"/>
          <p:cNvGraphicFramePr>
            <a:graphicFrameLocks noChangeAspect="1"/>
          </p:cNvGraphicFramePr>
          <p:nvPr/>
        </p:nvGraphicFramePr>
        <p:xfrm>
          <a:off x="11115995" y="7358698"/>
          <a:ext cx="290830" cy="459105"/>
        </p:xfrm>
        <a:graphic>
          <a:graphicData uri="http://schemas.openxmlformats.org/presentationml/2006/ole">
            <mc:AlternateContent xmlns:mc="http://schemas.openxmlformats.org/markup-compatibility/2006">
              <mc:Choice xmlns:v="urn:schemas-microsoft-com:vml" Requires="v">
                <p:oleObj spid="_x0000_s67" name="" r:id="rId23" imgW="165100" imgH="254000" progId="Equation.DSMT4">
                  <p:embed/>
                </p:oleObj>
              </mc:Choice>
              <mc:Fallback>
                <p:oleObj name="" r:id="rId23" imgW="165100" imgH="254000" progId="Equation.DSMT4">
                  <p:embed/>
                  <p:pic>
                    <p:nvPicPr>
                      <p:cNvPr id="0" name="图片 3075"/>
                      <p:cNvPicPr/>
                      <p:nvPr/>
                    </p:nvPicPr>
                    <p:blipFill>
                      <a:blip r:embed="rId24"/>
                      <a:stretch>
                        <a:fillRect/>
                      </a:stretch>
                    </p:blipFill>
                    <p:spPr>
                      <a:xfrm>
                        <a:off x="11115995" y="7358698"/>
                        <a:ext cx="290830" cy="459105"/>
                      </a:xfrm>
                      <a:prstGeom prst="rect">
                        <a:avLst/>
                      </a:prstGeom>
                      <a:noFill/>
                      <a:ln w="38100">
                        <a:noFill/>
                        <a:miter/>
                      </a:ln>
                    </p:spPr>
                  </p:pic>
                </p:oleObj>
              </mc:Fallback>
            </mc:AlternateContent>
          </a:graphicData>
        </a:graphic>
      </p:graphicFrame>
      <p:graphicFrame>
        <p:nvGraphicFramePr>
          <p:cNvPr id="68" name="对象 -2147482385"/>
          <p:cNvGraphicFramePr>
            <a:graphicFrameLocks noChangeAspect="1"/>
          </p:cNvGraphicFramePr>
          <p:nvPr/>
        </p:nvGraphicFramePr>
        <p:xfrm>
          <a:off x="1729742" y="8026402"/>
          <a:ext cx="268605" cy="411480"/>
        </p:xfrm>
        <a:graphic>
          <a:graphicData uri="http://schemas.openxmlformats.org/presentationml/2006/ole">
            <mc:AlternateContent xmlns:mc="http://schemas.openxmlformats.org/markup-compatibility/2006">
              <mc:Choice xmlns:v="urn:schemas-microsoft-com:vml" Requires="v">
                <p:oleObj spid="_x0000_s69" name="" r:id="rId25" imgW="152400" imgH="228600" progId="Equation.DSMT4">
                  <p:embed/>
                </p:oleObj>
              </mc:Choice>
              <mc:Fallback>
                <p:oleObj name="" r:id="rId25" imgW="152400" imgH="228600" progId="Equation.DSMT4">
                  <p:embed/>
                  <p:pic>
                    <p:nvPicPr>
                      <p:cNvPr id="0" name="图片 3075"/>
                      <p:cNvPicPr/>
                      <p:nvPr/>
                    </p:nvPicPr>
                    <p:blipFill>
                      <a:blip r:embed="rId26"/>
                      <a:stretch>
                        <a:fillRect/>
                      </a:stretch>
                    </p:blipFill>
                    <p:spPr>
                      <a:xfrm>
                        <a:off x="1729742" y="8026402"/>
                        <a:ext cx="268605" cy="411480"/>
                      </a:xfrm>
                      <a:prstGeom prst="rect">
                        <a:avLst/>
                      </a:prstGeom>
                      <a:noFill/>
                      <a:ln w="38100">
                        <a:noFill/>
                        <a:miter/>
                      </a:ln>
                    </p:spPr>
                  </p:pic>
                </p:oleObj>
              </mc:Fallback>
            </mc:AlternateContent>
          </a:graphicData>
        </a:graphic>
      </p:graphicFrame>
      <p:graphicFrame>
        <p:nvGraphicFramePr>
          <p:cNvPr id="70" name="对象 -2147482385"/>
          <p:cNvGraphicFramePr>
            <a:graphicFrameLocks noChangeAspect="1"/>
          </p:cNvGraphicFramePr>
          <p:nvPr/>
        </p:nvGraphicFramePr>
        <p:xfrm>
          <a:off x="4214815" y="8022592"/>
          <a:ext cx="895350" cy="365760"/>
        </p:xfrm>
        <a:graphic>
          <a:graphicData uri="http://schemas.openxmlformats.org/presentationml/2006/ole">
            <mc:AlternateContent xmlns:mc="http://schemas.openxmlformats.org/markup-compatibility/2006">
              <mc:Choice xmlns:v="urn:schemas-microsoft-com:vml" Requires="v">
                <p:oleObj spid="_x0000_s71" name="" r:id="rId27" imgW="508000" imgH="203200" progId="Equation.DSMT4">
                  <p:embed/>
                </p:oleObj>
              </mc:Choice>
              <mc:Fallback>
                <p:oleObj name="" r:id="rId27" imgW="508000" imgH="203200" progId="Equation.DSMT4">
                  <p:embed/>
                  <p:pic>
                    <p:nvPicPr>
                      <p:cNvPr id="0" name="图片 3075"/>
                      <p:cNvPicPr/>
                      <p:nvPr/>
                    </p:nvPicPr>
                    <p:blipFill>
                      <a:blip r:embed="rId28"/>
                      <a:stretch>
                        <a:fillRect/>
                      </a:stretch>
                    </p:blipFill>
                    <p:spPr>
                      <a:xfrm>
                        <a:off x="4214815" y="8022592"/>
                        <a:ext cx="895350" cy="365760"/>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3234692" y="1960882"/>
          <a:ext cx="5513705" cy="754380"/>
        </p:xfrm>
        <a:graphic>
          <a:graphicData uri="http://schemas.openxmlformats.org/presentationml/2006/ole">
            <mc:AlternateContent xmlns:mc="http://schemas.openxmlformats.org/markup-compatibility/2006">
              <mc:Choice xmlns:v="urn:schemas-microsoft-com:vml" Requires="v">
                <p:oleObj spid="_x0000_s9" name="" r:id="rId29" imgW="3136900" imgH="419100" progId="Equation.DSMT4">
                  <p:embed/>
                </p:oleObj>
              </mc:Choice>
              <mc:Fallback>
                <p:oleObj name="" r:id="rId29" imgW="3136900" imgH="419100" progId="Equation.DSMT4">
                  <p:embed/>
                  <p:pic>
                    <p:nvPicPr>
                      <p:cNvPr id="0" name="图片 3075"/>
                      <p:cNvPicPr/>
                      <p:nvPr/>
                    </p:nvPicPr>
                    <p:blipFill>
                      <a:blip r:embed="rId30"/>
                      <a:stretch>
                        <a:fillRect/>
                      </a:stretch>
                    </p:blipFill>
                    <p:spPr>
                      <a:xfrm>
                        <a:off x="3234692" y="1960882"/>
                        <a:ext cx="5513705" cy="754380"/>
                      </a:xfrm>
                      <a:prstGeom prst="rect">
                        <a:avLst/>
                      </a:prstGeom>
                      <a:noFill/>
                      <a:ln w="38100">
                        <a:noFill/>
                        <a:miter/>
                      </a:ln>
                    </p:spPr>
                  </p:pic>
                </p:oleObj>
              </mc:Fallback>
            </mc:AlternateContent>
          </a:graphicData>
        </a:graphic>
      </p:graphicFrame>
      <p:graphicFrame>
        <p:nvGraphicFramePr>
          <p:cNvPr id="10" name="对象 -2147482385"/>
          <p:cNvGraphicFramePr>
            <a:graphicFrameLocks noChangeAspect="1"/>
          </p:cNvGraphicFramePr>
          <p:nvPr/>
        </p:nvGraphicFramePr>
        <p:xfrm>
          <a:off x="1412877" y="2720977"/>
          <a:ext cx="2075815" cy="434340"/>
        </p:xfrm>
        <a:graphic>
          <a:graphicData uri="http://schemas.openxmlformats.org/presentationml/2006/ole">
            <mc:AlternateContent xmlns:mc="http://schemas.openxmlformats.org/markup-compatibility/2006">
              <mc:Choice xmlns:v="urn:schemas-microsoft-com:vml" Requires="v">
                <p:oleObj spid="_x0000_s11" name="" r:id="rId31" imgW="1181100" imgH="241300" progId="Equation.DSMT4">
                  <p:embed/>
                </p:oleObj>
              </mc:Choice>
              <mc:Fallback>
                <p:oleObj name="" r:id="rId31" imgW="1181100" imgH="241300" progId="Equation.DSMT4">
                  <p:embed/>
                  <p:pic>
                    <p:nvPicPr>
                      <p:cNvPr id="0" name="图片 3075"/>
                      <p:cNvPicPr/>
                      <p:nvPr/>
                    </p:nvPicPr>
                    <p:blipFill>
                      <a:blip r:embed="rId6"/>
                      <a:stretch>
                        <a:fillRect/>
                      </a:stretch>
                    </p:blipFill>
                    <p:spPr>
                      <a:xfrm>
                        <a:off x="1412877" y="2720977"/>
                        <a:ext cx="2075815" cy="434340"/>
                      </a:xfrm>
                      <a:prstGeom prst="rect">
                        <a:avLst/>
                      </a:prstGeom>
                      <a:noFill/>
                      <a:ln w="38100">
                        <a:noFill/>
                        <a:miter/>
                      </a:ln>
                    </p:spPr>
                  </p:pic>
                </p:oleObj>
              </mc:Fallback>
            </mc:AlternateContent>
          </a:graphicData>
        </a:graphic>
      </p:graphicFrame>
      <p:graphicFrame>
        <p:nvGraphicFramePr>
          <p:cNvPr id="12" name="对象 -2147482385"/>
          <p:cNvGraphicFramePr>
            <a:graphicFrameLocks noChangeAspect="1"/>
          </p:cNvGraphicFramePr>
          <p:nvPr/>
        </p:nvGraphicFramePr>
        <p:xfrm>
          <a:off x="6353495" y="3981768"/>
          <a:ext cx="1005840" cy="413385"/>
        </p:xfrm>
        <a:graphic>
          <a:graphicData uri="http://schemas.openxmlformats.org/presentationml/2006/ole">
            <mc:AlternateContent xmlns:mc="http://schemas.openxmlformats.org/markup-compatibility/2006">
              <mc:Choice xmlns:v="urn:schemas-microsoft-com:vml" Requires="v">
                <p:oleObj spid="_x0000_s13" name="" r:id="rId32" imgW="571500" imgH="228600" progId="Equation.DSMT4">
                  <p:embed/>
                </p:oleObj>
              </mc:Choice>
              <mc:Fallback>
                <p:oleObj name="" r:id="rId32" imgW="571500" imgH="228600" progId="Equation.DSMT4">
                  <p:embed/>
                  <p:pic>
                    <p:nvPicPr>
                      <p:cNvPr id="0" name="图片 3075"/>
                      <p:cNvPicPr/>
                      <p:nvPr/>
                    </p:nvPicPr>
                    <p:blipFill>
                      <a:blip r:embed="rId20"/>
                      <a:stretch>
                        <a:fillRect/>
                      </a:stretch>
                    </p:blipFill>
                    <p:spPr>
                      <a:xfrm>
                        <a:off x="6353495" y="3981768"/>
                        <a:ext cx="1005840" cy="413385"/>
                      </a:xfrm>
                      <a:prstGeom prst="rect">
                        <a:avLst/>
                      </a:prstGeom>
                      <a:noFill/>
                      <a:ln w="38100">
                        <a:noFill/>
                        <a:miter/>
                      </a:ln>
                    </p:spPr>
                  </p:pic>
                </p:oleObj>
              </mc:Fallback>
            </mc:AlternateContent>
          </a:graphicData>
        </a:graphic>
      </p:graphicFrame>
      <p:graphicFrame>
        <p:nvGraphicFramePr>
          <p:cNvPr id="26" name="对象 -2147482385"/>
          <p:cNvGraphicFramePr>
            <a:graphicFrameLocks noChangeAspect="1"/>
          </p:cNvGraphicFramePr>
          <p:nvPr/>
        </p:nvGraphicFramePr>
        <p:xfrm>
          <a:off x="3641728" y="4617403"/>
          <a:ext cx="224155" cy="367665"/>
        </p:xfrm>
        <a:graphic>
          <a:graphicData uri="http://schemas.openxmlformats.org/presentationml/2006/ole">
            <mc:AlternateContent xmlns:mc="http://schemas.openxmlformats.org/markup-compatibility/2006">
              <mc:Choice xmlns:v="urn:schemas-microsoft-com:vml" Requires="v">
                <p:oleObj spid="_x0000_s27" name="" r:id="rId33" imgW="127000" imgH="203200" progId="Equation.DSMT4">
                  <p:embed/>
                </p:oleObj>
              </mc:Choice>
              <mc:Fallback>
                <p:oleObj name="" r:id="rId33" imgW="127000" imgH="203200" progId="Equation.DSMT4">
                  <p:embed/>
                  <p:pic>
                    <p:nvPicPr>
                      <p:cNvPr id="0" name="图片 3075"/>
                      <p:cNvPicPr/>
                      <p:nvPr/>
                    </p:nvPicPr>
                    <p:blipFill>
                      <a:blip r:embed="rId22"/>
                      <a:stretch>
                        <a:fillRect/>
                      </a:stretch>
                    </p:blipFill>
                    <p:spPr>
                      <a:xfrm>
                        <a:off x="3641728" y="4617403"/>
                        <a:ext cx="224155" cy="367665"/>
                      </a:xfrm>
                      <a:prstGeom prst="rect">
                        <a:avLst/>
                      </a:prstGeom>
                      <a:noFill/>
                      <a:ln w="38100">
                        <a:noFill/>
                        <a:miter/>
                      </a:ln>
                    </p:spPr>
                  </p:pic>
                </p:oleObj>
              </mc:Fallback>
            </mc:AlternateContent>
          </a:graphicData>
        </a:graphic>
      </p:graphicFrame>
      <p:graphicFrame>
        <p:nvGraphicFramePr>
          <p:cNvPr id="28" name="对象 -2147482385"/>
          <p:cNvGraphicFramePr>
            <a:graphicFrameLocks noChangeAspect="1"/>
          </p:cNvGraphicFramePr>
          <p:nvPr/>
        </p:nvGraphicFramePr>
        <p:xfrm>
          <a:off x="2415543" y="5267643"/>
          <a:ext cx="224155" cy="367665"/>
        </p:xfrm>
        <a:graphic>
          <a:graphicData uri="http://schemas.openxmlformats.org/presentationml/2006/ole">
            <mc:AlternateContent xmlns:mc="http://schemas.openxmlformats.org/markup-compatibility/2006">
              <mc:Choice xmlns:v="urn:schemas-microsoft-com:vml" Requires="v">
                <p:oleObj spid="_x0000_s29" name="" r:id="rId34" imgW="127000" imgH="203200" progId="Equation.DSMT4">
                  <p:embed/>
                </p:oleObj>
              </mc:Choice>
              <mc:Fallback>
                <p:oleObj name="" r:id="rId34" imgW="127000" imgH="203200" progId="Equation.DSMT4">
                  <p:embed/>
                  <p:pic>
                    <p:nvPicPr>
                      <p:cNvPr id="0" name="图片 3075"/>
                      <p:cNvPicPr/>
                      <p:nvPr/>
                    </p:nvPicPr>
                    <p:blipFill>
                      <a:blip r:embed="rId22"/>
                      <a:stretch>
                        <a:fillRect/>
                      </a:stretch>
                    </p:blipFill>
                    <p:spPr>
                      <a:xfrm>
                        <a:off x="2415543" y="5267643"/>
                        <a:ext cx="224155" cy="3676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这些条件分布如（</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不包括参数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lang="en-US"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（9-41）</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分别是平滑一期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的预测值和误差预测值方差-协方差矩阵，按照Chib &amp; Greenberg（1995）计算（MCMC），</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。在规律性条件下（参见Geweke，2000），通过模型（9-41）式中的条件分布极限循环产生来自感兴趣的联合后验分布。</a:t>
            </a: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2708912" y="1341122"/>
          <a:ext cx="6651625" cy="2583180"/>
        </p:xfrm>
        <a:graphic>
          <a:graphicData uri="http://schemas.openxmlformats.org/presentationml/2006/ole">
            <mc:AlternateContent xmlns:mc="http://schemas.openxmlformats.org/markup-compatibility/2006">
              <mc:Choice xmlns:v="urn:schemas-microsoft-com:vml" Requires="v">
                <p:oleObj spid="_x0000_s8" name="" r:id="rId5" imgW="3784600" imgH="1435100" progId="Equation.DSMT4">
                  <p:embed/>
                </p:oleObj>
              </mc:Choice>
              <mc:Fallback>
                <p:oleObj name="" r:id="rId5" imgW="3784600" imgH="1435100" progId="Equation.DSMT4">
                  <p:embed/>
                  <p:pic>
                    <p:nvPicPr>
                      <p:cNvPr id="0" name="图片 3075"/>
                      <p:cNvPicPr/>
                      <p:nvPr/>
                    </p:nvPicPr>
                    <p:blipFill>
                      <a:blip r:embed="rId6"/>
                      <a:stretch>
                        <a:fillRect/>
                      </a:stretch>
                    </p:blipFill>
                    <p:spPr>
                      <a:xfrm>
                        <a:off x="2708912" y="1341122"/>
                        <a:ext cx="6651625" cy="2583180"/>
                      </a:xfrm>
                      <a:prstGeom prst="rect">
                        <a:avLst/>
                      </a:prstGeom>
                      <a:noFill/>
                      <a:ln w="38100">
                        <a:noFill/>
                        <a:miter/>
                      </a:ln>
                    </p:spPr>
                  </p:pic>
                </p:oleObj>
              </mc:Fallback>
            </mc:AlternateContent>
          </a:graphicData>
        </a:graphic>
      </p:graphicFrame>
      <p:graphicFrame>
        <p:nvGraphicFramePr>
          <p:cNvPr id="19" name="对象 -2147482385"/>
          <p:cNvGraphicFramePr>
            <a:graphicFrameLocks noChangeAspect="1"/>
          </p:cNvGraphicFramePr>
          <p:nvPr/>
        </p:nvGraphicFramePr>
        <p:xfrm>
          <a:off x="7389498" y="753112"/>
          <a:ext cx="4547235" cy="803910"/>
        </p:xfrm>
        <a:graphic>
          <a:graphicData uri="http://schemas.openxmlformats.org/presentationml/2006/ole">
            <mc:AlternateContent xmlns:mc="http://schemas.openxmlformats.org/markup-compatibility/2006">
              <mc:Choice xmlns:v="urn:schemas-microsoft-com:vml" Requires="v">
                <p:oleObj spid="_x0000_s20" name="" r:id="rId7" imgW="2578100" imgH="444500" progId="Equation.DSMT4">
                  <p:embed/>
                </p:oleObj>
              </mc:Choice>
              <mc:Fallback>
                <p:oleObj name="" r:id="rId7" imgW="2578100" imgH="444500" progId="Equation.DSMT4">
                  <p:embed/>
                  <p:pic>
                    <p:nvPicPr>
                      <p:cNvPr id="0" name="图片 3075"/>
                      <p:cNvPicPr/>
                      <p:nvPr/>
                    </p:nvPicPr>
                    <p:blipFill>
                      <a:blip r:embed="rId8"/>
                      <a:stretch>
                        <a:fillRect/>
                      </a:stretch>
                    </p:blipFill>
                    <p:spPr>
                      <a:xfrm>
                        <a:off x="7389498" y="753112"/>
                        <a:ext cx="4547235" cy="803910"/>
                      </a:xfrm>
                      <a:prstGeom prst="rect">
                        <a:avLst/>
                      </a:prstGeom>
                      <a:noFill/>
                      <a:ln w="38100">
                        <a:noFill/>
                        <a:miter/>
                      </a:ln>
                    </p:spPr>
                  </p:pic>
                </p:oleObj>
              </mc:Fallback>
            </mc:AlternateContent>
          </a:graphicData>
        </a:graphic>
      </p:graphicFrame>
      <p:graphicFrame>
        <p:nvGraphicFramePr>
          <p:cNvPr id="62" name="对象 -2147482385"/>
          <p:cNvGraphicFramePr>
            <a:graphicFrameLocks noChangeAspect="1"/>
          </p:cNvGraphicFramePr>
          <p:nvPr/>
        </p:nvGraphicFramePr>
        <p:xfrm>
          <a:off x="4467863" y="3988118"/>
          <a:ext cx="268605" cy="413385"/>
        </p:xfrm>
        <a:graphic>
          <a:graphicData uri="http://schemas.openxmlformats.org/presentationml/2006/ole">
            <mc:AlternateContent xmlns:mc="http://schemas.openxmlformats.org/markup-compatibility/2006">
              <mc:Choice xmlns:v="urn:schemas-microsoft-com:vml" Requires="v">
                <p:oleObj spid="_x0000_s63" name="" r:id="rId9" imgW="152400" imgH="228600" progId="Equation.DSMT4">
                  <p:embed/>
                </p:oleObj>
              </mc:Choice>
              <mc:Fallback>
                <p:oleObj name="" r:id="rId9" imgW="152400" imgH="228600" progId="Equation.DSMT4">
                  <p:embed/>
                  <p:pic>
                    <p:nvPicPr>
                      <p:cNvPr id="0" name="图片 3075"/>
                      <p:cNvPicPr/>
                      <p:nvPr/>
                    </p:nvPicPr>
                    <p:blipFill>
                      <a:blip r:embed="rId10"/>
                      <a:stretch>
                        <a:fillRect/>
                      </a:stretch>
                    </p:blipFill>
                    <p:spPr>
                      <a:xfrm>
                        <a:off x="4467863" y="3988118"/>
                        <a:ext cx="268605" cy="413385"/>
                      </a:xfrm>
                      <a:prstGeom prst="rect">
                        <a:avLst/>
                      </a:prstGeom>
                      <a:noFill/>
                      <a:ln w="38100">
                        <a:noFill/>
                        <a:miter/>
                      </a:ln>
                    </p:spPr>
                  </p:pic>
                </p:oleObj>
              </mc:Fallback>
            </mc:AlternateContent>
          </a:graphicData>
        </a:graphic>
      </p:graphicFrame>
      <p:graphicFrame>
        <p:nvGraphicFramePr>
          <p:cNvPr id="64" name="对象 -2147482385"/>
          <p:cNvGraphicFramePr>
            <a:graphicFrameLocks noChangeAspect="1"/>
          </p:cNvGraphicFramePr>
          <p:nvPr/>
        </p:nvGraphicFramePr>
        <p:xfrm>
          <a:off x="1240158" y="3958591"/>
          <a:ext cx="426085" cy="459740"/>
        </p:xfrm>
        <a:graphic>
          <a:graphicData uri="http://schemas.openxmlformats.org/presentationml/2006/ole">
            <mc:AlternateContent xmlns:mc="http://schemas.openxmlformats.org/markup-compatibility/2006">
              <mc:Choice xmlns:v="urn:schemas-microsoft-com:vml" Requires="v">
                <p:oleObj spid="_x0000_s65" name="" r:id="rId11" imgW="241300" imgH="254000" progId="Equation.DSMT4">
                  <p:embed/>
                </p:oleObj>
              </mc:Choice>
              <mc:Fallback>
                <p:oleObj name="" r:id="rId11" imgW="241300" imgH="254000" progId="Equation.DSMT4">
                  <p:embed/>
                  <p:pic>
                    <p:nvPicPr>
                      <p:cNvPr id="0" name="图片 3075"/>
                      <p:cNvPicPr/>
                      <p:nvPr/>
                    </p:nvPicPr>
                    <p:blipFill>
                      <a:blip r:embed="rId12"/>
                      <a:stretch>
                        <a:fillRect/>
                      </a:stretch>
                    </p:blipFill>
                    <p:spPr>
                      <a:xfrm>
                        <a:off x="1240158" y="3958591"/>
                        <a:ext cx="426085" cy="459740"/>
                      </a:xfrm>
                      <a:prstGeom prst="rect">
                        <a:avLst/>
                      </a:prstGeom>
                      <a:noFill/>
                      <a:ln w="38100">
                        <a:noFill/>
                        <a:miter/>
                      </a:ln>
                    </p:spPr>
                  </p:pic>
                </p:oleObj>
              </mc:Fallback>
            </mc:AlternateContent>
          </a:graphicData>
        </a:graphic>
      </p:graphicFrame>
      <p:graphicFrame>
        <p:nvGraphicFramePr>
          <p:cNvPr id="10" name="对象 -2147482385"/>
          <p:cNvGraphicFramePr>
            <a:graphicFrameLocks noChangeAspect="1"/>
          </p:cNvGraphicFramePr>
          <p:nvPr/>
        </p:nvGraphicFramePr>
        <p:xfrm>
          <a:off x="9765667" y="1701167"/>
          <a:ext cx="2075815" cy="434340"/>
        </p:xfrm>
        <a:graphic>
          <a:graphicData uri="http://schemas.openxmlformats.org/presentationml/2006/ole">
            <mc:AlternateContent xmlns:mc="http://schemas.openxmlformats.org/markup-compatibility/2006">
              <mc:Choice xmlns:v="urn:schemas-microsoft-com:vml" Requires="v">
                <p:oleObj spid="_x0000_s11" name="" r:id="rId13" imgW="1181100" imgH="241300" progId="Equation.DSMT4">
                  <p:embed/>
                </p:oleObj>
              </mc:Choice>
              <mc:Fallback>
                <p:oleObj name="" r:id="rId13" imgW="1181100" imgH="241300" progId="Equation.DSMT4">
                  <p:embed/>
                  <p:pic>
                    <p:nvPicPr>
                      <p:cNvPr id="0" name="图片 3075"/>
                      <p:cNvPicPr/>
                      <p:nvPr/>
                    </p:nvPicPr>
                    <p:blipFill>
                      <a:blip r:embed="rId14"/>
                      <a:stretch>
                        <a:fillRect/>
                      </a:stretch>
                    </p:blipFill>
                    <p:spPr>
                      <a:xfrm>
                        <a:off x="9765667" y="1701167"/>
                        <a:ext cx="2075815" cy="434340"/>
                      </a:xfrm>
                      <a:prstGeom prst="rect">
                        <a:avLst/>
                      </a:prstGeom>
                      <a:noFill/>
                      <a:ln w="38100">
                        <a:noFill/>
                        <a:miter/>
                      </a:ln>
                    </p:spPr>
                  </p:pic>
                </p:oleObj>
              </mc:Fallback>
            </mc:AlternateContent>
          </a:graphicData>
        </a:graphic>
      </p:graphicFrame>
      <p:graphicFrame>
        <p:nvGraphicFramePr>
          <p:cNvPr id="12" name="对象 -2147482385"/>
          <p:cNvGraphicFramePr>
            <a:graphicFrameLocks noChangeAspect="1"/>
          </p:cNvGraphicFramePr>
          <p:nvPr/>
        </p:nvGraphicFramePr>
        <p:xfrm>
          <a:off x="2962595" y="872173"/>
          <a:ext cx="358140" cy="413385"/>
        </p:xfrm>
        <a:graphic>
          <a:graphicData uri="http://schemas.openxmlformats.org/presentationml/2006/ole">
            <mc:AlternateContent xmlns:mc="http://schemas.openxmlformats.org/markup-compatibility/2006">
              <mc:Choice xmlns:v="urn:schemas-microsoft-com:vml" Requires="v">
                <p:oleObj spid="_x0000_s13" name="" r:id="rId15" imgW="203200" imgH="228600" progId="Equation.DSMT4">
                  <p:embed/>
                </p:oleObj>
              </mc:Choice>
              <mc:Fallback>
                <p:oleObj name="" r:id="rId15" imgW="203200" imgH="228600" progId="Equation.DSMT4">
                  <p:embed/>
                  <p:pic>
                    <p:nvPicPr>
                      <p:cNvPr id="0" name="图片 3075"/>
                      <p:cNvPicPr/>
                      <p:nvPr/>
                    </p:nvPicPr>
                    <p:blipFill>
                      <a:blip r:embed="rId16"/>
                      <a:stretch>
                        <a:fillRect/>
                      </a:stretch>
                    </p:blipFill>
                    <p:spPr>
                      <a:xfrm>
                        <a:off x="2962595" y="872173"/>
                        <a:ext cx="358140" cy="413385"/>
                      </a:xfrm>
                      <a:prstGeom prst="rect">
                        <a:avLst/>
                      </a:prstGeom>
                      <a:noFill/>
                      <a:ln w="38100">
                        <a:noFill/>
                        <a:miter/>
                      </a:ln>
                    </p:spPr>
                  </p:pic>
                </p:oleObj>
              </mc:Fallback>
            </mc:AlternateContent>
          </a:graphicData>
        </a:graphic>
      </p:graphicFrame>
      <p:graphicFrame>
        <p:nvGraphicFramePr>
          <p:cNvPr id="26" name="对象 -2147482385"/>
          <p:cNvGraphicFramePr>
            <a:graphicFrameLocks noChangeAspect="1"/>
          </p:cNvGraphicFramePr>
          <p:nvPr/>
        </p:nvGraphicFramePr>
        <p:xfrm>
          <a:off x="5661663" y="4589781"/>
          <a:ext cx="5403215" cy="436880"/>
        </p:xfrm>
        <a:graphic>
          <a:graphicData uri="http://schemas.openxmlformats.org/presentationml/2006/ole">
            <mc:AlternateContent xmlns:mc="http://schemas.openxmlformats.org/markup-compatibility/2006">
              <mc:Choice xmlns:v="urn:schemas-microsoft-com:vml" Requires="v">
                <p:oleObj spid="_x0000_s27" name="" r:id="rId17" imgW="3060065" imgH="241300" progId="Equation.DSMT4">
                  <p:embed/>
                </p:oleObj>
              </mc:Choice>
              <mc:Fallback>
                <p:oleObj name="" r:id="rId17" imgW="3060065" imgH="241300" progId="Equation.DSMT4">
                  <p:embed/>
                  <p:pic>
                    <p:nvPicPr>
                      <p:cNvPr id="0" name="图片 3075"/>
                      <p:cNvPicPr/>
                      <p:nvPr/>
                    </p:nvPicPr>
                    <p:blipFill>
                      <a:blip r:embed="rId18"/>
                      <a:stretch>
                        <a:fillRect/>
                      </a:stretch>
                    </p:blipFill>
                    <p:spPr>
                      <a:xfrm>
                        <a:off x="5661663" y="4589781"/>
                        <a:ext cx="5403215" cy="436880"/>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4825368" y="929323"/>
          <a:ext cx="224155" cy="320675"/>
        </p:xfrm>
        <a:graphic>
          <a:graphicData uri="http://schemas.openxmlformats.org/presentationml/2006/ole">
            <mc:AlternateContent xmlns:mc="http://schemas.openxmlformats.org/markup-compatibility/2006">
              <mc:Choice xmlns:v="urn:schemas-microsoft-com:vml" Requires="v">
                <p:oleObj spid="_x0000_s4" name="" r:id="rId19" imgW="127000" imgH="177165" progId="Equation.DSMT4">
                  <p:embed/>
                </p:oleObj>
              </mc:Choice>
              <mc:Fallback>
                <p:oleObj name="" r:id="rId19" imgW="127000" imgH="177165" progId="Equation.DSMT4">
                  <p:embed/>
                  <p:pic>
                    <p:nvPicPr>
                      <p:cNvPr id="0" name="图片 3075"/>
                      <p:cNvPicPr/>
                      <p:nvPr/>
                    </p:nvPicPr>
                    <p:blipFill>
                      <a:blip r:embed="rId20"/>
                      <a:stretch>
                        <a:fillRect/>
                      </a:stretch>
                    </p:blipFill>
                    <p:spPr>
                      <a:xfrm>
                        <a:off x="4825368" y="929323"/>
                        <a:ext cx="224155" cy="320675"/>
                      </a:xfrm>
                      <a:prstGeom prst="rect">
                        <a:avLst/>
                      </a:prstGeom>
                      <a:noFill/>
                      <a:ln w="38100">
                        <a:noFill/>
                        <a:miter/>
                      </a:ln>
                    </p:spPr>
                  </p:pic>
                </p:oleObj>
              </mc:Fallback>
            </mc:AlternateContent>
          </a:graphicData>
        </a:graphic>
      </p:graphicFrame>
      <p:graphicFrame>
        <p:nvGraphicFramePr>
          <p:cNvPr id="14" name="对象 -2147482385"/>
          <p:cNvGraphicFramePr>
            <a:graphicFrameLocks noChangeAspect="1"/>
          </p:cNvGraphicFramePr>
          <p:nvPr/>
        </p:nvGraphicFramePr>
        <p:xfrm>
          <a:off x="1896113" y="3970021"/>
          <a:ext cx="448945" cy="436880"/>
        </p:xfrm>
        <a:graphic>
          <a:graphicData uri="http://schemas.openxmlformats.org/presentationml/2006/ole">
            <mc:AlternateContent xmlns:mc="http://schemas.openxmlformats.org/markup-compatibility/2006">
              <mc:Choice xmlns:v="urn:schemas-microsoft-com:vml" Requires="v">
                <p:oleObj spid="_x0000_s15" name="" r:id="rId21" imgW="254000" imgH="241300" progId="Equation.DSMT4">
                  <p:embed/>
                </p:oleObj>
              </mc:Choice>
              <mc:Fallback>
                <p:oleObj name="" r:id="rId21" imgW="254000" imgH="241300" progId="Equation.DSMT4">
                  <p:embed/>
                  <p:pic>
                    <p:nvPicPr>
                      <p:cNvPr id="0" name="图片 3075"/>
                      <p:cNvPicPr/>
                      <p:nvPr/>
                    </p:nvPicPr>
                    <p:blipFill>
                      <a:blip r:embed="rId22"/>
                      <a:stretch>
                        <a:fillRect/>
                      </a:stretch>
                    </p:blipFill>
                    <p:spPr>
                      <a:xfrm>
                        <a:off x="1896113" y="3970021"/>
                        <a:ext cx="448945" cy="436880"/>
                      </a:xfrm>
                      <a:prstGeom prst="rect">
                        <a:avLst/>
                      </a:prstGeom>
                      <a:noFill/>
                      <a:ln w="38100">
                        <a:noFill/>
                        <a:miter/>
                      </a:ln>
                    </p:spPr>
                  </p:pic>
                </p:oleObj>
              </mc:Fallback>
            </mc:AlternateContent>
          </a:graphicData>
        </a:graphic>
      </p:graphicFrame>
      <p:graphicFrame>
        <p:nvGraphicFramePr>
          <p:cNvPr id="18" name="对象 -2147482385"/>
          <p:cNvGraphicFramePr>
            <a:graphicFrameLocks noChangeAspect="1"/>
          </p:cNvGraphicFramePr>
          <p:nvPr/>
        </p:nvGraphicFramePr>
        <p:xfrm>
          <a:off x="692788" y="5287011"/>
          <a:ext cx="1100455" cy="321310"/>
        </p:xfrm>
        <a:graphic>
          <a:graphicData uri="http://schemas.openxmlformats.org/presentationml/2006/ole">
            <mc:AlternateContent xmlns:mc="http://schemas.openxmlformats.org/markup-compatibility/2006">
              <mc:Choice xmlns:v="urn:schemas-microsoft-com:vml" Requires="v">
                <p:oleObj spid="_x0000_s21" name="" r:id="rId23" imgW="622300" imgH="177165" progId="Equation.DSMT4">
                  <p:embed/>
                </p:oleObj>
              </mc:Choice>
              <mc:Fallback>
                <p:oleObj name="" r:id="rId23" imgW="622300" imgH="177165" progId="Equation.DSMT4">
                  <p:embed/>
                  <p:pic>
                    <p:nvPicPr>
                      <p:cNvPr id="0" name="图片 3075"/>
                      <p:cNvPicPr/>
                      <p:nvPr/>
                    </p:nvPicPr>
                    <p:blipFill>
                      <a:blip r:embed="rId24"/>
                      <a:stretch>
                        <a:fillRect/>
                      </a:stretch>
                    </p:blipFill>
                    <p:spPr>
                      <a:xfrm>
                        <a:off x="692788" y="5287011"/>
                        <a:ext cx="1100455" cy="3213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70041"/>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因此，结构冲击矩阵</a:t>
            </a:r>
            <a:r>
              <a:rPr kumimoji="1" lang="en-US" altLang="zh-CN" sz="2200" dirty="0">
                <a:latin typeface="Times New Roman" panose="02020603050405020304" pitchFamily="18" charset="0"/>
                <a:ea typeface="+mn-ea"/>
                <a:cs typeface="Times New Roman" panose="02020603050405020304" pitchFamily="18" charset="0"/>
              </a:rPr>
              <a:t>A</a:t>
            </a:r>
            <a:r>
              <a:rPr kumimoji="1" lang="zh-CN" altLang="en-US" sz="2200" dirty="0">
                <a:latin typeface="Times New Roman" panose="02020603050405020304" pitchFamily="18" charset="0"/>
                <a:ea typeface="+mn-ea"/>
                <a:cs typeface="Times New Roman" panose="02020603050405020304" pitchFamily="18" charset="0"/>
              </a:rPr>
              <a:t>的下三角矩阵为：</a:t>
            </a: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en-US" altLang="zh-CN" sz="2200" dirty="0">
                <a:latin typeface="Times New Roman" panose="02020603050405020304" pitchFamily="18" charset="0"/>
                <a:ea typeface="+mn-ea"/>
                <a:cs typeface="Times New Roman" panose="02020603050405020304" pitchFamily="18" charset="0"/>
                <a:sym typeface="+mn-ea"/>
              </a:rPr>
              <a:t>9-3</a:t>
            </a:r>
            <a:r>
              <a:rPr kumimoji="1" lang="zh-CN" altLang="en-US"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由此，（</a:t>
            </a:r>
            <a:r>
              <a:rPr kumimoji="1" lang="en-US" altLang="zh-CN" sz="2200" dirty="0">
                <a:latin typeface="Times New Roman" panose="02020603050405020304" pitchFamily="18" charset="0"/>
                <a:ea typeface="+mn-ea"/>
                <a:sym typeface="+mn-ea"/>
              </a:rPr>
              <a:t>9-1</a:t>
            </a:r>
            <a:r>
              <a:rPr kumimoji="1" lang="zh-CN" altLang="en-US" sz="2200" dirty="0">
                <a:latin typeface="Times New Roman" panose="02020603050405020304" pitchFamily="18" charset="0"/>
                <a:ea typeface="+mn-ea"/>
                <a:sym typeface="+mn-ea"/>
              </a:rPr>
              <a:t>）可以写成：</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a:t>
            </a:r>
            <a:r>
              <a:rPr kumimoji="1" lang="en-US" altLang="zh-CN" sz="2200" dirty="0">
                <a:latin typeface="Times New Roman" panose="02020603050405020304" pitchFamily="18" charset="0"/>
                <a:ea typeface="+mn-ea"/>
                <a:sym typeface="+mn-ea"/>
              </a:rPr>
              <a:t>9-4</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                 。将      按行向量进行堆叠，可得到列向量：   为               维，同时我们定义                                       ，其中，     为</a:t>
            </a:r>
            <a:r>
              <a:rPr kumimoji="1" lang="en-US" altLang="zh-CN" sz="2200" dirty="0" err="1">
                <a:latin typeface="Times New Roman" panose="02020603050405020304" pitchFamily="18" charset="0"/>
                <a:ea typeface="+mn-ea"/>
                <a:sym typeface="+mn-ea"/>
              </a:rPr>
              <a:t>Kroneck</a:t>
            </a:r>
            <a:r>
              <a:rPr kumimoji="1" lang="zh-CN" altLang="en-US" sz="2200" dirty="0">
                <a:latin typeface="Times New Roman" panose="02020603050405020304" pitchFamily="18" charset="0"/>
                <a:ea typeface="+mn-ea"/>
                <a:sym typeface="+mn-ea"/>
              </a:rPr>
              <a:t>乘积。</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221480" y="1506855"/>
          <a:ext cx="2776855" cy="1722120"/>
        </p:xfrm>
        <a:graphic>
          <a:graphicData uri="http://schemas.openxmlformats.org/presentationml/2006/ole">
            <mc:AlternateContent xmlns:mc="http://schemas.openxmlformats.org/markup-compatibility/2006">
              <mc:Choice xmlns:v="urn:schemas-microsoft-com:vml" Requires="v">
                <p:oleObj spid="_x0000_s4" name="Equation" r:id="rId1" imgW="1498600" imgH="939800" progId="Equation.DSMT4">
                  <p:embed/>
                </p:oleObj>
              </mc:Choice>
              <mc:Fallback>
                <p:oleObj name="Equation" r:id="rId1" imgW="1498600" imgH="939800" progId="Equation.DSMT4">
                  <p:embed/>
                  <p:pic>
                    <p:nvPicPr>
                      <p:cNvPr id="0" name="对象 -2147482447"/>
                      <p:cNvPicPr/>
                      <p:nvPr/>
                    </p:nvPicPr>
                    <p:blipFill>
                      <a:blip r:embed="rId2"/>
                      <a:stretch>
                        <a:fillRect/>
                      </a:stretch>
                    </p:blipFill>
                    <p:spPr>
                      <a:xfrm>
                        <a:off x="4221480" y="1506855"/>
                        <a:ext cx="2776855" cy="172212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9550003" y="4832077"/>
          <a:ext cx="254000" cy="336550"/>
        </p:xfrm>
        <a:graphic>
          <a:graphicData uri="http://schemas.openxmlformats.org/presentationml/2006/ole">
            <mc:AlternateContent xmlns:mc="http://schemas.openxmlformats.org/markup-compatibility/2006">
              <mc:Choice xmlns:v="urn:schemas-microsoft-com:vml" Requires="v">
                <p:oleObj spid="_x0000_s6" name="Equation" r:id="rId3" imgW="3657600" imgH="4876800" progId="Equation.DSMT4">
                  <p:embed/>
                </p:oleObj>
              </mc:Choice>
              <mc:Fallback>
                <p:oleObj name="Equation" r:id="rId3" imgW="3657600" imgH="4876800" progId="Equation.DSMT4">
                  <p:embed/>
                  <p:pic>
                    <p:nvPicPr>
                      <p:cNvPr id="0" name="对象 4"/>
                      <p:cNvPicPr/>
                      <p:nvPr/>
                    </p:nvPicPr>
                    <p:blipFill>
                      <a:blip r:embed="rId4"/>
                      <a:stretch>
                        <a:fillRect/>
                      </a:stretch>
                    </p:blipFill>
                    <p:spPr>
                      <a:xfrm>
                        <a:off x="9550003" y="4832077"/>
                        <a:ext cx="254000" cy="33655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159050" y="5350109"/>
          <a:ext cx="2638425" cy="419100"/>
        </p:xfrm>
        <a:graphic>
          <a:graphicData uri="http://schemas.openxmlformats.org/presentationml/2006/ole">
            <mc:AlternateContent xmlns:mc="http://schemas.openxmlformats.org/markup-compatibility/2006">
              <mc:Choice xmlns:v="urn:schemas-microsoft-com:vml" Requires="v">
                <p:oleObj spid="_x0000_s8" name="Equation" r:id="rId5" imgW="34442400" imgH="5486400" progId="Equation.DSMT4">
                  <p:embed/>
                </p:oleObj>
              </mc:Choice>
              <mc:Fallback>
                <p:oleObj name="Equation" r:id="rId5" imgW="34442400" imgH="5486400" progId="Equation.DSMT4">
                  <p:embed/>
                  <p:pic>
                    <p:nvPicPr>
                      <p:cNvPr id="0" name="对象 6"/>
                      <p:cNvPicPr/>
                      <p:nvPr/>
                    </p:nvPicPr>
                    <p:blipFill>
                      <a:blip r:embed="rId6"/>
                      <a:stretch>
                        <a:fillRect/>
                      </a:stretch>
                    </p:blipFill>
                    <p:spPr>
                      <a:xfrm>
                        <a:off x="2159050" y="5350109"/>
                        <a:ext cx="2638425" cy="419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197075" y="4797152"/>
          <a:ext cx="1447800" cy="420687"/>
        </p:xfrm>
        <a:graphic>
          <a:graphicData uri="http://schemas.openxmlformats.org/presentationml/2006/ole">
            <mc:AlternateContent xmlns:mc="http://schemas.openxmlformats.org/markup-compatibility/2006">
              <mc:Choice xmlns:v="urn:schemas-microsoft-com:vml" Requires="v">
                <p:oleObj spid="_x0000_s10" name="Equation" r:id="rId7" imgW="18897600" imgH="5486400" progId="Equation.DSMT4">
                  <p:embed/>
                </p:oleObj>
              </mc:Choice>
              <mc:Fallback>
                <p:oleObj name="Equation" r:id="rId7" imgW="18897600" imgH="5486400" progId="Equation.DSMT4">
                  <p:embed/>
                  <p:pic>
                    <p:nvPicPr>
                      <p:cNvPr id="0" name="对象 11"/>
                      <p:cNvPicPr/>
                      <p:nvPr/>
                    </p:nvPicPr>
                    <p:blipFill>
                      <a:blip r:embed="rId8"/>
                      <a:stretch>
                        <a:fillRect/>
                      </a:stretch>
                    </p:blipFill>
                    <p:spPr>
                      <a:xfrm>
                        <a:off x="1197075" y="4797152"/>
                        <a:ext cx="1447800" cy="42068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10193080" y="4771194"/>
          <a:ext cx="909671" cy="432358"/>
        </p:xfrm>
        <a:graphic>
          <a:graphicData uri="http://schemas.openxmlformats.org/presentationml/2006/ole">
            <mc:AlternateContent xmlns:mc="http://schemas.openxmlformats.org/markup-compatibility/2006">
              <mc:Choice xmlns:v="urn:schemas-microsoft-com:vml" Requires="v">
                <p:oleObj spid="_x0000_s11" name="Equation" r:id="rId9" imgW="11582400" imgH="5486400" progId="Equation.DSMT4">
                  <p:embed/>
                </p:oleObj>
              </mc:Choice>
              <mc:Fallback>
                <p:oleObj name="Equation" r:id="rId9" imgW="11582400" imgH="5486400" progId="Equation.DSMT4">
                  <p:embed/>
                  <p:pic>
                    <p:nvPicPr>
                      <p:cNvPr id="0" name="对象 13"/>
                      <p:cNvPicPr/>
                      <p:nvPr/>
                    </p:nvPicPr>
                    <p:blipFill>
                      <a:blip r:embed="rId10"/>
                      <a:stretch>
                        <a:fillRect/>
                      </a:stretch>
                    </p:blipFill>
                    <p:spPr>
                      <a:xfrm>
                        <a:off x="10193080" y="4771194"/>
                        <a:ext cx="909671" cy="432358"/>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797475" y="4799906"/>
          <a:ext cx="328612" cy="420687"/>
        </p:xfrm>
        <a:graphic>
          <a:graphicData uri="http://schemas.openxmlformats.org/presentationml/2006/ole">
            <mc:AlternateContent xmlns:mc="http://schemas.openxmlformats.org/markup-compatibility/2006">
              <mc:Choice xmlns:v="urn:schemas-microsoft-com:vml" Requires="v">
                <p:oleObj spid="_x0000_s13" name="Equation" r:id="rId11" imgW="4267200" imgH="5486400" progId="Equation.DSMT4">
                  <p:embed/>
                </p:oleObj>
              </mc:Choice>
              <mc:Fallback>
                <p:oleObj name="Equation" r:id="rId11" imgW="4267200" imgH="5486400" progId="Equation.DSMT4">
                  <p:embed/>
                  <p:pic>
                    <p:nvPicPr>
                      <p:cNvPr id="0" name="对象 19"/>
                      <p:cNvPicPr/>
                      <p:nvPr/>
                    </p:nvPicPr>
                    <p:blipFill>
                      <a:blip r:embed="rId12"/>
                      <a:stretch>
                        <a:fillRect/>
                      </a:stretch>
                    </p:blipFill>
                    <p:spPr>
                      <a:xfrm>
                        <a:off x="4797475" y="4799906"/>
                        <a:ext cx="328612" cy="42068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221783" y="4092466"/>
          <a:ext cx="3675062" cy="449263"/>
        </p:xfrm>
        <a:graphic>
          <a:graphicData uri="http://schemas.openxmlformats.org/presentationml/2006/ole">
            <mc:AlternateContent xmlns:mc="http://schemas.openxmlformats.org/markup-compatibility/2006">
              <mc:Choice xmlns:v="urn:schemas-microsoft-com:vml" Requires="v">
                <p:oleObj spid="_x0000_s15" name="Equation" r:id="rId13" imgW="47244000" imgH="5791200" progId="Equation.DSMT4">
                  <p:embed/>
                </p:oleObj>
              </mc:Choice>
              <mc:Fallback>
                <p:oleObj name="Equation" r:id="rId13" imgW="47244000" imgH="5791200" progId="Equation.DSMT4">
                  <p:embed/>
                  <p:pic>
                    <p:nvPicPr>
                      <p:cNvPr id="0" name="对象 47"/>
                      <p:cNvPicPr/>
                      <p:nvPr/>
                    </p:nvPicPr>
                    <p:blipFill>
                      <a:blip r:embed="rId14"/>
                      <a:stretch>
                        <a:fillRect/>
                      </a:stretch>
                    </p:blipFill>
                    <p:spPr>
                      <a:xfrm>
                        <a:off x="4221783" y="4092466"/>
                        <a:ext cx="3675062" cy="4492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2947846" y="4797152"/>
          <a:ext cx="1092200" cy="406400"/>
        </p:xfrm>
        <a:graphic>
          <a:graphicData uri="http://schemas.openxmlformats.org/presentationml/2006/ole">
            <mc:AlternateContent xmlns:mc="http://schemas.openxmlformats.org/markup-compatibility/2006">
              <mc:Choice xmlns:v="urn:schemas-microsoft-com:vml" Requires="v">
                <p:oleObj spid="_x0000_s16" name="Equation" r:id="rId15" imgW="15544800" imgH="5791200" progId="Equation.DSMT4">
                  <p:embed/>
                </p:oleObj>
              </mc:Choice>
              <mc:Fallback>
                <p:oleObj name="Equation" r:id="rId15" imgW="15544800" imgH="5791200" progId="Equation.DSMT4">
                  <p:embed/>
                  <p:pic>
                    <p:nvPicPr>
                      <p:cNvPr id="0" name="对象 49"/>
                      <p:cNvPicPr/>
                      <p:nvPr/>
                    </p:nvPicPr>
                    <p:blipFill>
                      <a:blip r:embed="rId16"/>
                      <a:stretch>
                        <a:fillRect/>
                      </a:stretch>
                    </p:blipFill>
                    <p:spPr>
                      <a:xfrm>
                        <a:off x="2947846" y="4797152"/>
                        <a:ext cx="1092200" cy="406400"/>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6021611" y="5405105"/>
          <a:ext cx="288032" cy="309107"/>
        </p:xfrm>
        <a:graphic>
          <a:graphicData uri="http://schemas.openxmlformats.org/presentationml/2006/ole">
            <mc:AlternateContent xmlns:mc="http://schemas.openxmlformats.org/markup-compatibility/2006">
              <mc:Choice xmlns:v="urn:schemas-microsoft-com:vml" Requires="v">
                <p:oleObj spid="_x0000_s18" name="Equation" r:id="rId17" imgW="168910" imgH="180975" progId="Equation.DSMT4">
                  <p:embed/>
                </p:oleObj>
              </mc:Choice>
              <mc:Fallback>
                <p:oleObj name="Equation" r:id="rId17" imgW="168910" imgH="180975" progId="Equation.DSMT4">
                  <p:embed/>
                  <p:pic>
                    <p:nvPicPr>
                      <p:cNvPr id="0" name="图片 16"/>
                      <p:cNvPicPr/>
                      <p:nvPr/>
                    </p:nvPicPr>
                    <p:blipFill>
                      <a:blip r:embed="rId18"/>
                      <a:stretch>
                        <a:fillRect/>
                      </a:stretch>
                    </p:blipFill>
                    <p:spPr>
                      <a:xfrm>
                        <a:off x="6021611" y="5405105"/>
                        <a:ext cx="288032" cy="309107"/>
                      </a:xfrm>
                      <a:prstGeom prst="rect">
                        <a:avLst/>
                      </a:prstGeom>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据此，可以计算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的边际分布在扰乱维度上的平均值，即可获得指标的后验分布。例如，公共指标的90％置信区间可以通过在每个</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时刻对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进行抽取排序并取第5和第95百分位数获得。我们呈现的结果基于150000次抽取的链条：我们进行了3000块，每个方块50次的抽取并保留了每个区块的最后一次抽取结果。 最后，进行2000次抽取来对每个</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进行后验推断。</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上述提供了一个估计TVP-PVAR的模型框架，同时，因为面板模型待估参数较多，上述方法也未估计出所有滞后阶变量的参数，只是估计了共同因子时变参数（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）、国别差异固定效应时变参数（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）、变量差异固定效应时变参数（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），这些参数可用于考察面板模型某一层面的共同特征。</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62" name="对象 -2147482385"/>
          <p:cNvGraphicFramePr>
            <a:graphicFrameLocks noChangeAspect="1"/>
          </p:cNvGraphicFramePr>
          <p:nvPr/>
        </p:nvGraphicFramePr>
        <p:xfrm>
          <a:off x="2708913" y="881698"/>
          <a:ext cx="268605" cy="413385"/>
        </p:xfrm>
        <a:graphic>
          <a:graphicData uri="http://schemas.openxmlformats.org/presentationml/2006/ole">
            <mc:AlternateContent xmlns:mc="http://schemas.openxmlformats.org/markup-compatibility/2006">
              <mc:Choice xmlns:v="urn:schemas-microsoft-com:vml" Requires="v">
                <p:oleObj spid="_x0000_s63" name="" r:id="rId5" imgW="152400" imgH="228600" progId="Equation.DSMT4">
                  <p:embed/>
                </p:oleObj>
              </mc:Choice>
              <mc:Fallback>
                <p:oleObj name="" r:id="rId5" imgW="152400" imgH="228600" progId="Equation.DSMT4">
                  <p:embed/>
                  <p:pic>
                    <p:nvPicPr>
                      <p:cNvPr id="0" name="图片 3075"/>
                      <p:cNvPicPr/>
                      <p:nvPr/>
                    </p:nvPicPr>
                    <p:blipFill>
                      <a:blip r:embed="rId6"/>
                      <a:stretch>
                        <a:fillRect/>
                      </a:stretch>
                    </p:blipFill>
                    <p:spPr>
                      <a:xfrm>
                        <a:off x="2708913" y="881698"/>
                        <a:ext cx="268605" cy="413385"/>
                      </a:xfrm>
                      <a:prstGeom prst="rect">
                        <a:avLst/>
                      </a:prstGeom>
                      <a:noFill/>
                      <a:ln w="38100">
                        <a:noFill/>
                        <a:miter/>
                      </a:ln>
                    </p:spPr>
                  </p:pic>
                </p:oleObj>
              </mc:Fallback>
            </mc:AlternateContent>
          </a:graphicData>
        </a:graphic>
      </p:graphicFrame>
      <p:graphicFrame>
        <p:nvGraphicFramePr>
          <p:cNvPr id="64" name="对象 -2147482385"/>
          <p:cNvGraphicFramePr>
            <a:graphicFrameLocks noChangeAspect="1"/>
          </p:cNvGraphicFramePr>
          <p:nvPr/>
        </p:nvGraphicFramePr>
        <p:xfrm>
          <a:off x="10912796" y="4638359"/>
          <a:ext cx="292100" cy="344805"/>
        </p:xfrm>
        <a:graphic>
          <a:graphicData uri="http://schemas.openxmlformats.org/presentationml/2006/ole">
            <mc:AlternateContent xmlns:mc="http://schemas.openxmlformats.org/markup-compatibility/2006">
              <mc:Choice xmlns:v="urn:schemas-microsoft-com:vml" Requires="v">
                <p:oleObj spid="_x0000_s65" name="" r:id="rId7" imgW="165100" imgH="190500" progId="Equation.DSMT4">
                  <p:embed/>
                </p:oleObj>
              </mc:Choice>
              <mc:Fallback>
                <p:oleObj name="" r:id="rId7" imgW="165100" imgH="190500" progId="Equation.DSMT4">
                  <p:embed/>
                  <p:pic>
                    <p:nvPicPr>
                      <p:cNvPr id="0" name="图片 3075"/>
                      <p:cNvPicPr/>
                      <p:nvPr/>
                    </p:nvPicPr>
                    <p:blipFill>
                      <a:blip r:embed="rId8"/>
                      <a:stretch>
                        <a:fillRect/>
                      </a:stretch>
                    </p:blipFill>
                    <p:spPr>
                      <a:xfrm>
                        <a:off x="10912796" y="4638359"/>
                        <a:ext cx="292100" cy="344805"/>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6991671" y="1578928"/>
          <a:ext cx="156210" cy="276225"/>
        </p:xfrm>
        <a:graphic>
          <a:graphicData uri="http://schemas.openxmlformats.org/presentationml/2006/ole">
            <mc:AlternateContent xmlns:mc="http://schemas.openxmlformats.org/markup-compatibility/2006">
              <mc:Choice xmlns:v="urn:schemas-microsoft-com:vml" Requires="v">
                <p:oleObj spid="_x0000_s4" name="" r:id="rId9" imgW="88265" imgH="152400" progId="Equation.DSMT4">
                  <p:embed/>
                </p:oleObj>
              </mc:Choice>
              <mc:Fallback>
                <p:oleObj name="" r:id="rId9" imgW="88265" imgH="152400" progId="Equation.DSMT4">
                  <p:embed/>
                  <p:pic>
                    <p:nvPicPr>
                      <p:cNvPr id="0" name="图片 3075"/>
                      <p:cNvPicPr/>
                      <p:nvPr/>
                    </p:nvPicPr>
                    <p:blipFill>
                      <a:blip r:embed="rId10"/>
                      <a:stretch>
                        <a:fillRect/>
                      </a:stretch>
                    </p:blipFill>
                    <p:spPr>
                      <a:xfrm>
                        <a:off x="6991671" y="1578928"/>
                        <a:ext cx="156210" cy="276225"/>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8136259" y="1502093"/>
          <a:ext cx="652145" cy="437515"/>
        </p:xfrm>
        <a:graphic>
          <a:graphicData uri="http://schemas.openxmlformats.org/presentationml/2006/ole">
            <mc:AlternateContent xmlns:mc="http://schemas.openxmlformats.org/markup-compatibility/2006">
              <mc:Choice xmlns:v="urn:schemas-microsoft-com:vml" Requires="v">
                <p:oleObj spid="_x0000_s9" name="" r:id="rId11" imgW="368300" imgH="241300" progId="Equation.DSMT4">
                  <p:embed/>
                </p:oleObj>
              </mc:Choice>
              <mc:Fallback>
                <p:oleObj name="" r:id="rId11" imgW="368300" imgH="241300" progId="Equation.DSMT4">
                  <p:embed/>
                  <p:pic>
                    <p:nvPicPr>
                      <p:cNvPr id="0" name="图片 3075"/>
                      <p:cNvPicPr/>
                      <p:nvPr/>
                    </p:nvPicPr>
                    <p:blipFill>
                      <a:blip r:embed="rId12"/>
                      <a:stretch>
                        <a:fillRect/>
                      </a:stretch>
                    </p:blipFill>
                    <p:spPr>
                      <a:xfrm>
                        <a:off x="8136259" y="1502093"/>
                        <a:ext cx="652145" cy="437515"/>
                      </a:xfrm>
                      <a:prstGeom prst="rect">
                        <a:avLst/>
                      </a:prstGeom>
                      <a:noFill/>
                      <a:ln w="38100">
                        <a:noFill/>
                        <a:miter/>
                      </a:ln>
                    </p:spPr>
                  </p:pic>
                </p:oleObj>
              </mc:Fallback>
            </mc:AlternateContent>
          </a:graphicData>
        </a:graphic>
      </p:graphicFrame>
      <p:graphicFrame>
        <p:nvGraphicFramePr>
          <p:cNvPr id="16" name="对象 -2147482385"/>
          <p:cNvGraphicFramePr>
            <a:graphicFrameLocks noChangeAspect="1"/>
          </p:cNvGraphicFramePr>
          <p:nvPr/>
        </p:nvGraphicFramePr>
        <p:xfrm>
          <a:off x="3310576" y="3428683"/>
          <a:ext cx="156210" cy="276225"/>
        </p:xfrm>
        <a:graphic>
          <a:graphicData uri="http://schemas.openxmlformats.org/presentationml/2006/ole">
            <mc:AlternateContent xmlns:mc="http://schemas.openxmlformats.org/markup-compatibility/2006">
              <mc:Choice xmlns:v="urn:schemas-microsoft-com:vml" Requires="v">
                <p:oleObj spid="_x0000_s17" name="" r:id="rId13" imgW="88265" imgH="152400" progId="Equation.DSMT4">
                  <p:embed/>
                </p:oleObj>
              </mc:Choice>
              <mc:Fallback>
                <p:oleObj name="" r:id="rId13" imgW="88265" imgH="152400" progId="Equation.DSMT4">
                  <p:embed/>
                  <p:pic>
                    <p:nvPicPr>
                      <p:cNvPr id="0" name="图片 3075"/>
                      <p:cNvPicPr/>
                      <p:nvPr/>
                    </p:nvPicPr>
                    <p:blipFill>
                      <a:blip r:embed="rId10"/>
                      <a:stretch>
                        <a:fillRect/>
                      </a:stretch>
                    </p:blipFill>
                    <p:spPr>
                      <a:xfrm>
                        <a:off x="3310576" y="3428683"/>
                        <a:ext cx="156210" cy="276225"/>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4786316" y="5253039"/>
          <a:ext cx="313690" cy="344805"/>
        </p:xfrm>
        <a:graphic>
          <a:graphicData uri="http://schemas.openxmlformats.org/presentationml/2006/ole">
            <mc:AlternateContent xmlns:mc="http://schemas.openxmlformats.org/markup-compatibility/2006">
              <mc:Choice xmlns:v="urn:schemas-microsoft-com:vml" Requires="v">
                <p:oleObj spid="_x0000_s23" name="" r:id="rId14" imgW="177165" imgH="190500" progId="Equation.DSMT4">
                  <p:embed/>
                </p:oleObj>
              </mc:Choice>
              <mc:Fallback>
                <p:oleObj name="" r:id="rId14" imgW="177165" imgH="190500" progId="Equation.DSMT4">
                  <p:embed/>
                  <p:pic>
                    <p:nvPicPr>
                      <p:cNvPr id="0" name="图片 3075"/>
                      <p:cNvPicPr/>
                      <p:nvPr/>
                    </p:nvPicPr>
                    <p:blipFill>
                      <a:blip r:embed="rId15"/>
                      <a:stretch>
                        <a:fillRect/>
                      </a:stretch>
                    </p:blipFill>
                    <p:spPr>
                      <a:xfrm>
                        <a:off x="4786316" y="5253039"/>
                        <a:ext cx="313690" cy="344805"/>
                      </a:xfrm>
                      <a:prstGeom prst="rect">
                        <a:avLst/>
                      </a:prstGeom>
                      <a:noFill/>
                      <a:ln w="38100">
                        <a:noFill/>
                        <a:miter/>
                      </a:ln>
                    </p:spPr>
                  </p:pic>
                </p:oleObj>
              </mc:Fallback>
            </mc:AlternateContent>
          </a:graphicData>
        </a:graphic>
      </p:graphicFrame>
      <p:graphicFrame>
        <p:nvGraphicFramePr>
          <p:cNvPr id="24" name="对象 -2147482385"/>
          <p:cNvGraphicFramePr>
            <a:graphicFrameLocks noChangeAspect="1"/>
          </p:cNvGraphicFramePr>
          <p:nvPr/>
        </p:nvGraphicFramePr>
        <p:xfrm>
          <a:off x="9595171" y="5255579"/>
          <a:ext cx="313690" cy="344805"/>
        </p:xfrm>
        <a:graphic>
          <a:graphicData uri="http://schemas.openxmlformats.org/presentationml/2006/ole">
            <mc:AlternateContent xmlns:mc="http://schemas.openxmlformats.org/markup-compatibility/2006">
              <mc:Choice xmlns:v="urn:schemas-microsoft-com:vml" Requires="v">
                <p:oleObj spid="_x0000_s25" name="" r:id="rId16" imgW="177165" imgH="190500" progId="Equation.DSMT4">
                  <p:embed/>
                </p:oleObj>
              </mc:Choice>
              <mc:Fallback>
                <p:oleObj name="" r:id="rId16" imgW="177165" imgH="190500" progId="Equation.DSMT4">
                  <p:embed/>
                  <p:pic>
                    <p:nvPicPr>
                      <p:cNvPr id="0" name="图片 3075"/>
                      <p:cNvPicPr/>
                      <p:nvPr/>
                    </p:nvPicPr>
                    <p:blipFill>
                      <a:blip r:embed="rId17"/>
                      <a:stretch>
                        <a:fillRect/>
                      </a:stretch>
                    </p:blipFill>
                    <p:spPr>
                      <a:xfrm>
                        <a:off x="9595171" y="5255579"/>
                        <a:ext cx="313690" cy="3448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88595"/>
            <a:ext cx="11643995" cy="62026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此外，Koop和Korobilis（2018）以及Poon（2018）提供了将上述参数转换得到所有滞后阶变量的参数的方法，即向量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是提取参数的设计向量。如以2个经济体和2个变量，滞后1期为例，则：</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lang="en-US"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（9-42）</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。上述模型设定可以通过分解的方式分别转换得到2个经济体2条方程的估计参数，但在模型估计中每一条方程都包括2个解释变量，即两个本国的解释变量和两个他国的解释变量。</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62" name="对象 -2147482385"/>
          <p:cNvGraphicFramePr>
            <a:graphicFrameLocks noChangeAspect="1"/>
          </p:cNvGraphicFramePr>
          <p:nvPr/>
        </p:nvGraphicFramePr>
        <p:xfrm>
          <a:off x="1917068" y="2852738"/>
          <a:ext cx="7856855" cy="1400175"/>
        </p:xfrm>
        <a:graphic>
          <a:graphicData uri="http://schemas.openxmlformats.org/presentationml/2006/ole">
            <mc:AlternateContent xmlns:mc="http://schemas.openxmlformats.org/markup-compatibility/2006">
              <mc:Choice xmlns:v="urn:schemas-microsoft-com:vml" Requires="v">
                <p:oleObj spid="_x0000_s63" name="" r:id="rId5" imgW="4457700" imgH="774065" progId="Equation.DSMT4">
                  <p:embed/>
                </p:oleObj>
              </mc:Choice>
              <mc:Fallback>
                <p:oleObj name="" r:id="rId5" imgW="4457700" imgH="774065" progId="Equation.DSMT4">
                  <p:embed/>
                  <p:pic>
                    <p:nvPicPr>
                      <p:cNvPr id="0" name="图片 3075"/>
                      <p:cNvPicPr/>
                      <p:nvPr/>
                    </p:nvPicPr>
                    <p:blipFill>
                      <a:blip r:embed="rId6"/>
                      <a:stretch>
                        <a:fillRect/>
                      </a:stretch>
                    </p:blipFill>
                    <p:spPr>
                      <a:xfrm>
                        <a:off x="1917068" y="2852738"/>
                        <a:ext cx="7856855" cy="1400175"/>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5111436" y="1537970"/>
          <a:ext cx="2336800" cy="345440"/>
        </p:xfrm>
        <a:graphic>
          <a:graphicData uri="http://schemas.openxmlformats.org/presentationml/2006/ole">
            <mc:AlternateContent xmlns:mc="http://schemas.openxmlformats.org/markup-compatibility/2006">
              <mc:Choice xmlns:v="urn:schemas-microsoft-com:vml" Requires="v">
                <p:oleObj spid="_x0000_s4" name="" r:id="rId7" imgW="1320165" imgH="190500" progId="Equation.DSMT4">
                  <p:embed/>
                </p:oleObj>
              </mc:Choice>
              <mc:Fallback>
                <p:oleObj name="" r:id="rId7" imgW="1320165" imgH="190500" progId="Equation.DSMT4">
                  <p:embed/>
                  <p:pic>
                    <p:nvPicPr>
                      <p:cNvPr id="0" name="图片 3075"/>
                      <p:cNvPicPr/>
                      <p:nvPr/>
                    </p:nvPicPr>
                    <p:blipFill>
                      <a:blip r:embed="rId8"/>
                      <a:stretch>
                        <a:fillRect/>
                      </a:stretch>
                    </p:blipFill>
                    <p:spPr>
                      <a:xfrm>
                        <a:off x="5111436" y="1537970"/>
                        <a:ext cx="2336800" cy="345440"/>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8542024" y="1537970"/>
          <a:ext cx="314325" cy="345440"/>
        </p:xfrm>
        <a:graphic>
          <a:graphicData uri="http://schemas.openxmlformats.org/presentationml/2006/ole">
            <mc:AlternateContent xmlns:mc="http://schemas.openxmlformats.org/markup-compatibility/2006">
              <mc:Choice xmlns:v="urn:schemas-microsoft-com:vml" Requires="v">
                <p:oleObj spid="_x0000_s9" name="" r:id="rId9" imgW="177165" imgH="190500" progId="Equation.DSMT4">
                  <p:embed/>
                </p:oleObj>
              </mc:Choice>
              <mc:Fallback>
                <p:oleObj name="" r:id="rId9" imgW="177165" imgH="190500" progId="Equation.DSMT4">
                  <p:embed/>
                  <p:pic>
                    <p:nvPicPr>
                      <p:cNvPr id="0" name="图片 3075"/>
                      <p:cNvPicPr/>
                      <p:nvPr/>
                    </p:nvPicPr>
                    <p:blipFill>
                      <a:blip r:embed="rId10"/>
                      <a:stretch>
                        <a:fillRect/>
                      </a:stretch>
                    </p:blipFill>
                    <p:spPr>
                      <a:xfrm>
                        <a:off x="8542024" y="1537970"/>
                        <a:ext cx="314325" cy="345440"/>
                      </a:xfrm>
                      <a:prstGeom prst="rect">
                        <a:avLst/>
                      </a:prstGeom>
                      <a:noFill/>
                      <a:ln w="38100">
                        <a:noFill/>
                        <a:miter/>
                      </a:ln>
                    </p:spPr>
                  </p:pic>
                </p:oleObj>
              </mc:Fallback>
            </mc:AlternateContent>
          </a:graphicData>
        </a:graphic>
      </p:graphicFrame>
      <p:graphicFrame>
        <p:nvGraphicFramePr>
          <p:cNvPr id="16" name="对象 -2147482385"/>
          <p:cNvGraphicFramePr>
            <a:graphicFrameLocks noChangeAspect="1"/>
          </p:cNvGraphicFramePr>
          <p:nvPr/>
        </p:nvGraphicFramePr>
        <p:xfrm>
          <a:off x="3310576" y="3428683"/>
          <a:ext cx="156210" cy="276225"/>
        </p:xfrm>
        <a:graphic>
          <a:graphicData uri="http://schemas.openxmlformats.org/presentationml/2006/ole">
            <mc:AlternateContent xmlns:mc="http://schemas.openxmlformats.org/markup-compatibility/2006">
              <mc:Choice xmlns:v="urn:schemas-microsoft-com:vml" Requires="v">
                <p:oleObj spid="_x0000_s17" name="" r:id="rId11" imgW="88265" imgH="152400" progId="Equation.DSMT4">
                  <p:embed/>
                </p:oleObj>
              </mc:Choice>
              <mc:Fallback>
                <p:oleObj name="" r:id="rId11" imgW="88265" imgH="152400" progId="Equation.DSMT4">
                  <p:embed/>
                  <p:pic>
                    <p:nvPicPr>
                      <p:cNvPr id="0" name="图片 3075"/>
                      <p:cNvPicPr/>
                      <p:nvPr/>
                    </p:nvPicPr>
                    <p:blipFill>
                      <a:blip r:embed="rId12"/>
                      <a:stretch>
                        <a:fillRect/>
                      </a:stretch>
                    </p:blipFill>
                    <p:spPr>
                      <a:xfrm>
                        <a:off x="3310576" y="3428683"/>
                        <a:ext cx="156210" cy="276225"/>
                      </a:xfrm>
                      <a:prstGeom prst="rect">
                        <a:avLst/>
                      </a:prstGeom>
                      <a:noFill/>
                      <a:ln w="38100">
                        <a:noFill/>
                        <a:miter/>
                      </a:ln>
                    </p:spPr>
                  </p:pic>
                </p:oleObj>
              </mc:Fallback>
            </mc:AlternateContent>
          </a:graphicData>
        </a:graphic>
      </p:graphicFrame>
      <p:graphicFrame>
        <p:nvGraphicFramePr>
          <p:cNvPr id="22" name="对象 -2147482385"/>
          <p:cNvGraphicFramePr>
            <a:graphicFrameLocks noChangeAspect="1"/>
          </p:cNvGraphicFramePr>
          <p:nvPr/>
        </p:nvGraphicFramePr>
        <p:xfrm>
          <a:off x="1268733" y="4625024"/>
          <a:ext cx="8004175" cy="344805"/>
        </p:xfrm>
        <a:graphic>
          <a:graphicData uri="http://schemas.openxmlformats.org/presentationml/2006/ole">
            <mc:AlternateContent xmlns:mc="http://schemas.openxmlformats.org/markup-compatibility/2006">
              <mc:Choice xmlns:v="urn:schemas-microsoft-com:vml" Requires="v">
                <p:oleObj spid="_x0000_s23" name="" r:id="rId13" imgW="4520565" imgH="190500" progId="Equation.DSMT4">
                  <p:embed/>
                </p:oleObj>
              </mc:Choice>
              <mc:Fallback>
                <p:oleObj name="" r:id="rId13" imgW="4520565" imgH="190500" progId="Equation.DSMT4">
                  <p:embed/>
                  <p:pic>
                    <p:nvPicPr>
                      <p:cNvPr id="0" name="图片 3075"/>
                      <p:cNvPicPr/>
                      <p:nvPr/>
                    </p:nvPicPr>
                    <p:blipFill>
                      <a:blip r:embed="rId14"/>
                      <a:stretch>
                        <a:fillRect/>
                      </a:stretch>
                    </p:blipFill>
                    <p:spPr>
                      <a:xfrm>
                        <a:off x="1268733" y="4625024"/>
                        <a:ext cx="8004175" cy="3448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rPr>
              <a:t>五节 时变参数面板向量自回归模型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1196975"/>
            <a:ext cx="11643995" cy="30638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故此，通过上述参数设定转换，即可估计得到每个经济体包含所有变量的共同信息，或者每一个变量蕴含了所有经济体的共同信息以及所有变量和所有经济体共同蕴含的信息，并且经过（9-39）式转换可以得到TVP-PVAR模型各内生变量的滞后期解释变量的各个参数估计值，最终通过参数转换实现TVP-PVAR模型估计。</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81553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【例9-5】采用TVP-PVAR模型估计全球经济周期</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8595" y="188595"/>
            <a:ext cx="11643995"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数据长度为1996年第一季度至2019年第四季度，包括的G8经济体：美国、英国、法国、德国、日本、意大利、加拿大和俄罗斯。其中，由于国际清算银行（BIS）较早针对国际金融周期共振传染现象展开全面研究，并采用信贷/GDP比率缺口(credit-to-GDP gap，下称信贷缺口)来测度金融周期。</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我们主要关注的是一国国内金融周期的溢出在全球范围内传染，形成全球金融周期共振的现象，因此，采用国际清算银行计算的30个经济体的信贷缺口数据代表信贷周期。</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81553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【例9-5】采用TVP-PVAR模型估计全球经济周期</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8595" y="188595"/>
            <a:ext cx="11520805" cy="4319270"/>
          </a:xfrm>
          <a:prstGeom prst="rect">
            <a:avLst/>
          </a:prstGeom>
          <a:noFill/>
        </p:spPr>
        <p:txBody>
          <a:bodyPr wrap="square" rtlCol="0">
            <a:spAutoFit/>
          </a:bodyPr>
          <a:lstStyle/>
          <a:p>
            <a:pPr algn="just">
              <a:spcBef>
                <a:spcPct val="20000"/>
              </a:spcBef>
            </a:pPr>
            <a:endParaRPr kumimoji="1" lang="en-US" altLang="zh-CN" sz="3000" b="1" dirty="0">
              <a:latin typeface="+mn-lt"/>
              <a:ea typeface="+mn-ea"/>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此外，通胀率采用各国的消费者价格指数季度同比数据代表通货膨胀率，计算公式为通胀率（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季度CPI – 100。生产指数则采用季节调整后的制造业生产的同比增速作为替代变量。产出缺口（</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）采用HP滤波法估计，具体步骤为：①基于各国的季度名义GDP值和季度GDP平减指数换算得到季度实际GDP值（1996=100）；②对季度实际GDP数据做</a:t>
            </a:r>
            <a:r>
              <a:rPr kumimoji="1" sz="2400" dirty="0">
                <a:latin typeface="Times New Roman" panose="02020603050405020304" pitchFamily="18" charset="0"/>
                <a:ea typeface="+mn-ea"/>
                <a:cs typeface="Times New Roman" panose="02020603050405020304" pitchFamily="18" charset="0"/>
                <a:sym typeface="+mn-ea"/>
              </a:rPr>
              <a:t>Tramo-Seats</a:t>
            </a:r>
            <a:r>
              <a:rPr kumimoji="1" sz="2400" dirty="0">
                <a:latin typeface="Times New Roman" panose="02020603050405020304" pitchFamily="18" charset="0"/>
                <a:ea typeface="+mn-ea"/>
                <a:cs typeface="Times New Roman" panose="02020603050405020304" pitchFamily="18" charset="0"/>
              </a:rPr>
              <a:t>季节性调整和对数处理（</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）；③基于HP滤波法估计得到产出缺口。数据来自于CEIC数据库。</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6" name="对象 -2147482385"/>
          <p:cNvGraphicFramePr>
            <a:graphicFrameLocks noChangeAspect="1"/>
          </p:cNvGraphicFramePr>
          <p:nvPr/>
        </p:nvGraphicFramePr>
        <p:xfrm>
          <a:off x="2053277" y="1557020"/>
          <a:ext cx="473710" cy="276860"/>
        </p:xfrm>
        <a:graphic>
          <a:graphicData uri="http://schemas.openxmlformats.org/presentationml/2006/ole">
            <mc:AlternateContent xmlns:mc="http://schemas.openxmlformats.org/markup-compatibility/2006">
              <mc:Choice xmlns:v="urn:schemas-microsoft-com:vml" Requires="v">
                <p:oleObj spid="_x0000_s9" name="" r:id="rId5" imgW="266700" imgH="152400" progId="Equation.DSMT4">
                  <p:embed/>
                </p:oleObj>
              </mc:Choice>
              <mc:Fallback>
                <p:oleObj name="" r:id="rId5" imgW="266700" imgH="152400" progId="Equation.DSMT4">
                  <p:embed/>
                  <p:pic>
                    <p:nvPicPr>
                      <p:cNvPr id="0" name="图片 3075"/>
                      <p:cNvPicPr/>
                      <p:nvPr/>
                    </p:nvPicPr>
                    <p:blipFill>
                      <a:blip r:embed="rId6"/>
                      <a:stretch>
                        <a:fillRect/>
                      </a:stretch>
                    </p:blipFill>
                    <p:spPr>
                      <a:xfrm>
                        <a:off x="2053277" y="1557020"/>
                        <a:ext cx="473710" cy="276860"/>
                      </a:xfrm>
                      <a:prstGeom prst="rect">
                        <a:avLst/>
                      </a:prstGeom>
                      <a:noFill/>
                      <a:ln w="38100">
                        <a:noFill/>
                        <a:miter/>
                      </a:ln>
                    </p:spPr>
                  </p:pic>
                </p:oleObj>
              </mc:Fallback>
            </mc:AlternateContent>
          </a:graphicData>
        </a:graphic>
      </p:graphicFrame>
      <p:graphicFrame>
        <p:nvGraphicFramePr>
          <p:cNvPr id="3" name="对象 -2147482385"/>
          <p:cNvGraphicFramePr>
            <a:graphicFrameLocks noChangeAspect="1"/>
          </p:cNvGraphicFramePr>
          <p:nvPr/>
        </p:nvGraphicFramePr>
        <p:xfrm>
          <a:off x="4941257" y="2204720"/>
          <a:ext cx="314960" cy="276860"/>
        </p:xfrm>
        <a:graphic>
          <a:graphicData uri="http://schemas.openxmlformats.org/presentationml/2006/ole">
            <mc:AlternateContent xmlns:mc="http://schemas.openxmlformats.org/markup-compatibility/2006">
              <mc:Choice xmlns:v="urn:schemas-microsoft-com:vml" Requires="v">
                <p:oleObj spid="_x0000_s4" name="" r:id="rId7" imgW="177165" imgH="152400" progId="Equation.DSMT4">
                  <p:embed/>
                </p:oleObj>
              </mc:Choice>
              <mc:Fallback>
                <p:oleObj name="" r:id="rId7" imgW="177165" imgH="152400" progId="Equation.DSMT4">
                  <p:embed/>
                  <p:pic>
                    <p:nvPicPr>
                      <p:cNvPr id="0" name="图片 3075"/>
                      <p:cNvPicPr/>
                      <p:nvPr/>
                    </p:nvPicPr>
                    <p:blipFill>
                      <a:blip r:embed="rId8"/>
                      <a:stretch>
                        <a:fillRect/>
                      </a:stretch>
                    </p:blipFill>
                    <p:spPr>
                      <a:xfrm>
                        <a:off x="4941257" y="2204720"/>
                        <a:ext cx="314960" cy="276860"/>
                      </a:xfrm>
                      <a:prstGeom prst="rect">
                        <a:avLst/>
                      </a:prstGeom>
                      <a:noFill/>
                      <a:ln w="38100">
                        <a:noFill/>
                        <a:miter/>
                      </a:ln>
                    </p:spPr>
                  </p:pic>
                </p:oleObj>
              </mc:Fallback>
            </mc:AlternateContent>
          </a:graphicData>
        </a:graphic>
      </p:graphicFrame>
      <p:graphicFrame>
        <p:nvGraphicFramePr>
          <p:cNvPr id="7" name="对象 -2147482385"/>
          <p:cNvGraphicFramePr>
            <a:graphicFrameLocks noChangeAspect="1"/>
          </p:cNvGraphicFramePr>
          <p:nvPr/>
        </p:nvGraphicFramePr>
        <p:xfrm>
          <a:off x="8973825" y="3357245"/>
          <a:ext cx="1986915" cy="369570"/>
        </p:xfrm>
        <a:graphic>
          <a:graphicData uri="http://schemas.openxmlformats.org/presentationml/2006/ole">
            <mc:AlternateContent xmlns:mc="http://schemas.openxmlformats.org/markup-compatibility/2006">
              <mc:Choice xmlns:v="urn:schemas-microsoft-com:vml" Requires="v">
                <p:oleObj spid="_x0000_s8" name="" r:id="rId9" imgW="1117600" imgH="203200" progId="Equation.DSMT4">
                  <p:embed/>
                </p:oleObj>
              </mc:Choice>
              <mc:Fallback>
                <p:oleObj name="" r:id="rId9" imgW="1117600" imgH="203200" progId="Equation.DSMT4">
                  <p:embed/>
                  <p:pic>
                    <p:nvPicPr>
                      <p:cNvPr id="0" name="图片 3075"/>
                      <p:cNvPicPr/>
                      <p:nvPr/>
                    </p:nvPicPr>
                    <p:blipFill>
                      <a:blip r:embed="rId10"/>
                      <a:stretch>
                        <a:fillRect/>
                      </a:stretch>
                    </p:blipFill>
                    <p:spPr>
                      <a:xfrm>
                        <a:off x="8973825" y="3357245"/>
                        <a:ext cx="1986915" cy="3695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81553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【例9-5】采用TVP-PVAR模型估计全球经济周期</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pic>
        <p:nvPicPr>
          <p:cNvPr id="100" name="图片 99"/>
          <p:cNvPicPr/>
          <p:nvPr/>
        </p:nvPicPr>
        <p:blipFill>
          <a:blip r:embed="rId5"/>
          <a:stretch>
            <a:fillRect/>
          </a:stretch>
        </p:blipFill>
        <p:spPr>
          <a:xfrm>
            <a:off x="1698625" y="981075"/>
            <a:ext cx="4351020" cy="2811780"/>
          </a:xfrm>
          <a:prstGeom prst="rect">
            <a:avLst/>
          </a:prstGeom>
          <a:noFill/>
          <a:ln w="9525">
            <a:noFill/>
          </a:ln>
        </p:spPr>
      </p:pic>
      <p:pic>
        <p:nvPicPr>
          <p:cNvPr id="101" name="图片 100"/>
          <p:cNvPicPr/>
          <p:nvPr/>
        </p:nvPicPr>
        <p:blipFill>
          <a:blip r:embed="rId6"/>
          <a:stretch>
            <a:fillRect/>
          </a:stretch>
        </p:blipFill>
        <p:spPr>
          <a:xfrm>
            <a:off x="6379210" y="981075"/>
            <a:ext cx="3907155" cy="2811780"/>
          </a:xfrm>
          <a:prstGeom prst="rect">
            <a:avLst/>
          </a:prstGeom>
          <a:noFill/>
          <a:ln w="9525">
            <a:noFill/>
          </a:ln>
        </p:spPr>
      </p:pic>
      <p:sp>
        <p:nvSpPr>
          <p:cNvPr id="102" name="文本框 101"/>
          <p:cNvSpPr txBox="1"/>
          <p:nvPr/>
        </p:nvSpPr>
        <p:spPr>
          <a:xfrm>
            <a:off x="2205355" y="3933190"/>
            <a:ext cx="7960360" cy="368300"/>
          </a:xfrm>
          <a:prstGeom prst="rect">
            <a:avLst/>
          </a:prstGeom>
          <a:noFill/>
          <a:ln w="9525">
            <a:noFill/>
          </a:ln>
        </p:spPr>
        <p:txBody>
          <a:bodyPr wrap="square">
            <a:spAutoFit/>
          </a:bodyPr>
          <a:p>
            <a:pPr marL="0" indent="0"/>
            <a:r>
              <a:rPr lang="en-US" sz="1800" b="0">
                <a:latin typeface="Times New Roman" panose="02020603050405020304" pitchFamily="18" charset="0"/>
                <a:ea typeface="宋体" panose="02010600030101010101" pitchFamily="2" charset="-122"/>
              </a:rPr>
              <a:t>      </a:t>
            </a:r>
            <a:r>
              <a:rPr lang="en-US" sz="1800" b="1">
                <a:latin typeface="Times New Roman" panose="02020603050405020304" pitchFamily="18" charset="0"/>
                <a:ea typeface="宋体" panose="02010600030101010101" pitchFamily="2" charset="-122"/>
              </a:rPr>
              <a:t>    </a:t>
            </a: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9-5 </a:t>
            </a:r>
            <a:r>
              <a:rPr lang="zh-CN" sz="1800" b="1">
                <a:ea typeface="宋体" panose="02010600030101010101" pitchFamily="2" charset="-122"/>
              </a:rPr>
              <a:t>共同因子随机波动率               </a:t>
            </a:r>
            <a:r>
              <a:rPr lang="en-US" altLang="zh-CN" sz="1800" b="1">
                <a:ea typeface="宋体" panose="02010600030101010101" pitchFamily="2" charset="-122"/>
              </a:rPr>
              <a:t>    </a:t>
            </a:r>
            <a:r>
              <a:rPr lang="zh-CN" sz="1800" b="1">
                <a:ea typeface="宋体" panose="02010600030101010101" pitchFamily="2" charset="-122"/>
              </a:rPr>
              <a:t>   图</a:t>
            </a:r>
            <a:r>
              <a:rPr lang="en-US" sz="1800" b="1">
                <a:latin typeface="Times New Roman" panose="02020603050405020304" pitchFamily="18" charset="0"/>
                <a:ea typeface="宋体" panose="02010600030101010101" pitchFamily="2" charset="-122"/>
              </a:rPr>
              <a:t>9-6 </a:t>
            </a:r>
            <a:r>
              <a:rPr lang="zh-CN" sz="1800" b="1">
                <a:ea typeface="宋体" panose="02010600030101010101" pitchFamily="2" charset="-122"/>
              </a:rPr>
              <a:t>共同因子时变</a:t>
            </a:r>
            <a:r>
              <a:rPr lang="zh-CN" sz="1800" b="1">
                <a:solidFill>
                  <a:srgbClr val="000000"/>
                </a:solidFill>
                <a:ea typeface="宋体" panose="02010600030101010101" pitchFamily="2" charset="-122"/>
              </a:rPr>
              <a:t>参数（</a:t>
            </a:r>
            <a:r>
              <a:rPr lang="en-US" altLang="zh-CN" sz="1800" b="1">
                <a:solidFill>
                  <a:srgbClr val="000000"/>
                </a:solidFill>
                <a:ea typeface="宋体" panose="02010600030101010101" pitchFamily="2" charset="-122"/>
              </a:rPr>
              <a:t>   </a:t>
            </a:r>
            <a:r>
              <a:rPr lang="zh-CN" sz="1800" b="1">
                <a:solidFill>
                  <a:srgbClr val="000000"/>
                </a:solidFill>
                <a:sym typeface="+mn-ea"/>
              </a:rPr>
              <a:t>）</a:t>
            </a:r>
            <a:endParaRPr lang="zh-CN" altLang="en-US" sz="1800" b="1">
              <a:solidFill>
                <a:srgbClr val="000000"/>
              </a:solidFill>
              <a:ea typeface="宋体" panose="02010600030101010101" pitchFamily="2" charset="-122"/>
            </a:endParaRPr>
          </a:p>
        </p:txBody>
      </p:sp>
      <p:sp>
        <p:nvSpPr>
          <p:cNvPr id="103" name="文本框 102"/>
          <p:cNvSpPr txBox="1"/>
          <p:nvPr/>
        </p:nvSpPr>
        <p:spPr>
          <a:xfrm>
            <a:off x="218440" y="4290060"/>
            <a:ext cx="11750675" cy="1973580"/>
          </a:xfrm>
          <a:prstGeom prst="rect">
            <a:avLst/>
          </a:prstGeom>
          <a:noFill/>
          <a:ln w="9525">
            <a:noFill/>
          </a:ln>
        </p:spPr>
        <p:txBody>
          <a:bodyPr wrap="square">
            <a:spAutoFit/>
          </a:bodyPr>
          <a:p>
            <a:pPr marL="342900" indent="-342900" algn="just">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由图9-5可知共同因子具有一定的随机波动率特征，同时，从图9-6还可以看出对于G8国家的四个变量具有的共同趋势（</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特征，其中，我们可以发现在2001年G8经济体经历了一个经济下滑，同时，在2007-2011年经历了一个衰退、复苏、峰顶以及下滑的经济周期，而此后子2013年起至2019年G8国家的经济相对较为稳定。由此可见，TVP-PVAR模型能够较好捕捉国家层面和变量的共同趋势成分，有助于我们分析全球经济体的共同趋势特征。</a:t>
            </a:r>
            <a:endParaRPr kumimoji="1" sz="1800" dirty="0">
              <a:latin typeface="Times New Roman" panose="02020603050405020304" pitchFamily="18" charset="0"/>
              <a:ea typeface="+mn-ea"/>
              <a:cs typeface="Times New Roman" panose="02020603050405020304" pitchFamily="18" charset="0"/>
            </a:endParaRPr>
          </a:p>
        </p:txBody>
      </p:sp>
      <p:graphicFrame>
        <p:nvGraphicFramePr>
          <p:cNvPr id="11" name="对象 -2147482385"/>
          <p:cNvGraphicFramePr>
            <a:graphicFrameLocks noChangeAspect="1"/>
          </p:cNvGraphicFramePr>
          <p:nvPr/>
        </p:nvGraphicFramePr>
        <p:xfrm>
          <a:off x="9542150" y="3943668"/>
          <a:ext cx="294005" cy="346075"/>
        </p:xfrm>
        <a:graphic>
          <a:graphicData uri="http://schemas.openxmlformats.org/presentationml/2006/ole">
            <mc:AlternateContent xmlns:mc="http://schemas.openxmlformats.org/markup-compatibility/2006">
              <mc:Choice xmlns:v="urn:schemas-microsoft-com:vml" Requires="v">
                <p:oleObj spid="_x0000_s12" name="" r:id="rId7" imgW="165100" imgH="190500" progId="Equation.DSMT4">
                  <p:embed/>
                </p:oleObj>
              </mc:Choice>
              <mc:Fallback>
                <p:oleObj name="" r:id="rId7" imgW="165100" imgH="190500" progId="Equation.DSMT4">
                  <p:embed/>
                  <p:pic>
                    <p:nvPicPr>
                      <p:cNvPr id="0" name="图片 3075"/>
                      <p:cNvPicPr/>
                      <p:nvPr/>
                    </p:nvPicPr>
                    <p:blipFill>
                      <a:blip r:embed="rId8"/>
                      <a:stretch>
                        <a:fillRect/>
                      </a:stretch>
                    </p:blipFill>
                    <p:spPr>
                      <a:xfrm>
                        <a:off x="9542150" y="3943668"/>
                        <a:ext cx="294005" cy="34607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1268735" y="4940618"/>
          <a:ext cx="294005" cy="346075"/>
        </p:xfrm>
        <a:graphic>
          <a:graphicData uri="http://schemas.openxmlformats.org/presentationml/2006/ole">
            <mc:AlternateContent xmlns:mc="http://schemas.openxmlformats.org/markup-compatibility/2006">
              <mc:Choice xmlns:v="urn:schemas-microsoft-com:vml" Requires="v">
                <p:oleObj spid="_x0000_s14" name="" r:id="rId9" imgW="165100" imgH="190500" progId="Equation.DSMT4">
                  <p:embed/>
                </p:oleObj>
              </mc:Choice>
              <mc:Fallback>
                <p:oleObj name="" r:id="rId9" imgW="165100" imgH="190500" progId="Equation.DSMT4">
                  <p:embed/>
                  <p:pic>
                    <p:nvPicPr>
                      <p:cNvPr id="0" name="图片 3075"/>
                      <p:cNvPicPr/>
                      <p:nvPr/>
                    </p:nvPicPr>
                    <p:blipFill>
                      <a:blip r:embed="rId8"/>
                      <a:stretch>
                        <a:fillRect/>
                      </a:stretch>
                    </p:blipFill>
                    <p:spPr>
                      <a:xfrm>
                        <a:off x="1268735" y="4940618"/>
                        <a:ext cx="294005" cy="3460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985510" y="848360"/>
            <a:ext cx="6166485" cy="5739130"/>
          </a:xfrm>
          <a:prstGeom prst="rect">
            <a:avLst/>
          </a:prstGeom>
          <a:noFill/>
          <a:ln w="9525">
            <a:noFill/>
          </a:ln>
        </p:spPr>
        <p:txBody>
          <a:bodyPr wrap="square">
            <a:spAutoFit/>
          </a:bodyPr>
          <a:p>
            <a:pPr marL="0" indent="0" algn="just">
              <a:lnSpc>
                <a:spcPct val="170000"/>
              </a:lnSpc>
              <a:buClrTx/>
              <a:buSzTx/>
              <a:buFont typeface="Arial" panose="020B0604020202020204" pitchFamily="34" charset="0"/>
              <a:buNone/>
            </a:pPr>
            <a:r>
              <a:rPr kumimoji="1" sz="1800" b="0" dirty="0">
                <a:latin typeface="Times New Roman" panose="02020603050405020304" pitchFamily="18" charset="0"/>
                <a:ea typeface="+mn-ea"/>
                <a:cs typeface="Times New Roman" panose="02020603050405020304" pitchFamily="18" charset="0"/>
              </a:rPr>
              <a:t>图9-7给出了对于G8国家，四个变量的变量差异固定效应时变参数（</a:t>
            </a:r>
            <a:r>
              <a:rPr kumimoji="1" lang="en-US" sz="1800" b="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sym typeface="+mn-ea"/>
              </a:rPr>
              <a:t>），从图中我们可以看出，可以发现在2007-2008年间G8国家共同经历了一个生产活动的急速下滑，表现为在此期间，生产指数的变量差异固定效应共同急速下滑，这主要为因为次贷危机的爆发，使得G8经济体企业生产经营活动急速下滑。同时，从信贷周期看，2007-2011年间G8国家共同经历了一个信贷周期的扩张，究其原因，次贷危机的爆发，使得各个国家为了应对经济问题而共同采取了相对较为宽松的信贷政策。此外，我们也发现，2007-2011年间G8国家共同经历了一个暴涨暴跌的经济周期；而且，在此期间通胀率也表现出较大的波动性。</a:t>
            </a:r>
            <a:endParaRPr kumimoji="1" sz="1800" b="0" dirty="0">
              <a:latin typeface="Times New Roman" panose="02020603050405020304" pitchFamily="18" charset="0"/>
              <a:ea typeface="+mn-ea"/>
              <a:cs typeface="Times New Roman" panose="02020603050405020304" pitchFamily="18" charset="0"/>
            </a:endParaRPr>
          </a:p>
          <a:p>
            <a:pPr marL="0" indent="0" algn="just">
              <a:lnSpc>
                <a:spcPct val="170000"/>
              </a:lnSpc>
              <a:buClrTx/>
              <a:buSzTx/>
              <a:buFont typeface="Arial" panose="020B0604020202020204" pitchFamily="34" charset="0"/>
              <a:buNone/>
            </a:pPr>
            <a:endParaRPr kumimoji="1" sz="1800" b="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ph type="title"/>
          </p:nvPr>
        </p:nvSpPr>
        <p:spPr>
          <a:xfrm>
            <a:off x="116840" y="-24765"/>
            <a:ext cx="81553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【例9-5】采用TVP-PVAR模型估计全球经济周期</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11" name="对象 -2147482385"/>
          <p:cNvGraphicFramePr>
            <a:graphicFrameLocks noChangeAspect="1"/>
          </p:cNvGraphicFramePr>
          <p:nvPr/>
        </p:nvGraphicFramePr>
        <p:xfrm>
          <a:off x="6957699" y="1484313"/>
          <a:ext cx="315595" cy="346075"/>
        </p:xfrm>
        <a:graphic>
          <a:graphicData uri="http://schemas.openxmlformats.org/presentationml/2006/ole">
            <mc:AlternateContent xmlns:mc="http://schemas.openxmlformats.org/markup-compatibility/2006">
              <mc:Choice xmlns:v="urn:schemas-microsoft-com:vml" Requires="v">
                <p:oleObj spid="_x0000_s12" name="" r:id="rId5" imgW="177165" imgH="190500" progId="Equation.DSMT4">
                  <p:embed/>
                </p:oleObj>
              </mc:Choice>
              <mc:Fallback>
                <p:oleObj name="" r:id="rId5" imgW="177165" imgH="190500" progId="Equation.DSMT4">
                  <p:embed/>
                  <p:pic>
                    <p:nvPicPr>
                      <p:cNvPr id="0" name="图片 3075"/>
                      <p:cNvPicPr/>
                      <p:nvPr/>
                    </p:nvPicPr>
                    <p:blipFill>
                      <a:blip r:embed="rId6"/>
                      <a:stretch>
                        <a:fillRect/>
                      </a:stretch>
                    </p:blipFill>
                    <p:spPr>
                      <a:xfrm>
                        <a:off x="6957699" y="1484313"/>
                        <a:ext cx="315595" cy="34607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4570735" y="4471353"/>
          <a:ext cx="315595" cy="346075"/>
        </p:xfrm>
        <a:graphic>
          <a:graphicData uri="http://schemas.openxmlformats.org/presentationml/2006/ole">
            <mc:AlternateContent xmlns:mc="http://schemas.openxmlformats.org/markup-compatibility/2006">
              <mc:Choice xmlns:v="urn:schemas-microsoft-com:vml" Requires="v">
                <p:oleObj spid="_x0000_s14" name="" r:id="rId7" imgW="177165" imgH="190500" progId="Equation.DSMT4">
                  <p:embed/>
                </p:oleObj>
              </mc:Choice>
              <mc:Fallback>
                <p:oleObj name="" r:id="rId7" imgW="177165" imgH="190500" progId="Equation.DSMT4">
                  <p:embed/>
                  <p:pic>
                    <p:nvPicPr>
                      <p:cNvPr id="0" name="图片 3075"/>
                      <p:cNvPicPr/>
                      <p:nvPr/>
                    </p:nvPicPr>
                    <p:blipFill>
                      <a:blip r:embed="rId8"/>
                      <a:stretch>
                        <a:fillRect/>
                      </a:stretch>
                    </p:blipFill>
                    <p:spPr>
                      <a:xfrm>
                        <a:off x="4570735" y="4471353"/>
                        <a:ext cx="315595" cy="346075"/>
                      </a:xfrm>
                      <a:prstGeom prst="rect">
                        <a:avLst/>
                      </a:prstGeom>
                      <a:noFill/>
                      <a:ln w="38100">
                        <a:noFill/>
                        <a:miter/>
                      </a:ln>
                    </p:spPr>
                  </p:pic>
                </p:oleObj>
              </mc:Fallback>
            </mc:AlternateContent>
          </a:graphicData>
        </a:graphic>
      </p:graphicFrame>
      <p:pic>
        <p:nvPicPr>
          <p:cNvPr id="15" name="图片 14"/>
          <p:cNvPicPr/>
          <p:nvPr/>
        </p:nvPicPr>
        <p:blipFill>
          <a:blip r:embed="rId9"/>
          <a:stretch>
            <a:fillRect/>
          </a:stretch>
        </p:blipFill>
        <p:spPr>
          <a:xfrm>
            <a:off x="260985" y="764223"/>
            <a:ext cx="5486400" cy="3695700"/>
          </a:xfrm>
          <a:prstGeom prst="rect">
            <a:avLst/>
          </a:prstGeom>
          <a:noFill/>
          <a:ln w="9525">
            <a:noFill/>
          </a:ln>
        </p:spPr>
      </p:pic>
      <p:sp>
        <p:nvSpPr>
          <p:cNvPr id="104" name="文本框 103"/>
          <p:cNvSpPr txBox="1"/>
          <p:nvPr/>
        </p:nvSpPr>
        <p:spPr>
          <a:xfrm>
            <a:off x="270510" y="4453573"/>
            <a:ext cx="5080000" cy="645160"/>
          </a:xfrm>
          <a:prstGeom prst="rect">
            <a:avLst/>
          </a:prstGeom>
          <a:noFill/>
          <a:ln w="9525">
            <a:noFill/>
          </a:ln>
        </p:spPr>
        <p:txBody>
          <a:bodyPr>
            <a:spAutoFit/>
          </a:bodyPr>
          <a:p>
            <a:pPr marL="0" indent="0" algn="ct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9-7 </a:t>
            </a:r>
            <a:r>
              <a:rPr lang="zh-CN" sz="1800" b="1">
                <a:ea typeface="宋体" panose="02010600030101010101" pitchFamily="2" charset="-122"/>
              </a:rPr>
              <a:t>各变量的</a:t>
            </a:r>
            <a:r>
              <a:rPr lang="zh-CN" sz="1800" b="1">
                <a:solidFill>
                  <a:srgbClr val="000000"/>
                </a:solidFill>
                <a:ea typeface="宋体" panose="02010600030101010101" pitchFamily="2" charset="-122"/>
              </a:rPr>
              <a:t>差异固定效应时变参数（</a:t>
            </a:r>
            <a:r>
              <a:rPr lang="en-US" altLang="zh-CN" sz="1800" b="1">
                <a:solidFill>
                  <a:srgbClr val="000000"/>
                </a:solidFill>
                <a:ea typeface="宋体" panose="02010600030101010101" pitchFamily="2" charset="-122"/>
              </a:rPr>
              <a:t>   </a:t>
            </a:r>
            <a:r>
              <a:rPr lang="zh-CN" sz="1800" b="1">
                <a:solidFill>
                  <a:srgbClr val="000000"/>
                </a:solidFill>
                <a:sym typeface="+mn-ea"/>
              </a:rPr>
              <a:t>）</a:t>
            </a:r>
            <a:endParaRPr lang="zh-CN" altLang="en-US" sz="1800" b="1">
              <a:solidFill>
                <a:srgbClr val="000000"/>
              </a:solidFill>
              <a:ea typeface="宋体" panose="02010600030101010101" pitchFamily="2" charset="-122"/>
            </a:endParaRPr>
          </a:p>
          <a:p>
            <a:pPr marL="0" indent="0" algn="ctr"/>
            <a:endParaRPr lang="zh-CN" altLang="en-US" sz="1800" b="1">
              <a:solidFill>
                <a:srgbClr val="000000"/>
              </a:solidFill>
              <a:ea typeface="宋体" panose="02010600030101010101" pitchFamily="2" charset="-122"/>
            </a:endParaRPr>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nvSpPr>
        <p:spPr>
          <a:xfrm>
            <a:off x="405447" y="4720908"/>
            <a:ext cx="5080000" cy="368300"/>
          </a:xfrm>
          <a:prstGeom prst="rect">
            <a:avLst/>
          </a:prstGeom>
          <a:noFill/>
          <a:ln w="9525">
            <a:noFill/>
          </a:ln>
        </p:spPr>
        <p:txBody>
          <a:bodyPr>
            <a:spAutoFit/>
          </a:bodyPr>
          <a:p>
            <a:pPr marL="0" indent="0" algn="ct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9-8 </a:t>
            </a:r>
            <a:r>
              <a:rPr lang="zh-CN" sz="1800" b="1">
                <a:ea typeface="宋体" panose="02010600030101010101" pitchFamily="2" charset="-122"/>
              </a:rPr>
              <a:t>国家</a:t>
            </a:r>
            <a:r>
              <a:rPr lang="zh-CN" sz="1800" b="1">
                <a:solidFill>
                  <a:srgbClr val="000000"/>
                </a:solidFill>
                <a:ea typeface="宋体" panose="02010600030101010101" pitchFamily="2" charset="-122"/>
              </a:rPr>
              <a:t>差异固定效应时变参数（</a:t>
            </a:r>
            <a:r>
              <a:rPr lang="en-US" altLang="zh-CN" sz="1800" b="1">
                <a:solidFill>
                  <a:srgbClr val="000000"/>
                </a:solidFill>
                <a:ea typeface="宋体" panose="02010600030101010101" pitchFamily="2" charset="-122"/>
              </a:rPr>
              <a:t>    </a:t>
            </a:r>
            <a:r>
              <a:rPr lang="zh-CN" sz="1800" b="1">
                <a:solidFill>
                  <a:srgbClr val="000000"/>
                </a:solidFill>
                <a:sym typeface="+mn-ea"/>
              </a:rPr>
              <a:t>）</a:t>
            </a:r>
            <a:endParaRPr lang="zh-CN" altLang="en-US" sz="1800" b="1">
              <a:solidFill>
                <a:srgbClr val="000000"/>
              </a:solidFill>
              <a:ea typeface="宋体" panose="02010600030101010101" pitchFamily="2" charset="-122"/>
            </a:endParaRPr>
          </a:p>
        </p:txBody>
      </p:sp>
      <p:sp>
        <p:nvSpPr>
          <p:cNvPr id="17" name="文本框 16"/>
          <p:cNvSpPr txBox="1"/>
          <p:nvPr/>
        </p:nvSpPr>
        <p:spPr>
          <a:xfrm>
            <a:off x="5985510" y="848360"/>
            <a:ext cx="6166485" cy="3856355"/>
          </a:xfrm>
          <a:prstGeom prst="rect">
            <a:avLst/>
          </a:prstGeom>
          <a:noFill/>
          <a:ln w="9525">
            <a:noFill/>
          </a:ln>
        </p:spPr>
        <p:txBody>
          <a:bodyPr wrap="square">
            <a:spAutoFit/>
          </a:bodyPr>
          <a:p>
            <a:pPr marL="0" indent="0" algn="just">
              <a:lnSpc>
                <a:spcPct val="170000"/>
              </a:lnSpc>
              <a:buClrTx/>
              <a:buSzTx/>
              <a:buFont typeface="Arial" panose="020B0604020202020204" pitchFamily="34" charset="0"/>
              <a:buNone/>
            </a:pPr>
            <a:endParaRPr kumimoji="1" sz="1800" b="0" dirty="0">
              <a:latin typeface="Times New Roman" panose="02020603050405020304" pitchFamily="18" charset="0"/>
              <a:ea typeface="+mn-ea"/>
              <a:cs typeface="Times New Roman" panose="02020603050405020304" pitchFamily="18" charset="0"/>
            </a:endParaRPr>
          </a:p>
          <a:p>
            <a:pPr marL="0" indent="0" algn="just">
              <a:lnSpc>
                <a:spcPct val="170000"/>
              </a:lnSpc>
              <a:buClrTx/>
              <a:buSzTx/>
              <a:buFont typeface="Arial" panose="020B0604020202020204" pitchFamily="34" charset="0"/>
              <a:buNone/>
            </a:pPr>
            <a:r>
              <a:rPr kumimoji="1" sz="1800" b="0" dirty="0">
                <a:latin typeface="Times New Roman" panose="02020603050405020304" pitchFamily="18" charset="0"/>
                <a:ea typeface="+mn-ea"/>
                <a:cs typeface="Times New Roman" panose="02020603050405020304" pitchFamily="18" charset="0"/>
              </a:rPr>
              <a:t>图9-8给出了各个国家差异固定效应时变参数（</a:t>
            </a:r>
            <a:r>
              <a:rPr kumimoji="1" lang="en-US" sz="1800" b="0" dirty="0">
                <a:latin typeface="Times New Roman" panose="02020603050405020304" pitchFamily="18" charset="0"/>
                <a:ea typeface="+mn-ea"/>
                <a:cs typeface="Times New Roman" panose="02020603050405020304" pitchFamily="18" charset="0"/>
              </a:rPr>
              <a:t>   </a:t>
            </a:r>
            <a:r>
              <a:rPr kumimoji="1" sz="1800" b="0" dirty="0">
                <a:latin typeface="Times New Roman" panose="02020603050405020304" pitchFamily="18" charset="0"/>
                <a:ea typeface="+mn-ea"/>
                <a:cs typeface="Times New Roman" panose="02020603050405020304" pitchFamily="18" charset="0"/>
              </a:rPr>
              <a:t>），从中我们也可以发现各个国家指数的走势具有一定的差异性，但是，在2007-2009年间表现出相对较为一致的走势，即由于次贷危机的爆发使得这些国家的经济经历了一个较大的波动性。由此可见，本节的TVP-PVAR模型能够很好识别出多国别的共同特征以及提取变量中的共同趋势成分，有助于我们进一步分析经济体的共同特性。</a:t>
            </a:r>
            <a:endParaRPr kumimoji="1" sz="1800" b="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ph type="title"/>
          </p:nvPr>
        </p:nvSpPr>
        <p:spPr>
          <a:xfrm>
            <a:off x="116840" y="-24765"/>
            <a:ext cx="81553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【例9-5】采用TVP-PVAR模型估计全球经济周期</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47" name="对象 -2147482385"/>
          <p:cNvGraphicFramePr>
            <a:graphicFrameLocks noChangeAspect="1"/>
          </p:cNvGraphicFramePr>
          <p:nvPr/>
        </p:nvGraphicFramePr>
        <p:xfrm>
          <a:off x="15262226" y="6597652"/>
          <a:ext cx="268605" cy="411480"/>
        </p:xfrm>
        <a:graphic>
          <a:graphicData uri="http://schemas.openxmlformats.org/presentationml/2006/ole">
            <mc:AlternateContent xmlns:mc="http://schemas.openxmlformats.org/markup-compatibility/2006">
              <mc:Choice xmlns:v="urn:schemas-microsoft-com:vml" Requires="v">
                <p:oleObj spid="_x0000_s48"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15262226" y="6597652"/>
                        <a:ext cx="268605" cy="411480"/>
                      </a:xfrm>
                      <a:prstGeom prst="rect">
                        <a:avLst/>
                      </a:prstGeom>
                      <a:noFill/>
                      <a:ln w="38100">
                        <a:noFill/>
                        <a:miter/>
                      </a:ln>
                    </p:spPr>
                  </p:pic>
                </p:oleObj>
              </mc:Fallback>
            </mc:AlternateContent>
          </a:graphicData>
        </a:graphic>
      </p:graphicFrame>
      <p:graphicFrame>
        <p:nvGraphicFramePr>
          <p:cNvPr id="57" name="对象 -2147482385"/>
          <p:cNvGraphicFramePr>
            <a:graphicFrameLocks noChangeAspect="1"/>
          </p:cNvGraphicFramePr>
          <p:nvPr/>
        </p:nvGraphicFramePr>
        <p:xfrm>
          <a:off x="17698404" y="6597969"/>
          <a:ext cx="267970" cy="410845"/>
        </p:xfrm>
        <a:graphic>
          <a:graphicData uri="http://schemas.openxmlformats.org/presentationml/2006/ole">
            <mc:AlternateContent xmlns:mc="http://schemas.openxmlformats.org/markup-compatibility/2006">
              <mc:Choice xmlns:v="urn:schemas-microsoft-com:vml" Requires="v">
                <p:oleObj spid="_x0000_s58" name="" r:id="rId3" imgW="152400" imgH="228600" progId="Equation.DSMT4">
                  <p:embed/>
                </p:oleObj>
              </mc:Choice>
              <mc:Fallback>
                <p:oleObj name="" r:id="rId3" imgW="152400" imgH="228600" progId="Equation.DSMT4">
                  <p:embed/>
                  <p:pic>
                    <p:nvPicPr>
                      <p:cNvPr id="0" name="图片 3075"/>
                      <p:cNvPicPr/>
                      <p:nvPr/>
                    </p:nvPicPr>
                    <p:blipFill>
                      <a:blip r:embed="rId4"/>
                      <a:stretch>
                        <a:fillRect/>
                      </a:stretch>
                    </p:blipFill>
                    <p:spPr>
                      <a:xfrm>
                        <a:off x="17698404" y="6597969"/>
                        <a:ext cx="267970" cy="410845"/>
                      </a:xfrm>
                      <a:prstGeom prst="rect">
                        <a:avLst/>
                      </a:prstGeom>
                      <a:noFill/>
                      <a:ln w="38100">
                        <a:noFill/>
                        <a:miter/>
                      </a:ln>
                    </p:spPr>
                  </p:pic>
                </p:oleObj>
              </mc:Fallback>
            </mc:AlternateContent>
          </a:graphicData>
        </a:graphic>
      </p:graphicFrame>
      <p:graphicFrame>
        <p:nvGraphicFramePr>
          <p:cNvPr id="11" name="对象 -2147482385"/>
          <p:cNvGraphicFramePr>
            <a:graphicFrameLocks noChangeAspect="1"/>
          </p:cNvGraphicFramePr>
          <p:nvPr/>
        </p:nvGraphicFramePr>
        <p:xfrm>
          <a:off x="10702294" y="1484313"/>
          <a:ext cx="315595" cy="346075"/>
        </p:xfrm>
        <a:graphic>
          <a:graphicData uri="http://schemas.openxmlformats.org/presentationml/2006/ole">
            <mc:AlternateContent xmlns:mc="http://schemas.openxmlformats.org/markup-compatibility/2006">
              <mc:Choice xmlns:v="urn:schemas-microsoft-com:vml" Requires="v">
                <p:oleObj spid="_x0000_s12" name="" r:id="rId5" imgW="177165" imgH="190500" progId="Equation.DSMT4">
                  <p:embed/>
                </p:oleObj>
              </mc:Choice>
              <mc:Fallback>
                <p:oleObj name="" r:id="rId5" imgW="177165" imgH="190500" progId="Equation.DSMT4">
                  <p:embed/>
                  <p:pic>
                    <p:nvPicPr>
                      <p:cNvPr id="0" name="图片 3075"/>
                      <p:cNvPicPr/>
                      <p:nvPr/>
                    </p:nvPicPr>
                    <p:blipFill>
                      <a:blip r:embed="rId6"/>
                      <a:stretch>
                        <a:fillRect/>
                      </a:stretch>
                    </p:blipFill>
                    <p:spPr>
                      <a:xfrm>
                        <a:off x="10702294" y="1484313"/>
                        <a:ext cx="315595" cy="34607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4509140" y="4724718"/>
          <a:ext cx="315595" cy="346075"/>
        </p:xfrm>
        <a:graphic>
          <a:graphicData uri="http://schemas.openxmlformats.org/presentationml/2006/ole">
            <mc:AlternateContent xmlns:mc="http://schemas.openxmlformats.org/markup-compatibility/2006">
              <mc:Choice xmlns:v="urn:schemas-microsoft-com:vml" Requires="v">
                <p:oleObj spid="_x0000_s14" name="" r:id="rId7" imgW="177165" imgH="190500" progId="Equation.DSMT4">
                  <p:embed/>
                </p:oleObj>
              </mc:Choice>
              <mc:Fallback>
                <p:oleObj name="" r:id="rId7" imgW="177165" imgH="190500" progId="Equation.DSMT4">
                  <p:embed/>
                  <p:pic>
                    <p:nvPicPr>
                      <p:cNvPr id="0" name="图片 3075"/>
                      <p:cNvPicPr/>
                      <p:nvPr/>
                    </p:nvPicPr>
                    <p:blipFill>
                      <a:blip r:embed="rId8"/>
                      <a:stretch>
                        <a:fillRect/>
                      </a:stretch>
                    </p:blipFill>
                    <p:spPr>
                      <a:xfrm>
                        <a:off x="4509140" y="4724718"/>
                        <a:ext cx="315595" cy="346075"/>
                      </a:xfrm>
                      <a:prstGeom prst="rect">
                        <a:avLst/>
                      </a:prstGeom>
                      <a:noFill/>
                      <a:ln w="38100">
                        <a:noFill/>
                        <a:miter/>
                      </a:ln>
                    </p:spPr>
                  </p:pic>
                </p:oleObj>
              </mc:Fallback>
            </mc:AlternateContent>
          </a:graphicData>
        </a:graphic>
      </p:graphicFrame>
      <p:pic>
        <p:nvPicPr>
          <p:cNvPr id="106" name="图片 105"/>
          <p:cNvPicPr/>
          <p:nvPr/>
        </p:nvPicPr>
        <p:blipFill>
          <a:blip r:embed="rId9"/>
          <a:stretch>
            <a:fillRect/>
          </a:stretch>
        </p:blipFill>
        <p:spPr>
          <a:xfrm>
            <a:off x="261302" y="1196658"/>
            <a:ext cx="5495925" cy="3524250"/>
          </a:xfrm>
          <a:prstGeom prst="rect">
            <a:avLst/>
          </a:prstGeom>
          <a:noFill/>
          <a:ln w="9525">
            <a:noFill/>
          </a:ln>
        </p:spPr>
      </p:pic>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不同类型的时变参数向量自回归模型的构建，并基于现实数据进行案例分析。总的来说，相对于常系数的向量自回归模型，时变参数向量自回归模型能够估计变量之间时变的非线性关系；而在分析高维数据结构和揭示潜在的动态关系时，高维时变参数向量自回归模型更加适用；此外，现实中宏观经济变量的相互影响往往呈现非对称关系，本章介绍的潜在变量时变参数向量自回归模型能够刻画变量间的突变关系，使得协方差矩阵趋于收敛，使得估计结果稳定，同时也避免了样本协方差矩阵估计误差被放大的问题；</a:t>
            </a:r>
            <a:endParaRPr kumimoji="1" lang="zh-CN" altLang="en-US" sz="2300" dirty="0">
              <a:latin typeface="+mn-lt"/>
              <a:ea typeface="+mn-ea"/>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5130" y="746125"/>
            <a:ext cx="11377295" cy="46907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同时，为了纳入更多宏观信息又降低估计难度，本章还介绍了时变参数因子增广型向量自回归模型，该模型对可以避免对应变量中隐含的宏观经济信息对实证回归造成的干扰，从而使模型包含更多的经济信息，解释能力更强，同时还解决了由于变量过多造成的估计精度降低问题；最后，在第五节介绍了时变参数面板向量自回归模型。上述模型的介绍和应用有助于计量分析初学者针对不同类型的宏观时间序列展开分析。</a:t>
            </a:r>
            <a:endParaRPr kumimoji="1" lang="zh-CN" altLang="en-US" sz="2300" dirty="0">
              <a:latin typeface="+mn-lt"/>
              <a:ea typeface="+mn-ea"/>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5130" y="746125"/>
            <a:ext cx="11377295" cy="36664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9-2</a:t>
            </a:r>
            <a:r>
              <a:rPr kumimoji="1" lang="zh-CN" altLang="en-US" sz="2200" dirty="0">
                <a:latin typeface="Times New Roman" panose="02020603050405020304" pitchFamily="18" charset="0"/>
                <a:ea typeface="+mn-ea"/>
                <a:cs typeface="Times New Roman" panose="02020603050405020304" pitchFamily="18" charset="0"/>
              </a:rPr>
              <a:t>）式可以整理为：</a:t>
            </a: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en-US" altLang="zh-CN" sz="2200" dirty="0">
                <a:latin typeface="Times New Roman" panose="02020603050405020304" pitchFamily="18" charset="0"/>
                <a:ea typeface="+mn-ea"/>
                <a:cs typeface="Times New Roman" panose="02020603050405020304" pitchFamily="18" charset="0"/>
                <a:sym typeface="+mn-ea"/>
              </a:rPr>
              <a:t>9-5</a:t>
            </a:r>
            <a:r>
              <a:rPr kumimoji="1" lang="zh-CN" altLang="en-US"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9-3</a:t>
            </a:r>
            <a:r>
              <a:rPr kumimoji="1" lang="zh-CN" altLang="en-US" sz="2200" dirty="0">
                <a:latin typeface="Times New Roman" panose="02020603050405020304" pitchFamily="18" charset="0"/>
                <a:ea typeface="+mn-ea"/>
                <a:sym typeface="+mn-ea"/>
              </a:rPr>
              <a:t>）式中所有变量系数都是固定的，不随时间变化。因此，为了准确刻画时间序列中变量间的结构性变化和时变特征，可对模型（</a:t>
            </a:r>
            <a:r>
              <a:rPr kumimoji="1" lang="en-US" altLang="zh-CN" sz="2200" dirty="0">
                <a:latin typeface="Times New Roman" panose="02020603050405020304" pitchFamily="18" charset="0"/>
                <a:ea typeface="+mn-ea"/>
                <a:sym typeface="+mn-ea"/>
              </a:rPr>
              <a:t>9-3</a:t>
            </a:r>
            <a:r>
              <a:rPr kumimoji="1" lang="zh-CN" altLang="en-US" sz="2200" dirty="0">
                <a:latin typeface="Times New Roman" panose="02020603050405020304" pitchFamily="18" charset="0"/>
                <a:ea typeface="+mn-ea"/>
                <a:sym typeface="+mn-ea"/>
              </a:rPr>
              <a:t>）进行动态拓展，引入时变因素，得到</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9-6</a:t>
            </a:r>
            <a:r>
              <a:rPr kumimoji="1" lang="zh-CN" altLang="en-US" sz="2200" dirty="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式（</a:t>
            </a:r>
            <a:r>
              <a:rPr kumimoji="1" lang="en-US" altLang="zh-CN" sz="2200" dirty="0">
                <a:latin typeface="Times New Roman" panose="02020603050405020304" pitchFamily="18" charset="0"/>
                <a:ea typeface="+mn-ea"/>
                <a:sym typeface="+mn-ea"/>
              </a:rPr>
              <a:t>9-4</a:t>
            </a:r>
            <a:r>
              <a:rPr kumimoji="1" lang="zh-CN" altLang="en-US" sz="2200" dirty="0">
                <a:latin typeface="Times New Roman" panose="02020603050405020304" pitchFamily="18" charset="0"/>
                <a:ea typeface="+mn-ea"/>
                <a:sym typeface="+mn-ea"/>
              </a:rPr>
              <a:t>）中的系数均值     、联立方程系数矩阵     和协方差矩阵     都具有了时变特征，都是随时间变化的状态向量。同时假定                                                     为下     三角矩阵的堆栈，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509443" y="1229653"/>
          <a:ext cx="2266950" cy="482600"/>
        </p:xfrm>
        <a:graphic>
          <a:graphicData uri="http://schemas.openxmlformats.org/presentationml/2006/ole">
            <mc:AlternateContent xmlns:mc="http://schemas.openxmlformats.org/markup-compatibility/2006">
              <mc:Choice xmlns:v="urn:schemas-microsoft-com:vml" Requires="v">
                <p:oleObj spid="_x0000_s4" name="Equation" r:id="rId1" imgW="26822400" imgH="5791200" progId="Equation.DSMT4">
                  <p:embed/>
                </p:oleObj>
              </mc:Choice>
              <mc:Fallback>
                <p:oleObj name="Equation" r:id="rId1" imgW="26822400" imgH="5791200" progId="Equation.DSMT4">
                  <p:embed/>
                  <p:pic>
                    <p:nvPicPr>
                      <p:cNvPr id="0" name="对象 -2147482447"/>
                      <p:cNvPicPr/>
                      <p:nvPr/>
                    </p:nvPicPr>
                    <p:blipFill>
                      <a:blip r:embed="rId2"/>
                      <a:stretch>
                        <a:fillRect/>
                      </a:stretch>
                    </p:blipFill>
                    <p:spPr>
                      <a:xfrm>
                        <a:off x="4509443" y="1229653"/>
                        <a:ext cx="2266950" cy="4826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8253859" y="4227969"/>
          <a:ext cx="317500" cy="379413"/>
        </p:xfrm>
        <a:graphic>
          <a:graphicData uri="http://schemas.openxmlformats.org/presentationml/2006/ole">
            <mc:AlternateContent xmlns:mc="http://schemas.openxmlformats.org/markup-compatibility/2006">
              <mc:Choice xmlns:v="urn:schemas-microsoft-com:vml" Requires="v">
                <p:oleObj spid="_x0000_s6" name="Equation" r:id="rId3" imgW="4572000" imgH="5486400" progId="Equation.DSMT4">
                  <p:embed/>
                </p:oleObj>
              </mc:Choice>
              <mc:Fallback>
                <p:oleObj name="Equation" r:id="rId3" imgW="4572000" imgH="5486400" progId="Equation.DSMT4">
                  <p:embed/>
                  <p:pic>
                    <p:nvPicPr>
                      <p:cNvPr id="0" name="对象 4"/>
                      <p:cNvPicPr/>
                      <p:nvPr/>
                    </p:nvPicPr>
                    <p:blipFill>
                      <a:blip r:embed="rId4"/>
                      <a:stretch>
                        <a:fillRect/>
                      </a:stretch>
                    </p:blipFill>
                    <p:spPr>
                      <a:xfrm>
                        <a:off x="8253859" y="4227969"/>
                        <a:ext cx="317500" cy="379413"/>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8906793" y="4783853"/>
          <a:ext cx="303212" cy="419100"/>
        </p:xfrm>
        <a:graphic>
          <a:graphicData uri="http://schemas.openxmlformats.org/presentationml/2006/ole">
            <mc:AlternateContent xmlns:mc="http://schemas.openxmlformats.org/markup-compatibility/2006">
              <mc:Choice xmlns:v="urn:schemas-microsoft-com:vml" Requires="v">
                <p:oleObj spid="_x0000_s8" name="Equation" r:id="rId5" imgW="3962400" imgH="5486400" progId="Equation.DSMT4">
                  <p:embed/>
                </p:oleObj>
              </mc:Choice>
              <mc:Fallback>
                <p:oleObj name="Equation" r:id="rId5" imgW="3962400" imgH="5486400" progId="Equation.DSMT4">
                  <p:embed/>
                  <p:pic>
                    <p:nvPicPr>
                      <p:cNvPr id="0" name="对象 6"/>
                      <p:cNvPicPr/>
                      <p:nvPr/>
                    </p:nvPicPr>
                    <p:blipFill>
                      <a:blip r:embed="rId6"/>
                      <a:stretch>
                        <a:fillRect/>
                      </a:stretch>
                    </p:blipFill>
                    <p:spPr>
                      <a:xfrm>
                        <a:off x="8906793" y="4783853"/>
                        <a:ext cx="303212" cy="419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728021" y="4783853"/>
          <a:ext cx="3525838" cy="444500"/>
        </p:xfrm>
        <a:graphic>
          <a:graphicData uri="http://schemas.openxmlformats.org/presentationml/2006/ole">
            <mc:AlternateContent xmlns:mc="http://schemas.openxmlformats.org/markup-compatibility/2006">
              <mc:Choice xmlns:v="urn:schemas-microsoft-com:vml" Requires="v">
                <p:oleObj spid="_x0000_s10" name="Equation" r:id="rId7" imgW="46024800" imgH="5791200" progId="Equation.DSMT4">
                  <p:embed/>
                </p:oleObj>
              </mc:Choice>
              <mc:Fallback>
                <p:oleObj name="Equation" r:id="rId7" imgW="46024800" imgH="5791200" progId="Equation.DSMT4">
                  <p:embed/>
                  <p:pic>
                    <p:nvPicPr>
                      <p:cNvPr id="0" name="对象 11"/>
                      <p:cNvPicPr/>
                      <p:nvPr/>
                    </p:nvPicPr>
                    <p:blipFill>
                      <a:blip r:embed="rId8"/>
                      <a:stretch>
                        <a:fillRect/>
                      </a:stretch>
                    </p:blipFill>
                    <p:spPr>
                      <a:xfrm>
                        <a:off x="4728021" y="4783853"/>
                        <a:ext cx="3525838" cy="44450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401274" y="4232449"/>
          <a:ext cx="304800" cy="420687"/>
        </p:xfrm>
        <a:graphic>
          <a:graphicData uri="http://schemas.openxmlformats.org/presentationml/2006/ole">
            <mc:AlternateContent xmlns:mc="http://schemas.openxmlformats.org/markup-compatibility/2006">
              <mc:Choice xmlns:v="urn:schemas-microsoft-com:vml" Requires="v">
                <p:oleObj spid="_x0000_s11" name="Equation" r:id="rId9" imgW="3962400" imgH="5486400" progId="Equation.DSMT4">
                  <p:embed/>
                </p:oleObj>
              </mc:Choice>
              <mc:Fallback>
                <p:oleObj name="Equation" r:id="rId9" imgW="3962400" imgH="5486400" progId="Equation.DSMT4">
                  <p:embed/>
                  <p:pic>
                    <p:nvPicPr>
                      <p:cNvPr id="0" name="对象 19"/>
                      <p:cNvPicPr/>
                      <p:nvPr/>
                    </p:nvPicPr>
                    <p:blipFill>
                      <a:blip r:embed="rId10"/>
                      <a:stretch>
                        <a:fillRect/>
                      </a:stretch>
                    </p:blipFill>
                    <p:spPr>
                      <a:xfrm>
                        <a:off x="3401274" y="4232449"/>
                        <a:ext cx="304800" cy="42068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040046" y="3511338"/>
          <a:ext cx="3817938" cy="449263"/>
        </p:xfrm>
        <a:graphic>
          <a:graphicData uri="http://schemas.openxmlformats.org/presentationml/2006/ole">
            <mc:AlternateContent xmlns:mc="http://schemas.openxmlformats.org/markup-compatibility/2006">
              <mc:Choice xmlns:v="urn:schemas-microsoft-com:vml" Requires="v">
                <p:oleObj spid="_x0000_s13" name="Equation" r:id="rId11" imgW="49072800" imgH="5791200" progId="Equation.DSMT4">
                  <p:embed/>
                </p:oleObj>
              </mc:Choice>
              <mc:Fallback>
                <p:oleObj name="Equation" r:id="rId11" imgW="49072800" imgH="5791200" progId="Equation.DSMT4">
                  <p:embed/>
                  <p:pic>
                    <p:nvPicPr>
                      <p:cNvPr id="0" name="对象 47"/>
                      <p:cNvPicPr/>
                      <p:nvPr/>
                    </p:nvPicPr>
                    <p:blipFill>
                      <a:blip r:embed="rId12"/>
                      <a:stretch>
                        <a:fillRect/>
                      </a:stretch>
                    </p:blipFill>
                    <p:spPr>
                      <a:xfrm>
                        <a:off x="4040046" y="3511338"/>
                        <a:ext cx="3817938" cy="4492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474368" y="5342031"/>
          <a:ext cx="2933700" cy="428625"/>
        </p:xfrm>
        <a:graphic>
          <a:graphicData uri="http://schemas.openxmlformats.org/presentationml/2006/ole">
            <mc:AlternateContent xmlns:mc="http://schemas.openxmlformats.org/markup-compatibility/2006">
              <mc:Choice xmlns:v="urn:schemas-microsoft-com:vml" Requires="v">
                <p:oleObj spid="_x0000_s14" name="Equation" r:id="rId13" imgW="41757600" imgH="6096000" progId="Equation.DSMT4">
                  <p:embed/>
                </p:oleObj>
              </mc:Choice>
              <mc:Fallback>
                <p:oleObj name="Equation" r:id="rId13" imgW="41757600" imgH="6096000" progId="Equation.DSMT4">
                  <p:embed/>
                  <p:pic>
                    <p:nvPicPr>
                      <p:cNvPr id="0" name="对象 49"/>
                      <p:cNvPicPr/>
                      <p:nvPr/>
                    </p:nvPicPr>
                    <p:blipFill>
                      <a:blip r:embed="rId14"/>
                      <a:stretch>
                        <a:fillRect/>
                      </a:stretch>
                    </p:blipFill>
                    <p:spPr>
                      <a:xfrm>
                        <a:off x="474368" y="5342031"/>
                        <a:ext cx="2933700" cy="42862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69627" y="4232449"/>
          <a:ext cx="266102" cy="370454"/>
        </p:xfrm>
        <a:graphic>
          <a:graphicData uri="http://schemas.openxmlformats.org/presentationml/2006/ole">
            <mc:AlternateContent xmlns:mc="http://schemas.openxmlformats.org/markup-compatibility/2006">
              <mc:Choice xmlns:v="urn:schemas-microsoft-com:vml" Requires="v">
                <p:oleObj spid="_x0000_s16" name="Equation" r:id="rId15" imgW="3962400" imgH="5486400" progId="Equation.DSMT4">
                  <p:embed/>
                </p:oleObj>
              </mc:Choice>
              <mc:Fallback>
                <p:oleObj name="Equation" r:id="rId15" imgW="3962400" imgH="5486400" progId="Equation.DSMT4">
                  <p:embed/>
                  <p:pic>
                    <p:nvPicPr>
                      <p:cNvPr id="0" name="对象 3"/>
                      <p:cNvPicPr/>
                      <p:nvPr/>
                    </p:nvPicPr>
                    <p:blipFill>
                      <a:blip r:embed="rId16"/>
                      <a:stretch>
                        <a:fillRect/>
                      </a:stretch>
                    </p:blipFill>
                    <p:spPr>
                      <a:xfrm>
                        <a:off x="6269627" y="4232449"/>
                        <a:ext cx="266102" cy="370454"/>
                      </a:xfrm>
                      <a:prstGeom prst="rect">
                        <a:avLst/>
                      </a:prstGeom>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17" name="Rectangle 3"/>
          <p:cNvSpPr txBox="1"/>
          <p:nvPr/>
        </p:nvSpPr>
        <p:spPr bwMode="auto">
          <a:xfrm>
            <a:off x="332740" y="621665"/>
            <a:ext cx="9192895" cy="155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1、HD-TVP-VAR模型是一种（  ）</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A. 非参数模型</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B. 参数模型</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C. 半参数模型</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D. 模型类型不确定</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2、HD-TVP-VAR模型中的“HD”代表（  ）</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A. 高维</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B. 时变</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C. 向量</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D. 以上都是</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3、HD-TVP-VAR模型中，时变系数的变化通常是（  ）</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A. 平稳的</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B. 随机的</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C. 呈现出一定的规律</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D. 以上都有可能</a:t>
            </a:r>
            <a:endParaRPr kumimoji="1" lang="zh-CN" altLang="en-US" sz="2200" dirty="0">
              <a:latin typeface="+mn-lt"/>
              <a:ea typeface="+mn-ea"/>
            </a:endParaRPr>
          </a:p>
        </p:txBody>
      </p:sp>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17" name="Rectangle 3"/>
          <p:cNvSpPr txBox="1"/>
          <p:nvPr/>
        </p:nvSpPr>
        <p:spPr bwMode="auto">
          <a:xfrm>
            <a:off x="332740" y="621665"/>
            <a:ext cx="11672570" cy="155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4、HD-TVP-VAR模型的优点之一是（  ）</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A. 可以捕捉时间序列数据中的非线性关系</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B. 可以处理高维数据</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C. 可以进行多步预测</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D. 以上都是</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5、HD-TVP-VAR模型中的降维方法主要有（  ）</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A. 主成分分析</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B. 独立成分分析</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C. 奇异值分解</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D. 以上都有可能</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6、相对于静态主成分方法构建综合性经济金融指标，TVP-FAVAR模型的优势在于什么？</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7、讲述TVP-VAR与LT-TVP-VAR的异同，以及HD-TVP-VAR与TVP-VAR的区别，并说明HD- TVP-VAR是如何解决高维问题。</a:t>
            </a: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8、分别应用TVP-VAR、LT-TVP-VAR、HD-TVP-VAR、TVP-FAVAR、TVP-PVAR模型进行实证检验，并结合案例实现结果解释经济含义，说明各个VAR族模型的优劣。</a:t>
            </a:r>
            <a:endParaRPr kumimoji="1" lang="zh-CN" altLang="en-US" sz="2200" dirty="0">
              <a:latin typeface="+mn-lt"/>
              <a:ea typeface="+mn-ea"/>
            </a:endParaRP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参数都服从随机游走过程：</a:t>
            </a: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en-US" altLang="zh-CN" sz="2200" dirty="0">
                <a:latin typeface="Times New Roman" panose="02020603050405020304" pitchFamily="18" charset="0"/>
                <a:ea typeface="+mn-ea"/>
                <a:cs typeface="Times New Roman" panose="02020603050405020304" pitchFamily="18" charset="0"/>
                <a:sym typeface="+mn-ea"/>
              </a:rPr>
              <a:t>9-7</a:t>
            </a:r>
            <a:r>
              <a:rPr kumimoji="1" lang="zh-CN" altLang="en-US"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得出</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模型后，采用</a:t>
            </a:r>
            <a:r>
              <a:rPr kumimoji="1" lang="en-US" altLang="zh-CN" sz="2200" dirty="0">
                <a:latin typeface="Times New Roman" panose="02020603050405020304" pitchFamily="18" charset="0"/>
                <a:ea typeface="+mn-ea"/>
                <a:sym typeface="+mn-ea"/>
              </a:rPr>
              <a:t>Nakajima(2011) </a:t>
            </a:r>
            <a:r>
              <a:rPr kumimoji="1" lang="zh-CN" altLang="en-US" sz="2200" dirty="0">
                <a:latin typeface="Times New Roman" panose="02020603050405020304" pitchFamily="18" charset="0"/>
                <a:ea typeface="+mn-ea"/>
                <a:sym typeface="+mn-ea"/>
              </a:rPr>
              <a:t>提出带有随机波动的</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模型的估计算法，即运用马尔科夫蒙特卡洛模拟对时变参数展开估计。</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在贝叶斯推断过程中，令                ，                      ，同时，设置先验概率密度为         ，并且在已知样本      的基础上，可以估计得到后验分布                     。</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3053556" y="1219882"/>
          <a:ext cx="5848375" cy="1856821"/>
        </p:xfrm>
        <a:graphic>
          <a:graphicData uri="http://schemas.openxmlformats.org/presentationml/2006/ole">
            <mc:AlternateContent xmlns:mc="http://schemas.openxmlformats.org/markup-compatibility/2006">
              <mc:Choice xmlns:v="urn:schemas-microsoft-com:vml" Requires="v">
                <p:oleObj spid="_x0000_s4" name="Equation" r:id="rId1" imgW="71932800" imgH="23164800" progId="Equation.DSMT4">
                  <p:embed/>
                </p:oleObj>
              </mc:Choice>
              <mc:Fallback>
                <p:oleObj name="Equation" r:id="rId1" imgW="71932800" imgH="23164800" progId="Equation.DSMT4">
                  <p:embed/>
                  <p:pic>
                    <p:nvPicPr>
                      <p:cNvPr id="0" name="对象 -2147482447"/>
                      <p:cNvPicPr/>
                      <p:nvPr/>
                    </p:nvPicPr>
                    <p:blipFill>
                      <a:blip r:embed="rId2"/>
                      <a:stretch>
                        <a:fillRect/>
                      </a:stretch>
                    </p:blipFill>
                    <p:spPr>
                      <a:xfrm>
                        <a:off x="3053556" y="1219882"/>
                        <a:ext cx="5848375" cy="1856821"/>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10126067" y="4806741"/>
          <a:ext cx="648072" cy="387286"/>
        </p:xfrm>
        <a:graphic>
          <a:graphicData uri="http://schemas.openxmlformats.org/presentationml/2006/ole">
            <mc:AlternateContent xmlns:mc="http://schemas.openxmlformats.org/markup-compatibility/2006">
              <mc:Choice xmlns:v="urn:schemas-microsoft-com:vml" Requires="v">
                <p:oleObj spid="_x0000_s6" name="Equation" r:id="rId3" imgW="7620000" imgH="4572000" progId="Equation.DSMT4">
                  <p:embed/>
                </p:oleObj>
              </mc:Choice>
              <mc:Fallback>
                <p:oleObj name="Equation" r:id="rId3" imgW="7620000" imgH="4572000" progId="Equation.DSMT4">
                  <p:embed/>
                  <p:pic>
                    <p:nvPicPr>
                      <p:cNvPr id="0" name="对象 4"/>
                      <p:cNvPicPr/>
                      <p:nvPr/>
                    </p:nvPicPr>
                    <p:blipFill>
                      <a:blip r:embed="rId4"/>
                      <a:stretch>
                        <a:fillRect/>
                      </a:stretch>
                    </p:blipFill>
                    <p:spPr>
                      <a:xfrm>
                        <a:off x="10126067" y="4806741"/>
                        <a:ext cx="648072" cy="38728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678445" y="5388401"/>
          <a:ext cx="288032" cy="344854"/>
        </p:xfrm>
        <a:graphic>
          <a:graphicData uri="http://schemas.openxmlformats.org/presentationml/2006/ole">
            <mc:AlternateContent xmlns:mc="http://schemas.openxmlformats.org/markup-compatibility/2006">
              <mc:Choice xmlns:v="urn:schemas-microsoft-com:vml" Requires="v">
                <p:oleObj spid="_x0000_s8" name="Equation" r:id="rId5" imgW="3048000" imgH="3657600" progId="Equation.DSMT4">
                  <p:embed/>
                </p:oleObj>
              </mc:Choice>
              <mc:Fallback>
                <p:oleObj name="Equation" r:id="rId5" imgW="3048000" imgH="3657600" progId="Equation.DSMT4">
                  <p:embed/>
                  <p:pic>
                    <p:nvPicPr>
                      <p:cNvPr id="0" name="对象 6"/>
                      <p:cNvPicPr/>
                      <p:nvPr/>
                    </p:nvPicPr>
                    <p:blipFill>
                      <a:blip r:embed="rId6"/>
                      <a:stretch>
                        <a:fillRect/>
                      </a:stretch>
                    </p:blipFill>
                    <p:spPr>
                      <a:xfrm>
                        <a:off x="1678445" y="5388401"/>
                        <a:ext cx="288032" cy="344854"/>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797475" y="4797152"/>
          <a:ext cx="1657350" cy="396875"/>
        </p:xfrm>
        <a:graphic>
          <a:graphicData uri="http://schemas.openxmlformats.org/presentationml/2006/ole">
            <mc:AlternateContent xmlns:mc="http://schemas.openxmlformats.org/markup-compatibility/2006">
              <mc:Choice xmlns:v="urn:schemas-microsoft-com:vml" Requires="v">
                <p:oleObj spid="_x0000_s10" name="Equation" r:id="rId7" imgW="21640800" imgH="5181600" progId="Equation.DSMT4">
                  <p:embed/>
                </p:oleObj>
              </mc:Choice>
              <mc:Fallback>
                <p:oleObj name="Equation" r:id="rId7" imgW="21640800" imgH="5181600" progId="Equation.DSMT4">
                  <p:embed/>
                  <p:pic>
                    <p:nvPicPr>
                      <p:cNvPr id="0" name="对象 11"/>
                      <p:cNvPicPr/>
                      <p:nvPr/>
                    </p:nvPicPr>
                    <p:blipFill>
                      <a:blip r:embed="rId8"/>
                      <a:stretch>
                        <a:fillRect/>
                      </a:stretch>
                    </p:blipFill>
                    <p:spPr>
                      <a:xfrm>
                        <a:off x="4797475" y="4797152"/>
                        <a:ext cx="1657350" cy="396875"/>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573339" y="4710022"/>
          <a:ext cx="1071888" cy="431517"/>
        </p:xfrm>
        <a:graphic>
          <a:graphicData uri="http://schemas.openxmlformats.org/presentationml/2006/ole">
            <mc:AlternateContent xmlns:mc="http://schemas.openxmlformats.org/markup-compatibility/2006">
              <mc:Choice xmlns:v="urn:schemas-microsoft-com:vml" Requires="v">
                <p:oleObj spid="_x0000_s11" name="Equation" r:id="rId9" imgW="12801600" imgH="5181600" progId="Equation.DSMT4">
                  <p:embed/>
                </p:oleObj>
              </mc:Choice>
              <mc:Fallback>
                <p:oleObj name="Equation" r:id="rId9" imgW="12801600" imgH="5181600" progId="Equation.DSMT4">
                  <p:embed/>
                  <p:pic>
                    <p:nvPicPr>
                      <p:cNvPr id="0" name="对象 19"/>
                      <p:cNvPicPr/>
                      <p:nvPr/>
                    </p:nvPicPr>
                    <p:blipFill>
                      <a:blip r:embed="rId10"/>
                      <a:stretch>
                        <a:fillRect/>
                      </a:stretch>
                    </p:blipFill>
                    <p:spPr>
                      <a:xfrm>
                        <a:off x="3573339" y="4710022"/>
                        <a:ext cx="1071888" cy="43151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1126025" y="3114498"/>
          <a:ext cx="5966515" cy="431517"/>
        </p:xfrm>
        <a:graphic>
          <a:graphicData uri="http://schemas.openxmlformats.org/presentationml/2006/ole">
            <mc:AlternateContent xmlns:mc="http://schemas.openxmlformats.org/markup-compatibility/2006">
              <mc:Choice xmlns:v="urn:schemas-microsoft-com:vml" Requires="v">
                <p:oleObj spid="_x0000_s13" name="Equation" r:id="rId11" imgW="79857600" imgH="5791200" progId="Equation.DSMT4">
                  <p:embed/>
                </p:oleObj>
              </mc:Choice>
              <mc:Fallback>
                <p:oleObj name="Equation" r:id="rId11" imgW="79857600" imgH="5791200" progId="Equation.DSMT4">
                  <p:embed/>
                  <p:pic>
                    <p:nvPicPr>
                      <p:cNvPr id="0" name="对象 47"/>
                      <p:cNvPicPr/>
                      <p:nvPr/>
                    </p:nvPicPr>
                    <p:blipFill>
                      <a:blip r:embed="rId12"/>
                      <a:stretch>
                        <a:fillRect/>
                      </a:stretch>
                    </p:blipFill>
                    <p:spPr>
                      <a:xfrm>
                        <a:off x="1126025" y="3114498"/>
                        <a:ext cx="5966515" cy="431517"/>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7317755" y="3158806"/>
          <a:ext cx="1392238" cy="342900"/>
        </p:xfrm>
        <a:graphic>
          <a:graphicData uri="http://schemas.openxmlformats.org/presentationml/2006/ole">
            <mc:AlternateContent xmlns:mc="http://schemas.openxmlformats.org/markup-compatibility/2006">
              <mc:Choice xmlns:v="urn:schemas-microsoft-com:vml" Requires="v">
                <p:oleObj spid="_x0000_s14" name="Equation" r:id="rId13" imgW="19812000" imgH="4876800" progId="Equation.DSMT4">
                  <p:embed/>
                </p:oleObj>
              </mc:Choice>
              <mc:Fallback>
                <p:oleObj name="Equation" r:id="rId13" imgW="19812000" imgH="4876800" progId="Equation.DSMT4">
                  <p:embed/>
                  <p:pic>
                    <p:nvPicPr>
                      <p:cNvPr id="0" name="对象 49"/>
                      <p:cNvPicPr/>
                      <p:nvPr/>
                    </p:nvPicPr>
                    <p:blipFill>
                      <a:blip r:embed="rId14"/>
                      <a:stretch>
                        <a:fillRect/>
                      </a:stretch>
                    </p:blipFill>
                    <p:spPr>
                      <a:xfrm>
                        <a:off x="7317755" y="3158806"/>
                        <a:ext cx="1392238" cy="3429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16320" y="5362391"/>
          <a:ext cx="1493833" cy="396875"/>
        </p:xfrm>
        <a:graphic>
          <a:graphicData uri="http://schemas.openxmlformats.org/presentationml/2006/ole">
            <mc:AlternateContent xmlns:mc="http://schemas.openxmlformats.org/markup-compatibility/2006">
              <mc:Choice xmlns:v="urn:schemas-microsoft-com:vml" Requires="v">
                <p:oleObj spid="_x0000_s16" name="Equation" r:id="rId15" imgW="817880" imgH="221615" progId="Equation.DSMT4">
                  <p:embed/>
                </p:oleObj>
              </mc:Choice>
              <mc:Fallback>
                <p:oleObj name="Equation" r:id="rId15" imgW="817880" imgH="221615" progId="Equation.DSMT4">
                  <p:embed/>
                  <p:pic>
                    <p:nvPicPr>
                      <p:cNvPr id="0" name="图片 14"/>
                      <p:cNvPicPr/>
                      <p:nvPr/>
                    </p:nvPicPr>
                    <p:blipFill>
                      <a:blip r:embed="rId16"/>
                      <a:stretch>
                        <a:fillRect/>
                      </a:stretch>
                    </p:blipFill>
                    <p:spPr>
                      <a:xfrm>
                        <a:off x="6216320" y="5362391"/>
                        <a:ext cx="1493833" cy="396875"/>
                      </a:xfrm>
                      <a:prstGeom prst="rect">
                        <a:avLst/>
                      </a:prstGeom>
                    </p:spPr>
                  </p:pic>
                </p:oleObj>
              </mc:Fallback>
            </mc:AlternateContent>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其估计步骤可概述如下：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第一步，先设定                的先验分布；</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第二步，从后验分布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第三步，从后验分布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第四步，从后验分布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第五步，从后验分布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第六步，从后验分布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第七步，从后验分布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第八步，返回前面第二步再继续迭代直至收敛结束为止。</a:t>
            </a:r>
            <a:endParaRPr kumimoji="1" lang="en-US" altLang="zh-CN" sz="2200" dirty="0">
              <a:latin typeface="Times New Roman" panose="02020603050405020304" pitchFamily="18" charset="0"/>
              <a:ea typeface="+mn-ea"/>
              <a:sym typeface="+mn-ea"/>
            </a:endParaRPr>
          </a:p>
        </p:txBody>
      </p:sp>
      <p:graphicFrame>
        <p:nvGraphicFramePr>
          <p:cNvPr id="5" name="对象 4"/>
          <p:cNvGraphicFramePr>
            <a:graphicFrameLocks noChangeAspect="1"/>
          </p:cNvGraphicFramePr>
          <p:nvPr/>
        </p:nvGraphicFramePr>
        <p:xfrm>
          <a:off x="2997275" y="3071047"/>
          <a:ext cx="1839913" cy="412750"/>
        </p:xfrm>
        <a:graphic>
          <a:graphicData uri="http://schemas.openxmlformats.org/presentationml/2006/ole">
            <mc:AlternateContent xmlns:mc="http://schemas.openxmlformats.org/markup-compatibility/2006">
              <mc:Choice xmlns:v="urn:schemas-microsoft-com:vml" Requires="v">
                <p:oleObj spid="_x0000_s3" name="Equation" r:id="rId1" imgW="21640800" imgH="4876800" progId="Equation.DSMT4">
                  <p:embed/>
                </p:oleObj>
              </mc:Choice>
              <mc:Fallback>
                <p:oleObj name="Equation" r:id="rId1" imgW="21640800" imgH="4876800" progId="Equation.DSMT4">
                  <p:embed/>
                  <p:pic>
                    <p:nvPicPr>
                      <p:cNvPr id="0" name="对象 4"/>
                      <p:cNvPicPr/>
                      <p:nvPr/>
                    </p:nvPicPr>
                    <p:blipFill>
                      <a:blip r:embed="rId2"/>
                      <a:stretch>
                        <a:fillRect/>
                      </a:stretch>
                    </p:blipFill>
                    <p:spPr>
                      <a:xfrm>
                        <a:off x="2997275" y="3071047"/>
                        <a:ext cx="1839913" cy="41275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944669" y="2499503"/>
          <a:ext cx="1020763" cy="402794"/>
        </p:xfrm>
        <a:graphic>
          <a:graphicData uri="http://schemas.openxmlformats.org/presentationml/2006/ole">
            <mc:AlternateContent xmlns:mc="http://schemas.openxmlformats.org/markup-compatibility/2006">
              <mc:Choice xmlns:v="urn:schemas-microsoft-com:vml" Requires="v">
                <p:oleObj spid="_x0000_s4" name="Equation" r:id="rId3" imgW="13106400" imgH="5181600" progId="Equation.DSMT4">
                  <p:embed/>
                </p:oleObj>
              </mc:Choice>
              <mc:Fallback>
                <p:oleObj name="Equation" r:id="rId3" imgW="13106400" imgH="5181600" progId="Equation.DSMT4">
                  <p:embed/>
                  <p:pic>
                    <p:nvPicPr>
                      <p:cNvPr id="0" name="对象 6"/>
                      <p:cNvPicPr/>
                      <p:nvPr/>
                    </p:nvPicPr>
                    <p:blipFill>
                      <a:blip r:embed="rId4"/>
                      <a:stretch>
                        <a:fillRect/>
                      </a:stretch>
                    </p:blipFill>
                    <p:spPr>
                      <a:xfrm>
                        <a:off x="2944669" y="2499503"/>
                        <a:ext cx="1020763" cy="402794"/>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2493219" y="1412776"/>
          <a:ext cx="1020762" cy="381000"/>
        </p:xfrm>
        <a:graphic>
          <a:graphicData uri="http://schemas.openxmlformats.org/presentationml/2006/ole">
            <mc:AlternateContent xmlns:mc="http://schemas.openxmlformats.org/markup-compatibility/2006">
              <mc:Choice xmlns:v="urn:schemas-microsoft-com:vml" Requires="v">
                <p:oleObj spid="_x0000_s6" name="Equation" r:id="rId5" imgW="12192000" imgH="4572000" progId="Equation.DSMT4">
                  <p:embed/>
                </p:oleObj>
              </mc:Choice>
              <mc:Fallback>
                <p:oleObj name="Equation" r:id="rId5" imgW="12192000" imgH="4572000" progId="Equation.DSMT4">
                  <p:embed/>
                  <p:pic>
                    <p:nvPicPr>
                      <p:cNvPr id="0" name="对象 19"/>
                      <p:cNvPicPr/>
                      <p:nvPr/>
                    </p:nvPicPr>
                    <p:blipFill>
                      <a:blip r:embed="rId6"/>
                      <a:stretch>
                        <a:fillRect/>
                      </a:stretch>
                    </p:blipFill>
                    <p:spPr>
                      <a:xfrm>
                        <a:off x="2493219" y="1412776"/>
                        <a:ext cx="1020762" cy="381000"/>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869483" y="2490637"/>
          <a:ext cx="432048" cy="488313"/>
        </p:xfrm>
        <a:graphic>
          <a:graphicData uri="http://schemas.openxmlformats.org/presentationml/2006/ole">
            <mc:AlternateContent xmlns:mc="http://schemas.openxmlformats.org/markup-compatibility/2006">
              <mc:Choice xmlns:v="urn:schemas-microsoft-com:vml" Requires="v">
                <p:oleObj spid="_x0000_s8" name="Equation" r:id="rId7" imgW="4572000" imgH="5181600" progId="Equation.DSMT4">
                  <p:embed/>
                </p:oleObj>
              </mc:Choice>
              <mc:Fallback>
                <p:oleObj name="Equation" r:id="rId7" imgW="4572000" imgH="5181600" progId="Equation.DSMT4">
                  <p:embed/>
                  <p:pic>
                    <p:nvPicPr>
                      <p:cNvPr id="0" name="对象 47"/>
                      <p:cNvPicPr/>
                      <p:nvPr/>
                    </p:nvPicPr>
                    <p:blipFill>
                      <a:blip r:embed="rId8"/>
                      <a:stretch>
                        <a:fillRect/>
                      </a:stretch>
                    </p:blipFill>
                    <p:spPr>
                      <a:xfrm>
                        <a:off x="4869483" y="2490637"/>
                        <a:ext cx="432048" cy="48831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2997275" y="1950842"/>
          <a:ext cx="1656184" cy="398038"/>
        </p:xfrm>
        <a:graphic>
          <a:graphicData uri="http://schemas.openxmlformats.org/presentationml/2006/ole">
            <mc:AlternateContent xmlns:mc="http://schemas.openxmlformats.org/markup-compatibility/2006">
              <mc:Choice xmlns:v="urn:schemas-microsoft-com:vml" Requires="v">
                <p:oleObj spid="_x0000_s10" name="Equation" r:id="rId9" imgW="21640800" imgH="5181600" progId="Equation.DSMT4">
                  <p:embed/>
                </p:oleObj>
              </mc:Choice>
              <mc:Fallback>
                <p:oleObj name="Equation" r:id="rId9" imgW="21640800" imgH="5181600" progId="Equation.DSMT4">
                  <p:embed/>
                  <p:pic>
                    <p:nvPicPr>
                      <p:cNvPr id="0" name="对象 49"/>
                      <p:cNvPicPr/>
                      <p:nvPr/>
                    </p:nvPicPr>
                    <p:blipFill>
                      <a:blip r:embed="rId10"/>
                      <a:stretch>
                        <a:fillRect/>
                      </a:stretch>
                    </p:blipFill>
                    <p:spPr>
                      <a:xfrm>
                        <a:off x="2997275" y="1950842"/>
                        <a:ext cx="1656184" cy="398038"/>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445547" y="1967881"/>
          <a:ext cx="280630" cy="381000"/>
        </p:xfrm>
        <a:graphic>
          <a:graphicData uri="http://schemas.openxmlformats.org/presentationml/2006/ole">
            <mc:AlternateContent xmlns:mc="http://schemas.openxmlformats.org/markup-compatibility/2006">
              <mc:Choice xmlns:v="urn:schemas-microsoft-com:vml" Requires="v">
                <p:oleObj spid="_x0000_s12" name="Equation" r:id="rId11" imgW="3352800" imgH="4572000" progId="Equation.DSMT4">
                  <p:embed/>
                </p:oleObj>
              </mc:Choice>
              <mc:Fallback>
                <p:oleObj name="Equation" r:id="rId11" imgW="3352800" imgH="4572000" progId="Equation.DSMT4">
                  <p:embed/>
                  <p:pic>
                    <p:nvPicPr>
                      <p:cNvPr id="0" name="对象 7"/>
                      <p:cNvPicPr/>
                      <p:nvPr/>
                    </p:nvPicPr>
                    <p:blipFill>
                      <a:blip r:embed="rId12"/>
                      <a:stretch>
                        <a:fillRect/>
                      </a:stretch>
                    </p:blipFill>
                    <p:spPr>
                      <a:xfrm>
                        <a:off x="5445547" y="1967881"/>
                        <a:ext cx="280630" cy="3810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837188" y="4826407"/>
          <a:ext cx="352444" cy="402793"/>
        </p:xfrm>
        <a:graphic>
          <a:graphicData uri="http://schemas.openxmlformats.org/presentationml/2006/ole">
            <mc:AlternateContent xmlns:mc="http://schemas.openxmlformats.org/markup-compatibility/2006">
              <mc:Choice xmlns:v="urn:schemas-microsoft-com:vml" Requires="v">
                <p:oleObj spid="_x0000_s14" name="Equation" r:id="rId13" imgW="4267200" imgH="4876800" progId="Equation.DSMT4">
                  <p:embed/>
                </p:oleObj>
              </mc:Choice>
              <mc:Fallback>
                <p:oleObj name="Equation" r:id="rId13" imgW="4267200" imgH="4876800" progId="Equation.DSMT4">
                  <p:embed/>
                  <p:pic>
                    <p:nvPicPr>
                      <p:cNvPr id="0" name="图片 12"/>
                      <p:cNvPicPr/>
                      <p:nvPr/>
                    </p:nvPicPr>
                    <p:blipFill>
                      <a:blip r:embed="rId14"/>
                      <a:stretch>
                        <a:fillRect/>
                      </a:stretch>
                    </p:blipFill>
                    <p:spPr>
                      <a:xfrm>
                        <a:off x="4837188" y="4826407"/>
                        <a:ext cx="352444" cy="402793"/>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837188" y="3651536"/>
          <a:ext cx="372344" cy="425536"/>
        </p:xfrm>
        <a:graphic>
          <a:graphicData uri="http://schemas.openxmlformats.org/presentationml/2006/ole">
            <mc:AlternateContent xmlns:mc="http://schemas.openxmlformats.org/markup-compatibility/2006">
              <mc:Choice xmlns:v="urn:schemas-microsoft-com:vml" Requires="v">
                <p:oleObj spid="_x0000_s16" name="Equation" r:id="rId15" imgW="4267200" imgH="4876800" progId="Equation.DSMT4">
                  <p:embed/>
                </p:oleObj>
              </mc:Choice>
              <mc:Fallback>
                <p:oleObj name="Equation" r:id="rId15" imgW="4267200" imgH="4876800" progId="Equation.DSMT4">
                  <p:embed/>
                  <p:pic>
                    <p:nvPicPr>
                      <p:cNvPr id="0" name="图片 14"/>
                      <p:cNvPicPr/>
                      <p:nvPr/>
                    </p:nvPicPr>
                    <p:blipFill>
                      <a:blip r:embed="rId16"/>
                      <a:stretch>
                        <a:fillRect/>
                      </a:stretch>
                    </p:blipFill>
                    <p:spPr>
                      <a:xfrm>
                        <a:off x="4837188" y="3651536"/>
                        <a:ext cx="372344" cy="42553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88989" y="4251122"/>
          <a:ext cx="265292" cy="383199"/>
        </p:xfrm>
        <a:graphic>
          <a:graphicData uri="http://schemas.openxmlformats.org/presentationml/2006/ole">
            <mc:AlternateContent xmlns:mc="http://schemas.openxmlformats.org/markup-compatibility/2006">
              <mc:Choice xmlns:v="urn:schemas-microsoft-com:vml" Requires="v">
                <p:oleObj spid="_x0000_s18" name="Equation" r:id="rId17" imgW="2743200" imgH="3962400" progId="Equation.DSMT4">
                  <p:embed/>
                </p:oleObj>
              </mc:Choice>
              <mc:Fallback>
                <p:oleObj name="Equation" r:id="rId17" imgW="2743200" imgH="3962400" progId="Equation.DSMT4">
                  <p:embed/>
                  <p:pic>
                    <p:nvPicPr>
                      <p:cNvPr id="0" name="图片 16"/>
                      <p:cNvPicPr/>
                      <p:nvPr/>
                    </p:nvPicPr>
                    <p:blipFill>
                      <a:blip r:embed="rId18"/>
                      <a:stretch>
                        <a:fillRect/>
                      </a:stretch>
                    </p:blipFill>
                    <p:spPr>
                      <a:xfrm>
                        <a:off x="5588989" y="4251122"/>
                        <a:ext cx="265292" cy="383199"/>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5726177" y="3171003"/>
          <a:ext cx="232197" cy="257997"/>
        </p:xfrm>
        <a:graphic>
          <a:graphicData uri="http://schemas.openxmlformats.org/presentationml/2006/ole">
            <mc:AlternateContent xmlns:mc="http://schemas.openxmlformats.org/markup-compatibility/2006">
              <mc:Choice xmlns:v="urn:schemas-microsoft-com:vml" Requires="v">
                <p:oleObj spid="_x0000_s21" name="Equation" r:id="rId19" imgW="2743200" imgH="3048000" progId="Equation.DSMT4">
                  <p:embed/>
                </p:oleObj>
              </mc:Choice>
              <mc:Fallback>
                <p:oleObj name="Equation" r:id="rId19" imgW="2743200" imgH="3048000" progId="Equation.DSMT4">
                  <p:embed/>
                  <p:pic>
                    <p:nvPicPr>
                      <p:cNvPr id="0" name="图片 18"/>
                      <p:cNvPicPr/>
                      <p:nvPr/>
                    </p:nvPicPr>
                    <p:blipFill>
                      <a:blip r:embed="rId20"/>
                      <a:stretch>
                        <a:fillRect/>
                      </a:stretch>
                    </p:blipFill>
                    <p:spPr>
                      <a:xfrm>
                        <a:off x="5726177" y="3171003"/>
                        <a:ext cx="232197" cy="25799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2944669" y="4782530"/>
          <a:ext cx="1006986" cy="402794"/>
        </p:xfrm>
        <a:graphic>
          <a:graphicData uri="http://schemas.openxmlformats.org/presentationml/2006/ole">
            <mc:AlternateContent xmlns:mc="http://schemas.openxmlformats.org/markup-compatibility/2006">
              <mc:Choice xmlns:v="urn:schemas-microsoft-com:vml" Requires="v">
                <p:oleObj spid="_x0000_s23" name="Equation" r:id="rId21" imgW="12192000" imgH="4876800" progId="Equation.DSMT4">
                  <p:embed/>
                </p:oleObj>
              </mc:Choice>
              <mc:Fallback>
                <p:oleObj name="Equation" r:id="rId21" imgW="12192000" imgH="4876800" progId="Equation.DSMT4">
                  <p:embed/>
                  <p:pic>
                    <p:nvPicPr>
                      <p:cNvPr id="0" name="图片 21"/>
                      <p:cNvPicPr/>
                      <p:nvPr/>
                    </p:nvPicPr>
                    <p:blipFill>
                      <a:blip r:embed="rId22"/>
                      <a:stretch>
                        <a:fillRect/>
                      </a:stretch>
                    </p:blipFill>
                    <p:spPr>
                      <a:xfrm>
                        <a:off x="2944669" y="4782530"/>
                        <a:ext cx="1006986" cy="402794"/>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2944669" y="4231527"/>
          <a:ext cx="1762224" cy="402794"/>
        </p:xfrm>
        <a:graphic>
          <a:graphicData uri="http://schemas.openxmlformats.org/presentationml/2006/ole">
            <mc:AlternateContent xmlns:mc="http://schemas.openxmlformats.org/markup-compatibility/2006">
              <mc:Choice xmlns:v="urn:schemas-microsoft-com:vml" Requires="v">
                <p:oleObj spid="_x0000_s25" name="Equation" r:id="rId23" imgW="21336000" imgH="4876800" progId="Equation.DSMT4">
                  <p:embed/>
                </p:oleObj>
              </mc:Choice>
              <mc:Fallback>
                <p:oleObj name="Equation" r:id="rId23" imgW="21336000" imgH="4876800" progId="Equation.DSMT4">
                  <p:embed/>
                  <p:pic>
                    <p:nvPicPr>
                      <p:cNvPr id="0" name="图片 23"/>
                      <p:cNvPicPr/>
                      <p:nvPr/>
                    </p:nvPicPr>
                    <p:blipFill>
                      <a:blip r:embed="rId24"/>
                      <a:stretch>
                        <a:fillRect/>
                      </a:stretch>
                    </p:blipFill>
                    <p:spPr>
                      <a:xfrm>
                        <a:off x="2944669" y="4231527"/>
                        <a:ext cx="1762224" cy="402794"/>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2958447" y="3652547"/>
          <a:ext cx="1006985" cy="402794"/>
        </p:xfrm>
        <a:graphic>
          <a:graphicData uri="http://schemas.openxmlformats.org/presentationml/2006/ole">
            <mc:AlternateContent xmlns:mc="http://schemas.openxmlformats.org/markup-compatibility/2006">
              <mc:Choice xmlns:v="urn:schemas-microsoft-com:vml" Requires="v">
                <p:oleObj spid="_x0000_s27" name="Equation" r:id="rId25" imgW="12192000" imgH="4876800" progId="Equation.DSMT4">
                  <p:embed/>
                </p:oleObj>
              </mc:Choice>
              <mc:Fallback>
                <p:oleObj name="Equation" r:id="rId25" imgW="12192000" imgH="4876800" progId="Equation.DSMT4">
                  <p:embed/>
                  <p:pic>
                    <p:nvPicPr>
                      <p:cNvPr id="0" name="图片 25"/>
                      <p:cNvPicPr/>
                      <p:nvPr/>
                    </p:nvPicPr>
                    <p:blipFill>
                      <a:blip r:embed="rId26"/>
                      <a:stretch>
                        <a:fillRect/>
                      </a:stretch>
                    </p:blipFill>
                    <p:spPr>
                      <a:xfrm>
                        <a:off x="2958447" y="3652547"/>
                        <a:ext cx="1006985" cy="402794"/>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KSO_WM_DIAGRAM_VIRTUALLY_FRAME" val="{&quot;height&quot;:448.5,&quot;left&quot;:309.4,&quot;top&quot;:52.025039370078744,&quot;width&quot;:602.45}"/>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MH" val="20171108170119"/>
  <p:tag name="MH_LIBRARY" val="CONTENTS"/>
  <p:tag name="MH_TYPE" val="OTHERS"/>
  <p:tag name="ID" val="626766"/>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TABLE_ENDDRAG_ORIGIN_RECT" val="829*313"/>
  <p:tag name="TABLE_ENDDRAG_RECT" val="69*171*829*313"/>
</p:tagLst>
</file>

<file path=ppt/tags/tag17.xml><?xml version="1.0" encoding="utf-8"?>
<p:tagLst xmlns:p="http://schemas.openxmlformats.org/presentationml/2006/main">
  <p:tag name="COMMONDATA" val="eyJoZGlkIjoiMzY5YzYwYzVjZDdlMTMxOTFlZTVjZjk4MDRiYTBmZTIifQ=="/>
  <p:tag name="commondata" val="eyJoZGlkIjoiZTdlOTkxYzk0ZjVlOTVmNGVhNjE2ZWY5ZTBlMzY0Y2E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24243</Words>
  <Application>WPS 演示</Application>
  <PresentationFormat>自定义</PresentationFormat>
  <Paragraphs>568</Paragraphs>
  <Slides>72</Slides>
  <Notes>5</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414</vt:i4>
      </vt:variant>
      <vt:variant>
        <vt:lpstr>幻灯片标题</vt:lpstr>
      </vt:variant>
      <vt:variant>
        <vt:i4>72</vt:i4>
      </vt:variant>
    </vt:vector>
  </HeadingPairs>
  <TitlesOfParts>
    <vt:vector size="501"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Lucida Sans Unicode</vt:lpstr>
      <vt:lpstr>隶书</vt:lpstr>
      <vt:lpstr>仿宋</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Equation.KSEE3</vt:lpstr>
      <vt:lpstr>Equation.KSEE3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第一节 时变参数向量自回归模型</vt:lpstr>
      <vt:lpstr>1、时变参数向量自回归模型介绍</vt:lpstr>
      <vt:lpstr>1、时变参数向量自回归模型介绍</vt:lpstr>
      <vt:lpstr>1、时变参数向量自回归模型介绍</vt:lpstr>
      <vt:lpstr>1、时变参数向量自回归模型介绍</vt:lpstr>
      <vt:lpstr>1、时变参数向量自回归模型介绍</vt:lpstr>
      <vt:lpstr>【例9-1】时变参数向量自回归模型估计</vt:lpstr>
      <vt:lpstr>【例9-1】案例分析</vt:lpstr>
      <vt:lpstr>【例9-1】案例分析</vt:lpstr>
      <vt:lpstr>PowerPoint 演示文稿</vt:lpstr>
      <vt:lpstr>第二节 时变参数高维向量自回归模型</vt:lpstr>
      <vt:lpstr>1、高维模型的挑战与现有方法</vt:lpstr>
      <vt:lpstr>1、高维模型的挑战与现有方法</vt:lpstr>
      <vt:lpstr>2、 HD-TVP-VAR模型的构建</vt:lpstr>
      <vt:lpstr>2、 HD-TVP-VAR模型的构建</vt:lpstr>
      <vt:lpstr>2、 HD-TVP-VAR模型的构建</vt:lpstr>
      <vt:lpstr>【例9-2】经济政策不确定溢出指数构建的实例分析</vt:lpstr>
      <vt:lpstr>【例9-2】经济政策不确定溢出指数构建的实例分析</vt:lpstr>
      <vt:lpstr>【例9-2】经济政策不确定溢出指数构建的实例分析</vt:lpstr>
      <vt:lpstr>【例9-2】经济政策不确定溢出指数构建的实例分析</vt:lpstr>
      <vt:lpstr>【例9-2】经济政策不确定溢出指数构建的实例分析</vt:lpstr>
      <vt:lpstr>PowerPoint 演示文稿</vt:lpstr>
      <vt:lpstr>第三节 时变参数潜在门限向量自回归模型</vt:lpstr>
      <vt:lpstr>1、潜在变量时变参数向量自回归模型介绍</vt:lpstr>
      <vt:lpstr>1、潜在变量时变参数向量自回归模型介绍</vt:lpstr>
      <vt:lpstr>1、潜在变量时变参数向量自回归模型介绍</vt:lpstr>
      <vt:lpstr>1、潜在变量时变参数向量自回归模型介绍</vt:lpstr>
      <vt:lpstr>1、潜在变量时变参数向量自回归模型介绍</vt:lpstr>
      <vt:lpstr>【例9-3】潜在变量时变参数向量自回归模型估计</vt:lpstr>
      <vt:lpstr>【例9-3】案例分析</vt:lpstr>
      <vt:lpstr>【例9-3】案例分析</vt:lpstr>
      <vt:lpstr>PowerPoint 演示文稿</vt:lpstr>
      <vt:lpstr>第四节 时变参数因子增广型向量自回归模型</vt:lpstr>
      <vt:lpstr>1.TVP-FAVAR模型的介绍</vt:lpstr>
      <vt:lpstr>2.TVP-FAVAR模型的构建</vt:lpstr>
      <vt:lpstr>2.TVP-FAVAR模型的构建</vt:lpstr>
      <vt:lpstr>2.TVP-FAVAR模型的构建</vt:lpstr>
      <vt:lpstr>2.TVP-FAVAR模型的构建</vt:lpstr>
      <vt:lpstr>2.TVP-FAVAR模型的构建</vt:lpstr>
      <vt:lpstr>【例9-4】案例分析</vt:lpstr>
      <vt:lpstr>【例9-4】案例分析</vt:lpstr>
      <vt:lpstr>【例9-4】案例分析</vt:lpstr>
      <vt:lpstr>【例9-4】案例分析</vt:lpstr>
      <vt:lpstr>【例9-4】案例分析</vt:lpstr>
      <vt:lpstr>【例9-4】案例分析</vt:lpstr>
      <vt:lpstr>PowerPoint 演示文稿</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第五节 时变参数面板向量自回归模型</vt:lpstr>
      <vt:lpstr>【例9-5】采用TVP-PVAR模型估计全球经济周期</vt:lpstr>
      <vt:lpstr>【例9-5】采用TVP-PVAR模型估计全球经济周期</vt:lpstr>
      <vt:lpstr>【例9-5】采用TVP-PVAR模型估计全球经济周期</vt:lpstr>
      <vt:lpstr>【例9-5】采用TVP-PVAR模型估计全球经济周期</vt:lpstr>
      <vt:lpstr>【例9-5】采用TVP-PVAR模型估计全球经济周期</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1475</cp:revision>
  <dcterms:created xsi:type="dcterms:W3CDTF">2014-05-22T15:27:00Z</dcterms:created>
  <dcterms:modified xsi:type="dcterms:W3CDTF">2024-07-29T07:58:49Z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F5F4755BC0484F15AF8889165C190BAF_12</vt:lpwstr>
  </property>
  <property fmtid="{D5CDD505-2E9C-101B-9397-08002B2CF9AE}" pid="3" name="KSOProductBuildVer">
    <vt:lpwstr>2052-12.1.0.17147</vt:lpwstr>
  </property>
</Properties>
</file>